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2" r:id="rId11"/>
    <p:sldId id="266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04A212-EE38-4C1F-8E3E-16A19CB61503}" type="doc">
      <dgm:prSet loTypeId="urn:microsoft.com/office/officeart/2005/8/layout/pyramid2" loCatId="pyramid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7533931A-5954-4ADF-A1D7-B6AC1DBF4DC4}">
      <dgm:prSet/>
      <dgm:spPr/>
      <dgm:t>
        <a:bodyPr/>
        <a:lstStyle/>
        <a:p>
          <a:pPr rtl="0"/>
          <a:r>
            <a:rPr lang="fr-FR" b="1" i="0" baseline="0" smtClean="0"/>
            <a:t>Filière SMIA</a:t>
          </a:r>
          <a:endParaRPr lang="fr-FR"/>
        </a:p>
      </dgm:t>
    </dgm:pt>
    <dgm:pt modelId="{6E9D43B1-4C68-4487-B933-13A261D9612E}" type="parTrans" cxnId="{5354442F-8E00-4C6E-909C-8E7BE3068DC7}">
      <dgm:prSet/>
      <dgm:spPr/>
      <dgm:t>
        <a:bodyPr/>
        <a:lstStyle/>
        <a:p>
          <a:endParaRPr lang="fr-FR"/>
        </a:p>
      </dgm:t>
    </dgm:pt>
    <dgm:pt modelId="{7AE81FEE-065F-4660-BD50-B8780216A06D}" type="sibTrans" cxnId="{5354442F-8E00-4C6E-909C-8E7BE3068DC7}">
      <dgm:prSet/>
      <dgm:spPr/>
      <dgm:t>
        <a:bodyPr/>
        <a:lstStyle/>
        <a:p>
          <a:endParaRPr lang="fr-FR"/>
        </a:p>
      </dgm:t>
    </dgm:pt>
    <dgm:pt modelId="{E902F303-A361-497D-9DA2-6D58AAB885A7}">
      <dgm:prSet/>
      <dgm:spPr/>
      <dgm:t>
        <a:bodyPr/>
        <a:lstStyle/>
        <a:p>
          <a:pPr rtl="0"/>
          <a:r>
            <a:rPr lang="fr-FR" b="1" i="0" baseline="0" smtClean="0"/>
            <a:t>Semestre 1</a:t>
          </a:r>
          <a:endParaRPr lang="fr-FR"/>
        </a:p>
      </dgm:t>
    </dgm:pt>
    <dgm:pt modelId="{F419D27F-5329-4C45-9340-CEEE7B48CACC}" type="parTrans" cxnId="{2ABD194D-CFE5-4AA5-93C6-A2F557193A7D}">
      <dgm:prSet/>
      <dgm:spPr/>
      <dgm:t>
        <a:bodyPr/>
        <a:lstStyle/>
        <a:p>
          <a:endParaRPr lang="fr-FR"/>
        </a:p>
      </dgm:t>
    </dgm:pt>
    <dgm:pt modelId="{BDF2F318-8304-4F63-A8F2-532B9E9F55F1}" type="sibTrans" cxnId="{2ABD194D-CFE5-4AA5-93C6-A2F557193A7D}">
      <dgm:prSet/>
      <dgm:spPr/>
      <dgm:t>
        <a:bodyPr/>
        <a:lstStyle/>
        <a:p>
          <a:endParaRPr lang="fr-FR"/>
        </a:p>
      </dgm:t>
    </dgm:pt>
    <dgm:pt modelId="{9456FAF1-FE3F-410B-9128-BD0EF2A17275}">
      <dgm:prSet/>
      <dgm:spPr/>
      <dgm:t>
        <a:bodyPr/>
        <a:lstStyle/>
        <a:p>
          <a:pPr rtl="0"/>
          <a:r>
            <a:rPr lang="fr-FR" b="1" smtClean="0"/>
            <a:t>Module: Langue et Terminologie</a:t>
          </a:r>
          <a:endParaRPr lang="fr-FR"/>
        </a:p>
      </dgm:t>
    </dgm:pt>
    <dgm:pt modelId="{25F3C54C-492F-4C91-AF82-18003D5E081B}" type="parTrans" cxnId="{E178F7DC-41F0-47ED-A828-3D9301E2531D}">
      <dgm:prSet/>
      <dgm:spPr/>
      <dgm:t>
        <a:bodyPr/>
        <a:lstStyle/>
        <a:p>
          <a:endParaRPr lang="fr-FR"/>
        </a:p>
      </dgm:t>
    </dgm:pt>
    <dgm:pt modelId="{73DD6124-F147-487C-94A7-5AFC150FF1D4}" type="sibTrans" cxnId="{E178F7DC-41F0-47ED-A828-3D9301E2531D}">
      <dgm:prSet/>
      <dgm:spPr/>
      <dgm:t>
        <a:bodyPr/>
        <a:lstStyle/>
        <a:p>
          <a:endParaRPr lang="fr-FR"/>
        </a:p>
      </dgm:t>
    </dgm:pt>
    <dgm:pt modelId="{07F7E065-F213-46EB-B9C4-550FDE116C89}">
      <dgm:prSet/>
      <dgm:spPr/>
      <dgm:t>
        <a:bodyPr/>
        <a:lstStyle/>
        <a:p>
          <a:pPr rtl="0"/>
          <a:r>
            <a:rPr lang="fr-FR" b="1" dirty="0" smtClean="0"/>
            <a:t>Pr. Fatimazohra ELYOUBI</a:t>
          </a:r>
          <a:endParaRPr lang="fr-FR" b="1" dirty="0"/>
        </a:p>
      </dgm:t>
    </dgm:pt>
    <dgm:pt modelId="{57FB90A7-9698-4EC9-973F-A5AF838E56E1}" type="parTrans" cxnId="{76A7884F-19EB-417B-B94E-EC1FB385898E}">
      <dgm:prSet/>
      <dgm:spPr/>
      <dgm:t>
        <a:bodyPr/>
        <a:lstStyle/>
        <a:p>
          <a:endParaRPr lang="fr-FR"/>
        </a:p>
      </dgm:t>
    </dgm:pt>
    <dgm:pt modelId="{B91C9FE0-1E48-4579-9C41-2660364870E2}" type="sibTrans" cxnId="{76A7884F-19EB-417B-B94E-EC1FB385898E}">
      <dgm:prSet/>
      <dgm:spPr/>
      <dgm:t>
        <a:bodyPr/>
        <a:lstStyle/>
        <a:p>
          <a:endParaRPr lang="fr-FR"/>
        </a:p>
      </dgm:t>
    </dgm:pt>
    <dgm:pt modelId="{5ABB8A6A-7941-4F8D-9CDD-4909FE3F8127}" type="pres">
      <dgm:prSet presAssocID="{0A04A212-EE38-4C1F-8E3E-16A19CB61503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fr-FR"/>
        </a:p>
      </dgm:t>
    </dgm:pt>
    <dgm:pt modelId="{8676DF3B-E69B-4E73-A407-1F7AA5F2D955}" type="pres">
      <dgm:prSet presAssocID="{0A04A212-EE38-4C1F-8E3E-16A19CB61503}" presName="pyramid" presStyleLbl="node1" presStyleIdx="0" presStyleCnt="1"/>
      <dgm:spPr/>
    </dgm:pt>
    <dgm:pt modelId="{F724D7A2-6122-4856-998F-3FAEAB2CB1EC}" type="pres">
      <dgm:prSet presAssocID="{0A04A212-EE38-4C1F-8E3E-16A19CB61503}" presName="theList" presStyleCnt="0"/>
      <dgm:spPr/>
    </dgm:pt>
    <dgm:pt modelId="{A3FF7FDC-91BC-479F-8C3B-8B6010ADBB27}" type="pres">
      <dgm:prSet presAssocID="{7533931A-5954-4ADF-A1D7-B6AC1DBF4DC4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E718EC-084E-4F38-87CD-E6EF4390F1A8}" type="pres">
      <dgm:prSet presAssocID="{7533931A-5954-4ADF-A1D7-B6AC1DBF4DC4}" presName="aSpace" presStyleCnt="0"/>
      <dgm:spPr/>
    </dgm:pt>
    <dgm:pt modelId="{217A1D26-F1F4-4F79-94E7-405037613E85}" type="pres">
      <dgm:prSet presAssocID="{E902F303-A361-497D-9DA2-6D58AAB885A7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EC4767-BCD9-4E46-A2DA-EA8B412BC37F}" type="pres">
      <dgm:prSet presAssocID="{E902F303-A361-497D-9DA2-6D58AAB885A7}" presName="aSpace" presStyleCnt="0"/>
      <dgm:spPr/>
    </dgm:pt>
    <dgm:pt modelId="{C27BD69C-F20B-42D5-8D96-4B28B314D37F}" type="pres">
      <dgm:prSet presAssocID="{9456FAF1-FE3F-410B-9128-BD0EF2A17275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212EF6-C6BA-410B-8E13-57BDE2CAC485}" type="pres">
      <dgm:prSet presAssocID="{9456FAF1-FE3F-410B-9128-BD0EF2A17275}" presName="aSpace" presStyleCnt="0"/>
      <dgm:spPr/>
    </dgm:pt>
    <dgm:pt modelId="{56566681-5E45-4C10-A4BD-EBFA0A9D1958}" type="pres">
      <dgm:prSet presAssocID="{07F7E065-F213-46EB-B9C4-550FDE116C89}" presName="aNode" presStyleLbl="fgAcc1" presStyleIdx="3" presStyleCnt="4" custLinFactNeighborX="2462" custLinFactNeighborY="-20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8F199F-803D-4C53-B7FF-219BA0BD079C}" type="pres">
      <dgm:prSet presAssocID="{07F7E065-F213-46EB-B9C4-550FDE116C89}" presName="aSpace" presStyleCnt="0"/>
      <dgm:spPr/>
    </dgm:pt>
  </dgm:ptLst>
  <dgm:cxnLst>
    <dgm:cxn modelId="{FBA82247-2A30-48A0-A31E-6EFB70D313BE}" type="presOf" srcId="{0A04A212-EE38-4C1F-8E3E-16A19CB61503}" destId="{5ABB8A6A-7941-4F8D-9CDD-4909FE3F8127}" srcOrd="0" destOrd="0" presId="urn:microsoft.com/office/officeart/2005/8/layout/pyramid2"/>
    <dgm:cxn modelId="{597F2619-235F-4FF8-B833-54CDEC53F754}" type="presOf" srcId="{E902F303-A361-497D-9DA2-6D58AAB885A7}" destId="{217A1D26-F1F4-4F79-94E7-405037613E85}" srcOrd="0" destOrd="0" presId="urn:microsoft.com/office/officeart/2005/8/layout/pyramid2"/>
    <dgm:cxn modelId="{76A7884F-19EB-417B-B94E-EC1FB385898E}" srcId="{0A04A212-EE38-4C1F-8E3E-16A19CB61503}" destId="{07F7E065-F213-46EB-B9C4-550FDE116C89}" srcOrd="3" destOrd="0" parTransId="{57FB90A7-9698-4EC9-973F-A5AF838E56E1}" sibTransId="{B91C9FE0-1E48-4579-9C41-2660364870E2}"/>
    <dgm:cxn modelId="{5354442F-8E00-4C6E-909C-8E7BE3068DC7}" srcId="{0A04A212-EE38-4C1F-8E3E-16A19CB61503}" destId="{7533931A-5954-4ADF-A1D7-B6AC1DBF4DC4}" srcOrd="0" destOrd="0" parTransId="{6E9D43B1-4C68-4487-B933-13A261D9612E}" sibTransId="{7AE81FEE-065F-4660-BD50-B8780216A06D}"/>
    <dgm:cxn modelId="{2ABD194D-CFE5-4AA5-93C6-A2F557193A7D}" srcId="{0A04A212-EE38-4C1F-8E3E-16A19CB61503}" destId="{E902F303-A361-497D-9DA2-6D58AAB885A7}" srcOrd="1" destOrd="0" parTransId="{F419D27F-5329-4C45-9340-CEEE7B48CACC}" sibTransId="{BDF2F318-8304-4F63-A8F2-532B9E9F55F1}"/>
    <dgm:cxn modelId="{1D88DE17-13D6-4150-AF2C-A0E34F8DBE8D}" type="presOf" srcId="{7533931A-5954-4ADF-A1D7-B6AC1DBF4DC4}" destId="{A3FF7FDC-91BC-479F-8C3B-8B6010ADBB27}" srcOrd="0" destOrd="0" presId="urn:microsoft.com/office/officeart/2005/8/layout/pyramid2"/>
    <dgm:cxn modelId="{5C42D641-461D-45F5-B71A-F2E4FD726E96}" type="presOf" srcId="{07F7E065-F213-46EB-B9C4-550FDE116C89}" destId="{56566681-5E45-4C10-A4BD-EBFA0A9D1958}" srcOrd="0" destOrd="0" presId="urn:microsoft.com/office/officeart/2005/8/layout/pyramid2"/>
    <dgm:cxn modelId="{E178F7DC-41F0-47ED-A828-3D9301E2531D}" srcId="{0A04A212-EE38-4C1F-8E3E-16A19CB61503}" destId="{9456FAF1-FE3F-410B-9128-BD0EF2A17275}" srcOrd="2" destOrd="0" parTransId="{25F3C54C-492F-4C91-AF82-18003D5E081B}" sibTransId="{73DD6124-F147-487C-94A7-5AFC150FF1D4}"/>
    <dgm:cxn modelId="{F8EDF53E-6B43-40F5-812E-FC6DD13C40B2}" type="presOf" srcId="{9456FAF1-FE3F-410B-9128-BD0EF2A17275}" destId="{C27BD69C-F20B-42D5-8D96-4B28B314D37F}" srcOrd="0" destOrd="0" presId="urn:microsoft.com/office/officeart/2005/8/layout/pyramid2"/>
    <dgm:cxn modelId="{7C6CFDCB-195B-4469-948D-C8F7D784AD4C}" type="presParOf" srcId="{5ABB8A6A-7941-4F8D-9CDD-4909FE3F8127}" destId="{8676DF3B-E69B-4E73-A407-1F7AA5F2D955}" srcOrd="0" destOrd="0" presId="urn:microsoft.com/office/officeart/2005/8/layout/pyramid2"/>
    <dgm:cxn modelId="{46163CF2-A500-474B-B8A6-7210E4F9E1D1}" type="presParOf" srcId="{5ABB8A6A-7941-4F8D-9CDD-4909FE3F8127}" destId="{F724D7A2-6122-4856-998F-3FAEAB2CB1EC}" srcOrd="1" destOrd="0" presId="urn:microsoft.com/office/officeart/2005/8/layout/pyramid2"/>
    <dgm:cxn modelId="{56DAACB6-08FE-40D5-B62D-A1B63A90B714}" type="presParOf" srcId="{F724D7A2-6122-4856-998F-3FAEAB2CB1EC}" destId="{A3FF7FDC-91BC-479F-8C3B-8B6010ADBB27}" srcOrd="0" destOrd="0" presId="urn:microsoft.com/office/officeart/2005/8/layout/pyramid2"/>
    <dgm:cxn modelId="{CA8618E8-949F-41D7-BDF7-E9951CF4C906}" type="presParOf" srcId="{F724D7A2-6122-4856-998F-3FAEAB2CB1EC}" destId="{BBE718EC-084E-4F38-87CD-E6EF4390F1A8}" srcOrd="1" destOrd="0" presId="urn:microsoft.com/office/officeart/2005/8/layout/pyramid2"/>
    <dgm:cxn modelId="{CCF54266-63C4-43D1-B013-721CE146451F}" type="presParOf" srcId="{F724D7A2-6122-4856-998F-3FAEAB2CB1EC}" destId="{217A1D26-F1F4-4F79-94E7-405037613E85}" srcOrd="2" destOrd="0" presId="urn:microsoft.com/office/officeart/2005/8/layout/pyramid2"/>
    <dgm:cxn modelId="{0D78ABF6-2106-4143-83E4-90592AE3A43F}" type="presParOf" srcId="{F724D7A2-6122-4856-998F-3FAEAB2CB1EC}" destId="{81EC4767-BCD9-4E46-A2DA-EA8B412BC37F}" srcOrd="3" destOrd="0" presId="urn:microsoft.com/office/officeart/2005/8/layout/pyramid2"/>
    <dgm:cxn modelId="{046088D2-3DEE-4DED-A8D7-304E1AD4F5EC}" type="presParOf" srcId="{F724D7A2-6122-4856-998F-3FAEAB2CB1EC}" destId="{C27BD69C-F20B-42D5-8D96-4B28B314D37F}" srcOrd="4" destOrd="0" presId="urn:microsoft.com/office/officeart/2005/8/layout/pyramid2"/>
    <dgm:cxn modelId="{6D63B974-4247-462B-B572-E02707EB6D0C}" type="presParOf" srcId="{F724D7A2-6122-4856-998F-3FAEAB2CB1EC}" destId="{4F212EF6-C6BA-410B-8E13-57BDE2CAC485}" srcOrd="5" destOrd="0" presId="urn:microsoft.com/office/officeart/2005/8/layout/pyramid2"/>
    <dgm:cxn modelId="{1034D3BC-EDFA-486C-9DCB-59CB55530754}" type="presParOf" srcId="{F724D7A2-6122-4856-998F-3FAEAB2CB1EC}" destId="{56566681-5E45-4C10-A4BD-EBFA0A9D1958}" srcOrd="6" destOrd="0" presId="urn:microsoft.com/office/officeart/2005/8/layout/pyramid2"/>
    <dgm:cxn modelId="{D79ADFCB-B4F7-4B1E-ABDB-8B61E3CE6F66}" type="presParOf" srcId="{F724D7A2-6122-4856-998F-3FAEAB2CB1EC}" destId="{0B8F199F-803D-4C53-B7FF-219BA0BD079C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BBFD48A-EC01-477C-B819-AF610BF56C35}" type="doc">
      <dgm:prSet loTypeId="urn:microsoft.com/office/officeart/2005/8/layout/target3" loCatId="relationship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fr-FR"/>
        </a:p>
      </dgm:t>
    </dgm:pt>
    <dgm:pt modelId="{5FC94A4A-2282-40E8-9D19-A2117C43C5BB}">
      <dgm:prSet/>
      <dgm:spPr/>
      <dgm:t>
        <a:bodyPr/>
        <a:lstStyle/>
        <a:p>
          <a:pPr rtl="0"/>
          <a:r>
            <a:rPr lang="fr-FR" b="1" i="0" baseline="0" smtClean="0"/>
            <a:t>Contenus du module:</a:t>
          </a:r>
          <a:endParaRPr lang="fr-FR"/>
        </a:p>
      </dgm:t>
    </dgm:pt>
    <dgm:pt modelId="{CDB5B463-80C1-4F10-98D5-98A07FD7CAFB}" type="parTrans" cxnId="{62832BAE-2A93-439E-AB4B-465F18AE16F7}">
      <dgm:prSet/>
      <dgm:spPr/>
      <dgm:t>
        <a:bodyPr/>
        <a:lstStyle/>
        <a:p>
          <a:endParaRPr lang="fr-FR"/>
        </a:p>
      </dgm:t>
    </dgm:pt>
    <dgm:pt modelId="{551E6105-95FE-4627-B451-23774CD8CAC8}" type="sibTrans" cxnId="{62832BAE-2A93-439E-AB4B-465F18AE16F7}">
      <dgm:prSet/>
      <dgm:spPr/>
      <dgm:t>
        <a:bodyPr/>
        <a:lstStyle/>
        <a:p>
          <a:endParaRPr lang="fr-FR"/>
        </a:p>
      </dgm:t>
    </dgm:pt>
    <dgm:pt modelId="{908BCA0F-4477-45B6-9050-45B520A58B09}" type="pres">
      <dgm:prSet presAssocID="{5BBFD48A-EC01-477C-B819-AF610BF56C3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ADF5CE5-A160-4A31-A1CE-93A4590FF237}" type="pres">
      <dgm:prSet presAssocID="{5FC94A4A-2282-40E8-9D19-A2117C43C5BB}" presName="circle1" presStyleLbl="node1" presStyleIdx="0" presStyleCnt="1"/>
      <dgm:spPr/>
    </dgm:pt>
    <dgm:pt modelId="{770DBFB6-00B8-4ADC-94DC-4D13FEE324F9}" type="pres">
      <dgm:prSet presAssocID="{5FC94A4A-2282-40E8-9D19-A2117C43C5BB}" presName="space" presStyleCnt="0"/>
      <dgm:spPr/>
    </dgm:pt>
    <dgm:pt modelId="{87620117-4B8A-4D8A-B714-C7FD61784483}" type="pres">
      <dgm:prSet presAssocID="{5FC94A4A-2282-40E8-9D19-A2117C43C5BB}" presName="rect1" presStyleLbl="alignAcc1" presStyleIdx="0" presStyleCnt="1"/>
      <dgm:spPr/>
      <dgm:t>
        <a:bodyPr/>
        <a:lstStyle/>
        <a:p>
          <a:endParaRPr lang="fr-FR"/>
        </a:p>
      </dgm:t>
    </dgm:pt>
    <dgm:pt modelId="{C464EC2C-5132-4309-B7AE-F2D541FE39CC}" type="pres">
      <dgm:prSet presAssocID="{5FC94A4A-2282-40E8-9D19-A2117C43C5BB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B7ECB22-C353-4E5F-9B3C-A56EF4CA1D82}" type="presOf" srcId="{5FC94A4A-2282-40E8-9D19-A2117C43C5BB}" destId="{C464EC2C-5132-4309-B7AE-F2D541FE39CC}" srcOrd="1" destOrd="0" presId="urn:microsoft.com/office/officeart/2005/8/layout/target3"/>
    <dgm:cxn modelId="{D2174CBF-1AD2-46C4-820F-89DAFDD78B76}" type="presOf" srcId="{5BBFD48A-EC01-477C-B819-AF610BF56C35}" destId="{908BCA0F-4477-45B6-9050-45B520A58B09}" srcOrd="0" destOrd="0" presId="urn:microsoft.com/office/officeart/2005/8/layout/target3"/>
    <dgm:cxn modelId="{9AF5692E-9CC7-4CDE-A50D-DC8E86BE6113}" type="presOf" srcId="{5FC94A4A-2282-40E8-9D19-A2117C43C5BB}" destId="{87620117-4B8A-4D8A-B714-C7FD61784483}" srcOrd="0" destOrd="0" presId="urn:microsoft.com/office/officeart/2005/8/layout/target3"/>
    <dgm:cxn modelId="{62832BAE-2A93-439E-AB4B-465F18AE16F7}" srcId="{5BBFD48A-EC01-477C-B819-AF610BF56C35}" destId="{5FC94A4A-2282-40E8-9D19-A2117C43C5BB}" srcOrd="0" destOrd="0" parTransId="{CDB5B463-80C1-4F10-98D5-98A07FD7CAFB}" sibTransId="{551E6105-95FE-4627-B451-23774CD8CAC8}"/>
    <dgm:cxn modelId="{F5164361-E9E3-4400-ABF7-AE22BFEFAF98}" type="presParOf" srcId="{908BCA0F-4477-45B6-9050-45B520A58B09}" destId="{3ADF5CE5-A160-4A31-A1CE-93A4590FF237}" srcOrd="0" destOrd="0" presId="urn:microsoft.com/office/officeart/2005/8/layout/target3"/>
    <dgm:cxn modelId="{774C53FF-AE0B-4EEE-850B-99A4B4C2B6E1}" type="presParOf" srcId="{908BCA0F-4477-45B6-9050-45B520A58B09}" destId="{770DBFB6-00B8-4ADC-94DC-4D13FEE324F9}" srcOrd="1" destOrd="0" presId="urn:microsoft.com/office/officeart/2005/8/layout/target3"/>
    <dgm:cxn modelId="{0559C49A-0241-4857-B05F-5CA4BCBAE954}" type="presParOf" srcId="{908BCA0F-4477-45B6-9050-45B520A58B09}" destId="{87620117-4B8A-4D8A-B714-C7FD61784483}" srcOrd="2" destOrd="0" presId="urn:microsoft.com/office/officeart/2005/8/layout/target3"/>
    <dgm:cxn modelId="{B385F9C0-6FC2-4693-85FE-2C80AE3F1418}" type="presParOf" srcId="{908BCA0F-4477-45B6-9050-45B520A58B09}" destId="{C464EC2C-5132-4309-B7AE-F2D541FE39CC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304FD46-9DD4-49D6-B07F-6159BF871CD5}" type="doc">
      <dgm:prSet loTypeId="urn:microsoft.com/office/officeart/2005/8/layout/target3" loCatId="relationship" qsTypeId="urn:microsoft.com/office/officeart/2005/8/quickstyle/simple5" qsCatId="simple" csTypeId="urn:microsoft.com/office/officeart/2005/8/colors/accent0_1" csCatId="mainScheme"/>
      <dgm:spPr/>
      <dgm:t>
        <a:bodyPr/>
        <a:lstStyle/>
        <a:p>
          <a:endParaRPr lang="fr-FR"/>
        </a:p>
      </dgm:t>
    </dgm:pt>
    <dgm:pt modelId="{9F7A8C80-006D-4798-97F2-EF2EB0CC4011}">
      <dgm:prSet/>
      <dgm:spPr/>
      <dgm:t>
        <a:bodyPr/>
        <a:lstStyle/>
        <a:p>
          <a:pPr rtl="0"/>
          <a:r>
            <a:rPr lang="fr-FR" b="1" dirty="0" err="1" smtClean="0"/>
            <a:t>I-Le</a:t>
          </a:r>
          <a:r>
            <a:rPr lang="fr-FR" b="1" dirty="0" smtClean="0"/>
            <a:t> fonctionnement de l’esprit</a:t>
          </a:r>
          <a:endParaRPr lang="fr-FR" dirty="0"/>
        </a:p>
      </dgm:t>
    </dgm:pt>
    <dgm:pt modelId="{03283E1A-E637-4305-9C03-57563EE338C4}" type="parTrans" cxnId="{CE46E8CA-1692-48A6-8991-EB53D10A2E4F}">
      <dgm:prSet/>
      <dgm:spPr/>
      <dgm:t>
        <a:bodyPr/>
        <a:lstStyle/>
        <a:p>
          <a:endParaRPr lang="fr-FR"/>
        </a:p>
      </dgm:t>
    </dgm:pt>
    <dgm:pt modelId="{5CEAA881-B7D0-4929-AB60-EF4BE02C74E4}" type="sibTrans" cxnId="{CE46E8CA-1692-48A6-8991-EB53D10A2E4F}">
      <dgm:prSet/>
      <dgm:spPr/>
      <dgm:t>
        <a:bodyPr/>
        <a:lstStyle/>
        <a:p>
          <a:endParaRPr lang="fr-FR"/>
        </a:p>
      </dgm:t>
    </dgm:pt>
    <dgm:pt modelId="{36505492-FB03-4457-9AB2-A767682E740B}">
      <dgm:prSet/>
      <dgm:spPr/>
      <dgm:t>
        <a:bodyPr/>
        <a:lstStyle/>
        <a:p>
          <a:pPr rtl="0"/>
          <a:r>
            <a:rPr lang="fr-FR" smtClean="0"/>
            <a:t>a-Théories de l’intelligence ;</a:t>
          </a:r>
          <a:endParaRPr lang="fr-FR"/>
        </a:p>
      </dgm:t>
    </dgm:pt>
    <dgm:pt modelId="{E02870B1-89C2-4C7A-BB32-C52EDBFEA40C}" type="parTrans" cxnId="{5A181084-E2CE-428E-BF95-62FC2F204D88}">
      <dgm:prSet/>
      <dgm:spPr/>
      <dgm:t>
        <a:bodyPr/>
        <a:lstStyle/>
        <a:p>
          <a:endParaRPr lang="fr-FR"/>
        </a:p>
      </dgm:t>
    </dgm:pt>
    <dgm:pt modelId="{E4FF2DD6-2EDB-4021-A703-FD54EA001610}" type="sibTrans" cxnId="{5A181084-E2CE-428E-BF95-62FC2F204D88}">
      <dgm:prSet/>
      <dgm:spPr/>
      <dgm:t>
        <a:bodyPr/>
        <a:lstStyle/>
        <a:p>
          <a:endParaRPr lang="fr-FR"/>
        </a:p>
      </dgm:t>
    </dgm:pt>
    <dgm:pt modelId="{A12D74C2-EF76-45FF-B8E7-0F653C2FF635}">
      <dgm:prSet/>
      <dgm:spPr/>
      <dgm:t>
        <a:bodyPr/>
        <a:lstStyle/>
        <a:p>
          <a:pPr rtl="0"/>
          <a:r>
            <a:rPr lang="fr-FR" smtClean="0"/>
            <a:t>b-La mémoire humaine ; </a:t>
          </a:r>
          <a:endParaRPr lang="fr-FR"/>
        </a:p>
      </dgm:t>
    </dgm:pt>
    <dgm:pt modelId="{16CB0F00-056D-46BD-A8E3-5F1AE5F9DDE6}" type="parTrans" cxnId="{906D573F-E331-4447-803B-FE0C88DE525D}">
      <dgm:prSet/>
      <dgm:spPr/>
      <dgm:t>
        <a:bodyPr/>
        <a:lstStyle/>
        <a:p>
          <a:endParaRPr lang="fr-FR"/>
        </a:p>
      </dgm:t>
    </dgm:pt>
    <dgm:pt modelId="{43DD88B9-EDDB-46F5-9326-745069F9F8C6}" type="sibTrans" cxnId="{906D573F-E331-4447-803B-FE0C88DE525D}">
      <dgm:prSet/>
      <dgm:spPr/>
      <dgm:t>
        <a:bodyPr/>
        <a:lstStyle/>
        <a:p>
          <a:endParaRPr lang="fr-FR"/>
        </a:p>
      </dgm:t>
    </dgm:pt>
    <dgm:pt modelId="{F88F86B2-6309-4A07-A5FC-04DE08D8D476}">
      <dgm:prSet/>
      <dgm:spPr/>
      <dgm:t>
        <a:bodyPr/>
        <a:lstStyle/>
        <a:p>
          <a:pPr rtl="0"/>
          <a:r>
            <a:rPr lang="fr-FR" smtClean="0"/>
            <a:t>c-Surdoués ou zèbres</a:t>
          </a:r>
          <a:endParaRPr lang="fr-FR"/>
        </a:p>
      </dgm:t>
    </dgm:pt>
    <dgm:pt modelId="{13669CCA-DFA2-49A5-A1AA-6C483DAA443A}" type="parTrans" cxnId="{00D7C779-3E3F-43B4-B856-D83C585352A0}">
      <dgm:prSet/>
      <dgm:spPr/>
      <dgm:t>
        <a:bodyPr/>
        <a:lstStyle/>
        <a:p>
          <a:endParaRPr lang="fr-FR"/>
        </a:p>
      </dgm:t>
    </dgm:pt>
    <dgm:pt modelId="{32C81B72-E06A-45A4-92DD-F01CDDDEF63E}" type="sibTrans" cxnId="{00D7C779-3E3F-43B4-B856-D83C585352A0}">
      <dgm:prSet/>
      <dgm:spPr/>
      <dgm:t>
        <a:bodyPr/>
        <a:lstStyle/>
        <a:p>
          <a:endParaRPr lang="fr-FR"/>
        </a:p>
      </dgm:t>
    </dgm:pt>
    <dgm:pt modelId="{564A3C7D-F785-41DC-86F4-39F91697B7DD}" type="pres">
      <dgm:prSet presAssocID="{F304FD46-9DD4-49D6-B07F-6159BF871CD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5114C03-5D9F-4D91-81AC-B0D460CB7300}" type="pres">
      <dgm:prSet presAssocID="{9F7A8C80-006D-4798-97F2-EF2EB0CC4011}" presName="circle1" presStyleLbl="node1" presStyleIdx="0" presStyleCnt="4"/>
      <dgm:spPr/>
    </dgm:pt>
    <dgm:pt modelId="{37B71CAB-1161-47EF-8F8F-0A8AC4B3FCB0}" type="pres">
      <dgm:prSet presAssocID="{9F7A8C80-006D-4798-97F2-EF2EB0CC4011}" presName="space" presStyleCnt="0"/>
      <dgm:spPr/>
    </dgm:pt>
    <dgm:pt modelId="{6471840A-A458-4893-AA11-46BBD5BC9397}" type="pres">
      <dgm:prSet presAssocID="{9F7A8C80-006D-4798-97F2-EF2EB0CC4011}" presName="rect1" presStyleLbl="alignAcc1" presStyleIdx="0" presStyleCnt="4"/>
      <dgm:spPr/>
      <dgm:t>
        <a:bodyPr/>
        <a:lstStyle/>
        <a:p>
          <a:endParaRPr lang="fr-FR"/>
        </a:p>
      </dgm:t>
    </dgm:pt>
    <dgm:pt modelId="{92D41AAA-8767-478A-B47F-92C76E36AB2C}" type="pres">
      <dgm:prSet presAssocID="{36505492-FB03-4457-9AB2-A767682E740B}" presName="vertSpace2" presStyleLbl="node1" presStyleIdx="0" presStyleCnt="4"/>
      <dgm:spPr/>
    </dgm:pt>
    <dgm:pt modelId="{5AFC1FED-51C5-4AF2-96A8-0B0F819B6E79}" type="pres">
      <dgm:prSet presAssocID="{36505492-FB03-4457-9AB2-A767682E740B}" presName="circle2" presStyleLbl="node1" presStyleIdx="1" presStyleCnt="4"/>
      <dgm:spPr/>
    </dgm:pt>
    <dgm:pt modelId="{C68F41E4-C1AE-4A1E-A5A0-D0B8071A2B61}" type="pres">
      <dgm:prSet presAssocID="{36505492-FB03-4457-9AB2-A767682E740B}" presName="rect2" presStyleLbl="alignAcc1" presStyleIdx="1" presStyleCnt="4"/>
      <dgm:spPr/>
      <dgm:t>
        <a:bodyPr/>
        <a:lstStyle/>
        <a:p>
          <a:endParaRPr lang="fr-FR"/>
        </a:p>
      </dgm:t>
    </dgm:pt>
    <dgm:pt modelId="{585E1E21-2CD2-4EA4-B08E-297010616731}" type="pres">
      <dgm:prSet presAssocID="{A12D74C2-EF76-45FF-B8E7-0F653C2FF635}" presName="vertSpace3" presStyleLbl="node1" presStyleIdx="1" presStyleCnt="4"/>
      <dgm:spPr/>
    </dgm:pt>
    <dgm:pt modelId="{E26FAADB-229A-4ECE-BAC2-FAD47255A620}" type="pres">
      <dgm:prSet presAssocID="{A12D74C2-EF76-45FF-B8E7-0F653C2FF635}" presName="circle3" presStyleLbl="node1" presStyleIdx="2" presStyleCnt="4"/>
      <dgm:spPr/>
    </dgm:pt>
    <dgm:pt modelId="{7CF272CC-373F-4040-8D43-B2C523AB56B6}" type="pres">
      <dgm:prSet presAssocID="{A12D74C2-EF76-45FF-B8E7-0F653C2FF635}" presName="rect3" presStyleLbl="alignAcc1" presStyleIdx="2" presStyleCnt="4"/>
      <dgm:spPr/>
      <dgm:t>
        <a:bodyPr/>
        <a:lstStyle/>
        <a:p>
          <a:endParaRPr lang="fr-FR"/>
        </a:p>
      </dgm:t>
    </dgm:pt>
    <dgm:pt modelId="{DD2038AC-3AE1-4C91-87F1-0EE1885D4EAC}" type="pres">
      <dgm:prSet presAssocID="{F88F86B2-6309-4A07-A5FC-04DE08D8D476}" presName="vertSpace4" presStyleLbl="node1" presStyleIdx="2" presStyleCnt="4"/>
      <dgm:spPr/>
    </dgm:pt>
    <dgm:pt modelId="{6E5C7CFA-4B14-47D5-8479-20168B922603}" type="pres">
      <dgm:prSet presAssocID="{F88F86B2-6309-4A07-A5FC-04DE08D8D476}" presName="circle4" presStyleLbl="node1" presStyleIdx="3" presStyleCnt="4"/>
      <dgm:spPr/>
    </dgm:pt>
    <dgm:pt modelId="{6D9294A3-6A4B-40C8-9DAD-2A5541511958}" type="pres">
      <dgm:prSet presAssocID="{F88F86B2-6309-4A07-A5FC-04DE08D8D476}" presName="rect4" presStyleLbl="alignAcc1" presStyleIdx="3" presStyleCnt="4"/>
      <dgm:spPr/>
      <dgm:t>
        <a:bodyPr/>
        <a:lstStyle/>
        <a:p>
          <a:endParaRPr lang="fr-FR"/>
        </a:p>
      </dgm:t>
    </dgm:pt>
    <dgm:pt modelId="{1C09E2A5-5B5D-4FD5-AED8-6605FCC2A82E}" type="pres">
      <dgm:prSet presAssocID="{9F7A8C80-006D-4798-97F2-EF2EB0CC4011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5A6A08-C434-4A0C-9DF2-6508CCEF6590}" type="pres">
      <dgm:prSet presAssocID="{36505492-FB03-4457-9AB2-A767682E740B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55535C-D56D-4376-8E07-6C1AB9BDEB26}" type="pres">
      <dgm:prSet presAssocID="{A12D74C2-EF76-45FF-B8E7-0F653C2FF635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25ECA4-A3BB-4378-8F2E-465C7F34A2FD}" type="pres">
      <dgm:prSet presAssocID="{F88F86B2-6309-4A07-A5FC-04DE08D8D476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FC93E00-D44E-4056-9FC7-6A422C01282B}" type="presOf" srcId="{9F7A8C80-006D-4798-97F2-EF2EB0CC4011}" destId="{6471840A-A458-4893-AA11-46BBD5BC9397}" srcOrd="0" destOrd="0" presId="urn:microsoft.com/office/officeart/2005/8/layout/target3"/>
    <dgm:cxn modelId="{43A55027-90BF-424A-AC77-7A606016F20E}" type="presOf" srcId="{F304FD46-9DD4-49D6-B07F-6159BF871CD5}" destId="{564A3C7D-F785-41DC-86F4-39F91697B7DD}" srcOrd="0" destOrd="0" presId="urn:microsoft.com/office/officeart/2005/8/layout/target3"/>
    <dgm:cxn modelId="{CE46E8CA-1692-48A6-8991-EB53D10A2E4F}" srcId="{F304FD46-9DD4-49D6-B07F-6159BF871CD5}" destId="{9F7A8C80-006D-4798-97F2-EF2EB0CC4011}" srcOrd="0" destOrd="0" parTransId="{03283E1A-E637-4305-9C03-57563EE338C4}" sibTransId="{5CEAA881-B7D0-4929-AB60-EF4BE02C74E4}"/>
    <dgm:cxn modelId="{3642A11D-B58F-48B7-9413-EC719374B432}" type="presOf" srcId="{A12D74C2-EF76-45FF-B8E7-0F653C2FF635}" destId="{7CF272CC-373F-4040-8D43-B2C523AB56B6}" srcOrd="0" destOrd="0" presId="urn:microsoft.com/office/officeart/2005/8/layout/target3"/>
    <dgm:cxn modelId="{00D7C779-3E3F-43B4-B856-D83C585352A0}" srcId="{F304FD46-9DD4-49D6-B07F-6159BF871CD5}" destId="{F88F86B2-6309-4A07-A5FC-04DE08D8D476}" srcOrd="3" destOrd="0" parTransId="{13669CCA-DFA2-49A5-A1AA-6C483DAA443A}" sibTransId="{32C81B72-E06A-45A4-92DD-F01CDDDEF63E}"/>
    <dgm:cxn modelId="{9EFD6C45-B6BF-4647-930B-4F7D6A867E7D}" type="presOf" srcId="{36505492-FB03-4457-9AB2-A767682E740B}" destId="{A65A6A08-C434-4A0C-9DF2-6508CCEF6590}" srcOrd="1" destOrd="0" presId="urn:microsoft.com/office/officeart/2005/8/layout/target3"/>
    <dgm:cxn modelId="{6B10D380-313F-4F89-AB03-68B2D795D063}" type="presOf" srcId="{F88F86B2-6309-4A07-A5FC-04DE08D8D476}" destId="{5925ECA4-A3BB-4378-8F2E-465C7F34A2FD}" srcOrd="1" destOrd="0" presId="urn:microsoft.com/office/officeart/2005/8/layout/target3"/>
    <dgm:cxn modelId="{906D573F-E331-4447-803B-FE0C88DE525D}" srcId="{F304FD46-9DD4-49D6-B07F-6159BF871CD5}" destId="{A12D74C2-EF76-45FF-B8E7-0F653C2FF635}" srcOrd="2" destOrd="0" parTransId="{16CB0F00-056D-46BD-A8E3-5F1AE5F9DDE6}" sibTransId="{43DD88B9-EDDB-46F5-9326-745069F9F8C6}"/>
    <dgm:cxn modelId="{904A643A-95E2-4424-9F74-F46AC0434289}" type="presOf" srcId="{A12D74C2-EF76-45FF-B8E7-0F653C2FF635}" destId="{F555535C-D56D-4376-8E07-6C1AB9BDEB26}" srcOrd="1" destOrd="0" presId="urn:microsoft.com/office/officeart/2005/8/layout/target3"/>
    <dgm:cxn modelId="{5A181084-E2CE-428E-BF95-62FC2F204D88}" srcId="{F304FD46-9DD4-49D6-B07F-6159BF871CD5}" destId="{36505492-FB03-4457-9AB2-A767682E740B}" srcOrd="1" destOrd="0" parTransId="{E02870B1-89C2-4C7A-BB32-C52EDBFEA40C}" sibTransId="{E4FF2DD6-2EDB-4021-A703-FD54EA001610}"/>
    <dgm:cxn modelId="{D772DB3C-8464-4A9F-94E1-06DC9BDF5D1F}" type="presOf" srcId="{36505492-FB03-4457-9AB2-A767682E740B}" destId="{C68F41E4-C1AE-4A1E-A5A0-D0B8071A2B61}" srcOrd="0" destOrd="0" presId="urn:microsoft.com/office/officeart/2005/8/layout/target3"/>
    <dgm:cxn modelId="{3589152B-7B30-4622-83E0-60ECCC682012}" type="presOf" srcId="{F88F86B2-6309-4A07-A5FC-04DE08D8D476}" destId="{6D9294A3-6A4B-40C8-9DAD-2A5541511958}" srcOrd="0" destOrd="0" presId="urn:microsoft.com/office/officeart/2005/8/layout/target3"/>
    <dgm:cxn modelId="{0349C651-4C34-4CB3-9227-3E24713992B6}" type="presOf" srcId="{9F7A8C80-006D-4798-97F2-EF2EB0CC4011}" destId="{1C09E2A5-5B5D-4FD5-AED8-6605FCC2A82E}" srcOrd="1" destOrd="0" presId="urn:microsoft.com/office/officeart/2005/8/layout/target3"/>
    <dgm:cxn modelId="{2ED4E97E-0060-4DD2-A871-3AF960509EA6}" type="presParOf" srcId="{564A3C7D-F785-41DC-86F4-39F91697B7DD}" destId="{C5114C03-5D9F-4D91-81AC-B0D460CB7300}" srcOrd="0" destOrd="0" presId="urn:microsoft.com/office/officeart/2005/8/layout/target3"/>
    <dgm:cxn modelId="{1A98379A-F5DB-4A9E-BB33-B91B24577C04}" type="presParOf" srcId="{564A3C7D-F785-41DC-86F4-39F91697B7DD}" destId="{37B71CAB-1161-47EF-8F8F-0A8AC4B3FCB0}" srcOrd="1" destOrd="0" presId="urn:microsoft.com/office/officeart/2005/8/layout/target3"/>
    <dgm:cxn modelId="{B02DED40-B4BF-4ED2-8482-D04AE213A55A}" type="presParOf" srcId="{564A3C7D-F785-41DC-86F4-39F91697B7DD}" destId="{6471840A-A458-4893-AA11-46BBD5BC9397}" srcOrd="2" destOrd="0" presId="urn:microsoft.com/office/officeart/2005/8/layout/target3"/>
    <dgm:cxn modelId="{8D11D87A-161A-4C16-B81D-C3417279ABE2}" type="presParOf" srcId="{564A3C7D-F785-41DC-86F4-39F91697B7DD}" destId="{92D41AAA-8767-478A-B47F-92C76E36AB2C}" srcOrd="3" destOrd="0" presId="urn:microsoft.com/office/officeart/2005/8/layout/target3"/>
    <dgm:cxn modelId="{8CF8F520-C443-44A9-A1E5-61C3A4EFD3E9}" type="presParOf" srcId="{564A3C7D-F785-41DC-86F4-39F91697B7DD}" destId="{5AFC1FED-51C5-4AF2-96A8-0B0F819B6E79}" srcOrd="4" destOrd="0" presId="urn:microsoft.com/office/officeart/2005/8/layout/target3"/>
    <dgm:cxn modelId="{1489E612-4D79-4616-8D22-32A91257CF1B}" type="presParOf" srcId="{564A3C7D-F785-41DC-86F4-39F91697B7DD}" destId="{C68F41E4-C1AE-4A1E-A5A0-D0B8071A2B61}" srcOrd="5" destOrd="0" presId="urn:microsoft.com/office/officeart/2005/8/layout/target3"/>
    <dgm:cxn modelId="{ADD89EF8-7359-436F-92CC-119D4AAC3FD6}" type="presParOf" srcId="{564A3C7D-F785-41DC-86F4-39F91697B7DD}" destId="{585E1E21-2CD2-4EA4-B08E-297010616731}" srcOrd="6" destOrd="0" presId="urn:microsoft.com/office/officeart/2005/8/layout/target3"/>
    <dgm:cxn modelId="{C3F7D426-8082-4237-8950-73F5C0E910F9}" type="presParOf" srcId="{564A3C7D-F785-41DC-86F4-39F91697B7DD}" destId="{E26FAADB-229A-4ECE-BAC2-FAD47255A620}" srcOrd="7" destOrd="0" presId="urn:microsoft.com/office/officeart/2005/8/layout/target3"/>
    <dgm:cxn modelId="{879A5D2B-6CF8-42CE-8FAC-D345D4D9A7CF}" type="presParOf" srcId="{564A3C7D-F785-41DC-86F4-39F91697B7DD}" destId="{7CF272CC-373F-4040-8D43-B2C523AB56B6}" srcOrd="8" destOrd="0" presId="urn:microsoft.com/office/officeart/2005/8/layout/target3"/>
    <dgm:cxn modelId="{C31352DA-D558-497C-9499-3D68FA01AC1C}" type="presParOf" srcId="{564A3C7D-F785-41DC-86F4-39F91697B7DD}" destId="{DD2038AC-3AE1-4C91-87F1-0EE1885D4EAC}" srcOrd="9" destOrd="0" presId="urn:microsoft.com/office/officeart/2005/8/layout/target3"/>
    <dgm:cxn modelId="{EDF8C406-A608-4CE2-84D9-330D9926E5DE}" type="presParOf" srcId="{564A3C7D-F785-41DC-86F4-39F91697B7DD}" destId="{6E5C7CFA-4B14-47D5-8479-20168B922603}" srcOrd="10" destOrd="0" presId="urn:microsoft.com/office/officeart/2005/8/layout/target3"/>
    <dgm:cxn modelId="{1FBE3D14-30F5-4E9F-AFBE-3F74AE27A5EB}" type="presParOf" srcId="{564A3C7D-F785-41DC-86F4-39F91697B7DD}" destId="{6D9294A3-6A4B-40C8-9DAD-2A5541511958}" srcOrd="11" destOrd="0" presId="urn:microsoft.com/office/officeart/2005/8/layout/target3"/>
    <dgm:cxn modelId="{4B1512A2-F2AD-413A-AD9B-CB3806DA465D}" type="presParOf" srcId="{564A3C7D-F785-41DC-86F4-39F91697B7DD}" destId="{1C09E2A5-5B5D-4FD5-AED8-6605FCC2A82E}" srcOrd="12" destOrd="0" presId="urn:microsoft.com/office/officeart/2005/8/layout/target3"/>
    <dgm:cxn modelId="{FF88018C-08D0-47EB-983D-E43623606EE3}" type="presParOf" srcId="{564A3C7D-F785-41DC-86F4-39F91697B7DD}" destId="{A65A6A08-C434-4A0C-9DF2-6508CCEF6590}" srcOrd="13" destOrd="0" presId="urn:microsoft.com/office/officeart/2005/8/layout/target3"/>
    <dgm:cxn modelId="{C2CC2356-A9F0-4243-9F76-3FD0EBF5678A}" type="presParOf" srcId="{564A3C7D-F785-41DC-86F4-39F91697B7DD}" destId="{F555535C-D56D-4376-8E07-6C1AB9BDEB26}" srcOrd="14" destOrd="0" presId="urn:microsoft.com/office/officeart/2005/8/layout/target3"/>
    <dgm:cxn modelId="{CCB94AAF-ABE5-42E6-B82C-CC2BE2819AF7}" type="presParOf" srcId="{564A3C7D-F785-41DC-86F4-39F91697B7DD}" destId="{5925ECA4-A3BB-4378-8F2E-465C7F34A2FD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80C41E-9874-450C-9303-7875A65AA486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fr-FR"/>
        </a:p>
      </dgm:t>
    </dgm:pt>
    <dgm:pt modelId="{1DA272D5-2EAA-4F69-8ECE-2E606D507EAD}">
      <dgm:prSet/>
      <dgm:spPr/>
      <dgm:t>
        <a:bodyPr/>
        <a:lstStyle/>
        <a:p>
          <a:pPr rtl="0"/>
          <a:r>
            <a:rPr lang="fr-FR" b="1" smtClean="0"/>
            <a:t>II-La civilisation scientifique</a:t>
          </a:r>
          <a:endParaRPr lang="fr-FR"/>
        </a:p>
      </dgm:t>
    </dgm:pt>
    <dgm:pt modelId="{A9DD8B30-5080-47F9-86A0-FD2943419BBC}" type="parTrans" cxnId="{E4457217-52FF-4631-AEDE-55E3606A61C8}">
      <dgm:prSet/>
      <dgm:spPr/>
      <dgm:t>
        <a:bodyPr/>
        <a:lstStyle/>
        <a:p>
          <a:endParaRPr lang="fr-FR"/>
        </a:p>
      </dgm:t>
    </dgm:pt>
    <dgm:pt modelId="{F7789257-0D7D-4ECD-A64C-84FBBE886DC9}" type="sibTrans" cxnId="{E4457217-52FF-4631-AEDE-55E3606A61C8}">
      <dgm:prSet/>
      <dgm:spPr/>
      <dgm:t>
        <a:bodyPr/>
        <a:lstStyle/>
        <a:p>
          <a:endParaRPr lang="fr-FR"/>
        </a:p>
      </dgm:t>
    </dgm:pt>
    <dgm:pt modelId="{347CCF0F-C3D7-435C-BA5D-32B94864B823}">
      <dgm:prSet/>
      <dgm:spPr/>
      <dgm:t>
        <a:bodyPr/>
        <a:lstStyle/>
        <a:p>
          <a:pPr rtl="0"/>
          <a:r>
            <a:rPr lang="fr-FR" smtClean="0"/>
            <a:t>a-Les sciences exactes ;</a:t>
          </a:r>
          <a:endParaRPr lang="fr-FR"/>
        </a:p>
      </dgm:t>
    </dgm:pt>
    <dgm:pt modelId="{AC405E27-781B-4EB2-A654-389C0F87C8DC}" type="parTrans" cxnId="{6A3A4ACE-66FB-4982-9D00-89C95989EE38}">
      <dgm:prSet/>
      <dgm:spPr/>
      <dgm:t>
        <a:bodyPr/>
        <a:lstStyle/>
        <a:p>
          <a:endParaRPr lang="fr-FR"/>
        </a:p>
      </dgm:t>
    </dgm:pt>
    <dgm:pt modelId="{FB3BB1A4-A055-43F9-BBD1-47BFD0F90ABB}" type="sibTrans" cxnId="{6A3A4ACE-66FB-4982-9D00-89C95989EE38}">
      <dgm:prSet/>
      <dgm:spPr/>
      <dgm:t>
        <a:bodyPr/>
        <a:lstStyle/>
        <a:p>
          <a:endParaRPr lang="fr-FR"/>
        </a:p>
      </dgm:t>
    </dgm:pt>
    <dgm:pt modelId="{48908AAA-81A8-4D91-B32D-27F3CF437E21}">
      <dgm:prSet/>
      <dgm:spPr/>
      <dgm:t>
        <a:bodyPr/>
        <a:lstStyle/>
        <a:p>
          <a:pPr rtl="0"/>
          <a:r>
            <a:rPr lang="fr-FR" smtClean="0"/>
            <a:t>b-Gallilé et l’héliocentrisme ;</a:t>
          </a:r>
          <a:endParaRPr lang="fr-FR"/>
        </a:p>
      </dgm:t>
    </dgm:pt>
    <dgm:pt modelId="{306FD3A3-EAA3-4677-BC41-17714DD6AA76}" type="parTrans" cxnId="{2D5D24D4-3C63-44AC-B812-FCC669F229D1}">
      <dgm:prSet/>
      <dgm:spPr/>
      <dgm:t>
        <a:bodyPr/>
        <a:lstStyle/>
        <a:p>
          <a:endParaRPr lang="fr-FR"/>
        </a:p>
      </dgm:t>
    </dgm:pt>
    <dgm:pt modelId="{8F841AD3-0F29-4F53-B7DD-89639653B89B}" type="sibTrans" cxnId="{2D5D24D4-3C63-44AC-B812-FCC669F229D1}">
      <dgm:prSet/>
      <dgm:spPr/>
      <dgm:t>
        <a:bodyPr/>
        <a:lstStyle/>
        <a:p>
          <a:endParaRPr lang="fr-FR"/>
        </a:p>
      </dgm:t>
    </dgm:pt>
    <dgm:pt modelId="{DC235724-D8DE-4E28-994B-A368B8D2FB18}">
      <dgm:prSet/>
      <dgm:spPr/>
      <dgm:t>
        <a:bodyPr/>
        <a:lstStyle/>
        <a:p>
          <a:pPr rtl="0"/>
          <a:r>
            <a:rPr lang="fr-FR" smtClean="0"/>
            <a:t>c-Histoire d’un savant : Pythagore ;</a:t>
          </a:r>
          <a:endParaRPr lang="fr-FR"/>
        </a:p>
      </dgm:t>
    </dgm:pt>
    <dgm:pt modelId="{45C9603D-B862-49B1-B926-83B9B6672185}" type="parTrans" cxnId="{C0090EAD-72A5-4289-86FD-EC4B258D2D55}">
      <dgm:prSet/>
      <dgm:spPr/>
      <dgm:t>
        <a:bodyPr/>
        <a:lstStyle/>
        <a:p>
          <a:endParaRPr lang="fr-FR"/>
        </a:p>
      </dgm:t>
    </dgm:pt>
    <dgm:pt modelId="{58B2E121-9158-44EA-835C-F5E20163456C}" type="sibTrans" cxnId="{C0090EAD-72A5-4289-86FD-EC4B258D2D55}">
      <dgm:prSet/>
      <dgm:spPr/>
      <dgm:t>
        <a:bodyPr/>
        <a:lstStyle/>
        <a:p>
          <a:endParaRPr lang="fr-FR"/>
        </a:p>
      </dgm:t>
    </dgm:pt>
    <dgm:pt modelId="{EE921291-7656-4611-BC97-FAF00BF2E1D2}">
      <dgm:prSet/>
      <dgm:spPr/>
      <dgm:t>
        <a:bodyPr/>
        <a:lstStyle/>
        <a:p>
          <a:pPr rtl="0"/>
          <a:r>
            <a:rPr lang="fr-FR" smtClean="0"/>
            <a:t>d-Histoire d’un savant: Thomas Edison ;</a:t>
          </a:r>
          <a:endParaRPr lang="fr-FR"/>
        </a:p>
      </dgm:t>
    </dgm:pt>
    <dgm:pt modelId="{84A3DD1A-6135-48EC-A538-A56E181C8CE6}" type="parTrans" cxnId="{537F42C2-AEF2-4C09-9120-4CC4BF42350A}">
      <dgm:prSet/>
      <dgm:spPr/>
      <dgm:t>
        <a:bodyPr/>
        <a:lstStyle/>
        <a:p>
          <a:endParaRPr lang="fr-FR"/>
        </a:p>
      </dgm:t>
    </dgm:pt>
    <dgm:pt modelId="{ACEFD4F3-AED0-4B02-B2FA-E1DE88227945}" type="sibTrans" cxnId="{537F42C2-AEF2-4C09-9120-4CC4BF42350A}">
      <dgm:prSet/>
      <dgm:spPr/>
      <dgm:t>
        <a:bodyPr/>
        <a:lstStyle/>
        <a:p>
          <a:endParaRPr lang="fr-FR"/>
        </a:p>
      </dgm:t>
    </dgm:pt>
    <dgm:pt modelId="{4A235A48-2860-43A1-AF3D-7CE6991043D3}">
      <dgm:prSet/>
      <dgm:spPr/>
      <dgm:t>
        <a:bodyPr/>
        <a:lstStyle/>
        <a:p>
          <a:pPr rtl="0"/>
          <a:r>
            <a:rPr lang="fr-FR" smtClean="0"/>
            <a:t>e-Newton et la dégradation de la lumière ;</a:t>
          </a:r>
          <a:endParaRPr lang="fr-FR"/>
        </a:p>
      </dgm:t>
    </dgm:pt>
    <dgm:pt modelId="{0CE4B76A-650E-4E46-A80E-0E758D449C4F}" type="parTrans" cxnId="{E97271EA-D9A6-4488-9595-D4FBFAE4B5F9}">
      <dgm:prSet/>
      <dgm:spPr/>
      <dgm:t>
        <a:bodyPr/>
        <a:lstStyle/>
        <a:p>
          <a:endParaRPr lang="fr-FR"/>
        </a:p>
      </dgm:t>
    </dgm:pt>
    <dgm:pt modelId="{E058EC58-0184-46F4-A949-30FC829C5BF8}" type="sibTrans" cxnId="{E97271EA-D9A6-4488-9595-D4FBFAE4B5F9}">
      <dgm:prSet/>
      <dgm:spPr/>
      <dgm:t>
        <a:bodyPr/>
        <a:lstStyle/>
        <a:p>
          <a:endParaRPr lang="fr-FR"/>
        </a:p>
      </dgm:t>
    </dgm:pt>
    <dgm:pt modelId="{31B57778-0CA0-419D-AD65-4087C822E819}">
      <dgm:prSet/>
      <dgm:spPr/>
      <dgm:t>
        <a:bodyPr/>
        <a:lstStyle/>
        <a:p>
          <a:pPr rtl="0"/>
          <a:r>
            <a:rPr lang="fr-FR" smtClean="0"/>
            <a:t>f-Les mathématiques sont l’alphabet dans lequel Dieu a créé l’univers ;</a:t>
          </a:r>
          <a:endParaRPr lang="fr-FR"/>
        </a:p>
      </dgm:t>
    </dgm:pt>
    <dgm:pt modelId="{0EBAD200-35B7-42EA-8F4D-932924EE138D}" type="parTrans" cxnId="{4FB10256-902B-4976-818B-45D166E9E71F}">
      <dgm:prSet/>
      <dgm:spPr/>
      <dgm:t>
        <a:bodyPr/>
        <a:lstStyle/>
        <a:p>
          <a:endParaRPr lang="fr-FR"/>
        </a:p>
      </dgm:t>
    </dgm:pt>
    <dgm:pt modelId="{C0D41EF5-04F6-468B-A956-56FCA3E0D989}" type="sibTrans" cxnId="{4FB10256-902B-4976-818B-45D166E9E71F}">
      <dgm:prSet/>
      <dgm:spPr/>
      <dgm:t>
        <a:bodyPr/>
        <a:lstStyle/>
        <a:p>
          <a:endParaRPr lang="fr-FR"/>
        </a:p>
      </dgm:t>
    </dgm:pt>
    <dgm:pt modelId="{FD62F671-6B6C-4092-A233-4653ACC28AFD}" type="pres">
      <dgm:prSet presAssocID="{9B80C41E-9874-450C-9303-7875A65AA4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C6D5E9E-03AD-47FE-84DB-247B60B56700}" type="pres">
      <dgm:prSet presAssocID="{1DA272D5-2EAA-4F69-8ECE-2E606D507EAD}" presName="linNode" presStyleCnt="0"/>
      <dgm:spPr/>
    </dgm:pt>
    <dgm:pt modelId="{4A652C03-A34E-4B7A-9007-1C7C360579C3}" type="pres">
      <dgm:prSet presAssocID="{1DA272D5-2EAA-4F69-8ECE-2E606D507EAD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2C2659-1B63-46D5-B41E-2DB7ED42D9CD}" type="pres">
      <dgm:prSet presAssocID="{1DA272D5-2EAA-4F69-8ECE-2E606D507EAD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37F42C2-AEF2-4C09-9120-4CC4BF42350A}" srcId="{1DA272D5-2EAA-4F69-8ECE-2E606D507EAD}" destId="{EE921291-7656-4611-BC97-FAF00BF2E1D2}" srcOrd="3" destOrd="0" parTransId="{84A3DD1A-6135-48EC-A538-A56E181C8CE6}" sibTransId="{ACEFD4F3-AED0-4B02-B2FA-E1DE88227945}"/>
    <dgm:cxn modelId="{12866C36-4061-43C2-8FBA-06DDA1D44261}" type="presOf" srcId="{9B80C41E-9874-450C-9303-7875A65AA486}" destId="{FD62F671-6B6C-4092-A233-4653ACC28AFD}" srcOrd="0" destOrd="0" presId="urn:microsoft.com/office/officeart/2005/8/layout/vList5"/>
    <dgm:cxn modelId="{621BC3C9-DC65-473F-8E89-787FBC3B298A}" type="presOf" srcId="{31B57778-0CA0-419D-AD65-4087C822E819}" destId="{102C2659-1B63-46D5-B41E-2DB7ED42D9CD}" srcOrd="0" destOrd="5" presId="urn:microsoft.com/office/officeart/2005/8/layout/vList5"/>
    <dgm:cxn modelId="{2D5D24D4-3C63-44AC-B812-FCC669F229D1}" srcId="{1DA272D5-2EAA-4F69-8ECE-2E606D507EAD}" destId="{48908AAA-81A8-4D91-B32D-27F3CF437E21}" srcOrd="1" destOrd="0" parTransId="{306FD3A3-EAA3-4677-BC41-17714DD6AA76}" sibTransId="{8F841AD3-0F29-4F53-B7DD-89639653B89B}"/>
    <dgm:cxn modelId="{6A3A4ACE-66FB-4982-9D00-89C95989EE38}" srcId="{1DA272D5-2EAA-4F69-8ECE-2E606D507EAD}" destId="{347CCF0F-C3D7-435C-BA5D-32B94864B823}" srcOrd="0" destOrd="0" parTransId="{AC405E27-781B-4EB2-A654-389C0F87C8DC}" sibTransId="{FB3BB1A4-A055-43F9-BBD1-47BFD0F90ABB}"/>
    <dgm:cxn modelId="{2925256B-C903-4A7F-A3C3-B57C9CE26EC9}" type="presOf" srcId="{48908AAA-81A8-4D91-B32D-27F3CF437E21}" destId="{102C2659-1B63-46D5-B41E-2DB7ED42D9CD}" srcOrd="0" destOrd="1" presId="urn:microsoft.com/office/officeart/2005/8/layout/vList5"/>
    <dgm:cxn modelId="{E97271EA-D9A6-4488-9595-D4FBFAE4B5F9}" srcId="{1DA272D5-2EAA-4F69-8ECE-2E606D507EAD}" destId="{4A235A48-2860-43A1-AF3D-7CE6991043D3}" srcOrd="4" destOrd="0" parTransId="{0CE4B76A-650E-4E46-A80E-0E758D449C4F}" sibTransId="{E058EC58-0184-46F4-A949-30FC829C5BF8}"/>
    <dgm:cxn modelId="{4FB10256-902B-4976-818B-45D166E9E71F}" srcId="{1DA272D5-2EAA-4F69-8ECE-2E606D507EAD}" destId="{31B57778-0CA0-419D-AD65-4087C822E819}" srcOrd="5" destOrd="0" parTransId="{0EBAD200-35B7-42EA-8F4D-932924EE138D}" sibTransId="{C0D41EF5-04F6-468B-A956-56FCA3E0D989}"/>
    <dgm:cxn modelId="{C0090EAD-72A5-4289-86FD-EC4B258D2D55}" srcId="{1DA272D5-2EAA-4F69-8ECE-2E606D507EAD}" destId="{DC235724-D8DE-4E28-994B-A368B8D2FB18}" srcOrd="2" destOrd="0" parTransId="{45C9603D-B862-49B1-B926-83B9B6672185}" sibTransId="{58B2E121-9158-44EA-835C-F5E20163456C}"/>
    <dgm:cxn modelId="{C5A50CC2-580B-42AE-88D6-E8BC27CB5A53}" type="presOf" srcId="{DC235724-D8DE-4E28-994B-A368B8D2FB18}" destId="{102C2659-1B63-46D5-B41E-2DB7ED42D9CD}" srcOrd="0" destOrd="2" presId="urn:microsoft.com/office/officeart/2005/8/layout/vList5"/>
    <dgm:cxn modelId="{DBC75090-12D9-48CA-8A5C-68FA43B06D94}" type="presOf" srcId="{1DA272D5-2EAA-4F69-8ECE-2E606D507EAD}" destId="{4A652C03-A34E-4B7A-9007-1C7C360579C3}" srcOrd="0" destOrd="0" presId="urn:microsoft.com/office/officeart/2005/8/layout/vList5"/>
    <dgm:cxn modelId="{464D1CE8-FE0A-4CCB-9044-4B20985241E7}" type="presOf" srcId="{4A235A48-2860-43A1-AF3D-7CE6991043D3}" destId="{102C2659-1B63-46D5-B41E-2DB7ED42D9CD}" srcOrd="0" destOrd="4" presId="urn:microsoft.com/office/officeart/2005/8/layout/vList5"/>
    <dgm:cxn modelId="{E4457217-52FF-4631-AEDE-55E3606A61C8}" srcId="{9B80C41E-9874-450C-9303-7875A65AA486}" destId="{1DA272D5-2EAA-4F69-8ECE-2E606D507EAD}" srcOrd="0" destOrd="0" parTransId="{A9DD8B30-5080-47F9-86A0-FD2943419BBC}" sibTransId="{F7789257-0D7D-4ECD-A64C-84FBBE886DC9}"/>
    <dgm:cxn modelId="{DA0E663C-A9D8-4E0E-926F-15BCEAA9997A}" type="presOf" srcId="{347CCF0F-C3D7-435C-BA5D-32B94864B823}" destId="{102C2659-1B63-46D5-B41E-2DB7ED42D9CD}" srcOrd="0" destOrd="0" presId="urn:microsoft.com/office/officeart/2005/8/layout/vList5"/>
    <dgm:cxn modelId="{729B4773-2760-4329-AA01-EBD38C56CBCE}" type="presOf" srcId="{EE921291-7656-4611-BC97-FAF00BF2E1D2}" destId="{102C2659-1B63-46D5-B41E-2DB7ED42D9CD}" srcOrd="0" destOrd="3" presId="urn:microsoft.com/office/officeart/2005/8/layout/vList5"/>
    <dgm:cxn modelId="{0B2E873D-A2D8-49D3-AB26-759127D9117A}" type="presParOf" srcId="{FD62F671-6B6C-4092-A233-4653ACC28AFD}" destId="{4C6D5E9E-03AD-47FE-84DB-247B60B56700}" srcOrd="0" destOrd="0" presId="urn:microsoft.com/office/officeart/2005/8/layout/vList5"/>
    <dgm:cxn modelId="{FA6A6E56-2AC0-4CFE-9F90-307B56B6ADFE}" type="presParOf" srcId="{4C6D5E9E-03AD-47FE-84DB-247B60B56700}" destId="{4A652C03-A34E-4B7A-9007-1C7C360579C3}" srcOrd="0" destOrd="0" presId="urn:microsoft.com/office/officeart/2005/8/layout/vList5"/>
    <dgm:cxn modelId="{0BFFB0B6-25C0-4871-8FA8-FBB7BB67FDC4}" type="presParOf" srcId="{4C6D5E9E-03AD-47FE-84DB-247B60B56700}" destId="{102C2659-1B63-46D5-B41E-2DB7ED42D9C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D546A4F-5B20-42F2-93AD-41F7A06396DA}" type="doc">
      <dgm:prSet loTypeId="urn:microsoft.com/office/officeart/2005/8/layout/chevron1" loCatId="process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fr-FR"/>
        </a:p>
      </dgm:t>
    </dgm:pt>
    <dgm:pt modelId="{23B19DF4-1E2F-4579-9ED8-168826D19022}">
      <dgm:prSet custT="1"/>
      <dgm:spPr/>
      <dgm:t>
        <a:bodyPr/>
        <a:lstStyle/>
        <a:p>
          <a:pPr rtl="0"/>
          <a:r>
            <a:rPr lang="fr-FR" sz="3200" b="1" dirty="0" smtClean="0"/>
            <a:t>Objectifs généraux</a:t>
          </a:r>
          <a:endParaRPr lang="fr-FR" sz="3200" dirty="0"/>
        </a:p>
      </dgm:t>
    </dgm:pt>
    <dgm:pt modelId="{D85ABE90-C9FC-483C-B38E-AD21CE842007}" type="parTrans" cxnId="{23174A72-584A-4F89-B1E4-79E3DB7B3982}">
      <dgm:prSet/>
      <dgm:spPr/>
      <dgm:t>
        <a:bodyPr/>
        <a:lstStyle/>
        <a:p>
          <a:endParaRPr lang="fr-FR"/>
        </a:p>
      </dgm:t>
    </dgm:pt>
    <dgm:pt modelId="{CF176757-224C-447F-8050-39B13828FB54}" type="sibTrans" cxnId="{23174A72-584A-4F89-B1E4-79E3DB7B3982}">
      <dgm:prSet/>
      <dgm:spPr/>
      <dgm:t>
        <a:bodyPr/>
        <a:lstStyle/>
        <a:p>
          <a:endParaRPr lang="fr-FR"/>
        </a:p>
      </dgm:t>
    </dgm:pt>
    <dgm:pt modelId="{1DB36E9C-6F45-45A3-B7DA-458127347EA4}" type="pres">
      <dgm:prSet presAssocID="{CD546A4F-5B20-42F2-93AD-41F7A06396D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5B7F870-5B1A-4B9B-94AD-E4D5B3BC933B}" type="pres">
      <dgm:prSet presAssocID="{23B19DF4-1E2F-4579-9ED8-168826D19022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3174A72-584A-4F89-B1E4-79E3DB7B3982}" srcId="{CD546A4F-5B20-42F2-93AD-41F7A06396DA}" destId="{23B19DF4-1E2F-4579-9ED8-168826D19022}" srcOrd="0" destOrd="0" parTransId="{D85ABE90-C9FC-483C-B38E-AD21CE842007}" sibTransId="{CF176757-224C-447F-8050-39B13828FB54}"/>
    <dgm:cxn modelId="{BD3D0681-5981-4FAE-9706-D08917899489}" type="presOf" srcId="{23B19DF4-1E2F-4579-9ED8-168826D19022}" destId="{E5B7F870-5B1A-4B9B-94AD-E4D5B3BC933B}" srcOrd="0" destOrd="0" presId="urn:microsoft.com/office/officeart/2005/8/layout/chevron1"/>
    <dgm:cxn modelId="{1CDFD991-89FE-4AF0-87CC-DD0FE931B293}" type="presOf" srcId="{CD546A4F-5B20-42F2-93AD-41F7A06396DA}" destId="{1DB36E9C-6F45-45A3-B7DA-458127347EA4}" srcOrd="0" destOrd="0" presId="urn:microsoft.com/office/officeart/2005/8/layout/chevron1"/>
    <dgm:cxn modelId="{CDDF4672-83E6-49F7-BEB2-26044C7FE7D8}" type="presParOf" srcId="{1DB36E9C-6F45-45A3-B7DA-458127347EA4}" destId="{E5B7F870-5B1A-4B9B-94AD-E4D5B3BC933B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9FBE469-5980-4D32-B288-808914B9BB8B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fr-FR"/>
        </a:p>
      </dgm:t>
    </dgm:pt>
    <dgm:pt modelId="{551E3E32-0432-4E75-A15B-587996CD68B4}">
      <dgm:prSet/>
      <dgm:spPr/>
      <dgm:t>
        <a:bodyPr/>
        <a:lstStyle/>
        <a:p>
          <a:pPr rtl="0"/>
          <a:endParaRPr lang="fr-FR"/>
        </a:p>
      </dgm:t>
    </dgm:pt>
    <dgm:pt modelId="{A453D381-B8C0-4B5F-BE5F-100682F43AC1}" type="parTrans" cxnId="{1454A4E3-C368-43DE-80C6-EDF79DE046EC}">
      <dgm:prSet/>
      <dgm:spPr/>
      <dgm:t>
        <a:bodyPr/>
        <a:lstStyle/>
        <a:p>
          <a:endParaRPr lang="fr-FR"/>
        </a:p>
      </dgm:t>
    </dgm:pt>
    <dgm:pt modelId="{F50D0A20-93AC-4C7F-B12B-35A937529EA2}" type="sibTrans" cxnId="{1454A4E3-C368-43DE-80C6-EDF79DE046EC}">
      <dgm:prSet/>
      <dgm:spPr/>
      <dgm:t>
        <a:bodyPr/>
        <a:lstStyle/>
        <a:p>
          <a:endParaRPr lang="fr-FR"/>
        </a:p>
      </dgm:t>
    </dgm:pt>
    <dgm:pt modelId="{22A92B71-6C4B-4C24-AEF3-D87DD011E243}">
      <dgm:prSet/>
      <dgm:spPr/>
      <dgm:t>
        <a:bodyPr/>
        <a:lstStyle/>
        <a:p>
          <a:pPr rtl="0"/>
          <a:r>
            <a:rPr lang="fr-FR" smtClean="0"/>
            <a:t>-Parler de ses études, de sa spécialité et de ses projets</a:t>
          </a:r>
          <a:endParaRPr lang="fr-FR"/>
        </a:p>
      </dgm:t>
    </dgm:pt>
    <dgm:pt modelId="{5FDCA40F-916A-4B33-91C4-5B8688933E72}" type="parTrans" cxnId="{D1FB88BE-246B-4664-9ADF-4987AEFB38D5}">
      <dgm:prSet/>
      <dgm:spPr/>
      <dgm:t>
        <a:bodyPr/>
        <a:lstStyle/>
        <a:p>
          <a:endParaRPr lang="fr-FR"/>
        </a:p>
      </dgm:t>
    </dgm:pt>
    <dgm:pt modelId="{C68C003E-42A7-4820-B94A-355F38C2A1C5}" type="sibTrans" cxnId="{D1FB88BE-246B-4664-9ADF-4987AEFB38D5}">
      <dgm:prSet/>
      <dgm:spPr/>
      <dgm:t>
        <a:bodyPr/>
        <a:lstStyle/>
        <a:p>
          <a:endParaRPr lang="fr-FR"/>
        </a:p>
      </dgm:t>
    </dgm:pt>
    <dgm:pt modelId="{5DDA9C23-5689-4055-9178-517831101338}">
      <dgm:prSet/>
      <dgm:spPr/>
      <dgm:t>
        <a:bodyPr/>
        <a:lstStyle/>
        <a:p>
          <a:pPr rtl="0"/>
          <a:r>
            <a:rPr lang="fr-FR" smtClean="0"/>
            <a:t>Identifier et traiter une problématique,</a:t>
          </a:r>
          <a:endParaRPr lang="fr-FR"/>
        </a:p>
      </dgm:t>
    </dgm:pt>
    <dgm:pt modelId="{FFFBA03E-108C-4078-A06B-1BC8D55E6F26}" type="parTrans" cxnId="{4B8CE538-3886-40E0-B07B-DC662124D8A2}">
      <dgm:prSet/>
      <dgm:spPr/>
      <dgm:t>
        <a:bodyPr/>
        <a:lstStyle/>
        <a:p>
          <a:endParaRPr lang="fr-FR"/>
        </a:p>
      </dgm:t>
    </dgm:pt>
    <dgm:pt modelId="{8642F7C5-78BF-484B-96F2-96C27DDF72F2}" type="sibTrans" cxnId="{4B8CE538-3886-40E0-B07B-DC662124D8A2}">
      <dgm:prSet/>
      <dgm:spPr/>
      <dgm:t>
        <a:bodyPr/>
        <a:lstStyle/>
        <a:p>
          <a:endParaRPr lang="fr-FR"/>
        </a:p>
      </dgm:t>
    </dgm:pt>
    <dgm:pt modelId="{96FCCF6A-BC90-49B1-BB71-D3E4A6FDADF8}">
      <dgm:prSet/>
      <dgm:spPr/>
      <dgm:t>
        <a:bodyPr/>
        <a:lstStyle/>
        <a:p>
          <a:pPr rtl="0"/>
          <a:r>
            <a:rPr lang="fr-FR" smtClean="0"/>
            <a:t>-Synthétiser des données ;</a:t>
          </a:r>
          <a:endParaRPr lang="fr-FR"/>
        </a:p>
      </dgm:t>
    </dgm:pt>
    <dgm:pt modelId="{1E39F855-32D9-42D9-83C8-26DDE94BE699}" type="parTrans" cxnId="{57F629EB-75F1-41D7-9B41-34B7BAC93A9C}">
      <dgm:prSet/>
      <dgm:spPr/>
      <dgm:t>
        <a:bodyPr/>
        <a:lstStyle/>
        <a:p>
          <a:endParaRPr lang="fr-FR"/>
        </a:p>
      </dgm:t>
    </dgm:pt>
    <dgm:pt modelId="{A456B8AE-8D98-4153-B1C1-B70F04AF7A29}" type="sibTrans" cxnId="{57F629EB-75F1-41D7-9B41-34B7BAC93A9C}">
      <dgm:prSet/>
      <dgm:spPr/>
      <dgm:t>
        <a:bodyPr/>
        <a:lstStyle/>
        <a:p>
          <a:endParaRPr lang="fr-FR"/>
        </a:p>
      </dgm:t>
    </dgm:pt>
    <dgm:pt modelId="{8BA66993-B1D6-4930-96B1-44E0793C0314}">
      <dgm:prSet/>
      <dgm:spPr/>
      <dgm:t>
        <a:bodyPr/>
        <a:lstStyle/>
        <a:p>
          <a:pPr rtl="0"/>
          <a:r>
            <a:rPr lang="fr-FR" smtClean="0"/>
            <a:t>-exploiter des résultats ;</a:t>
          </a:r>
          <a:endParaRPr lang="fr-FR"/>
        </a:p>
      </dgm:t>
    </dgm:pt>
    <dgm:pt modelId="{5E92CB4D-9E9E-47A0-8DED-452FFC88936B}" type="parTrans" cxnId="{837DE84E-1C20-4E83-92C2-923DEE431D14}">
      <dgm:prSet/>
      <dgm:spPr/>
      <dgm:t>
        <a:bodyPr/>
        <a:lstStyle/>
        <a:p>
          <a:endParaRPr lang="fr-FR"/>
        </a:p>
      </dgm:t>
    </dgm:pt>
    <dgm:pt modelId="{677714D2-F589-437F-AB29-5EF3FC100A86}" type="sibTrans" cxnId="{837DE84E-1C20-4E83-92C2-923DEE431D14}">
      <dgm:prSet/>
      <dgm:spPr/>
      <dgm:t>
        <a:bodyPr/>
        <a:lstStyle/>
        <a:p>
          <a:endParaRPr lang="fr-FR"/>
        </a:p>
      </dgm:t>
    </dgm:pt>
    <dgm:pt modelId="{C8DBEA60-1773-4F10-A292-2D842C18CD6D}">
      <dgm:prSet/>
      <dgm:spPr/>
      <dgm:t>
        <a:bodyPr/>
        <a:lstStyle/>
        <a:p>
          <a:pPr rtl="0"/>
          <a:r>
            <a:rPr lang="fr-FR" smtClean="0"/>
            <a:t>-Communiquer sur une démarche, un travail ;</a:t>
          </a:r>
          <a:endParaRPr lang="fr-FR"/>
        </a:p>
      </dgm:t>
    </dgm:pt>
    <dgm:pt modelId="{60BBA4A3-4623-4122-8A84-142A6D78CDD2}" type="parTrans" cxnId="{77AC94E3-220E-4360-AF18-175E3C7089A4}">
      <dgm:prSet/>
      <dgm:spPr/>
      <dgm:t>
        <a:bodyPr/>
        <a:lstStyle/>
        <a:p>
          <a:endParaRPr lang="fr-FR"/>
        </a:p>
      </dgm:t>
    </dgm:pt>
    <dgm:pt modelId="{E2591304-1C56-437D-8350-3000A3D6528D}" type="sibTrans" cxnId="{77AC94E3-220E-4360-AF18-175E3C7089A4}">
      <dgm:prSet/>
      <dgm:spPr/>
      <dgm:t>
        <a:bodyPr/>
        <a:lstStyle/>
        <a:p>
          <a:endParaRPr lang="fr-FR"/>
        </a:p>
      </dgm:t>
    </dgm:pt>
    <dgm:pt modelId="{C9FCE4A6-AA25-4ED6-BFD6-7B283146A2E4}">
      <dgm:prSet/>
      <dgm:spPr/>
      <dgm:t>
        <a:bodyPr/>
        <a:lstStyle/>
        <a:p>
          <a:pPr rtl="0"/>
          <a:r>
            <a:rPr lang="fr-FR" smtClean="0"/>
            <a:t>-Avoir une culture scientifique ;</a:t>
          </a:r>
          <a:endParaRPr lang="fr-FR"/>
        </a:p>
      </dgm:t>
    </dgm:pt>
    <dgm:pt modelId="{11817EBF-78F7-4531-A324-E8397A86C299}" type="parTrans" cxnId="{954A7F98-F305-4C78-A07D-0361A3445827}">
      <dgm:prSet/>
      <dgm:spPr/>
      <dgm:t>
        <a:bodyPr/>
        <a:lstStyle/>
        <a:p>
          <a:endParaRPr lang="fr-FR"/>
        </a:p>
      </dgm:t>
    </dgm:pt>
    <dgm:pt modelId="{57E8DAAE-44E5-42E2-84D6-9DEAC2EB3254}" type="sibTrans" cxnId="{954A7F98-F305-4C78-A07D-0361A3445827}">
      <dgm:prSet/>
      <dgm:spPr/>
      <dgm:t>
        <a:bodyPr/>
        <a:lstStyle/>
        <a:p>
          <a:endParaRPr lang="fr-FR"/>
        </a:p>
      </dgm:t>
    </dgm:pt>
    <dgm:pt modelId="{AD759DDF-AB21-4BBA-BFDA-3AAECB87E888}">
      <dgm:prSet/>
      <dgm:spPr/>
      <dgm:t>
        <a:bodyPr/>
        <a:lstStyle/>
        <a:p>
          <a:pPr rtl="0"/>
          <a:r>
            <a:rPr lang="fr-FR" smtClean="0"/>
            <a:t>-Passer de la phase de la compréhension à celle de l’expression.</a:t>
          </a:r>
          <a:endParaRPr lang="fr-FR"/>
        </a:p>
      </dgm:t>
    </dgm:pt>
    <dgm:pt modelId="{76C5C54D-6790-4FF6-B64F-DEA326889F1D}" type="parTrans" cxnId="{9DC97CD7-5D3E-4287-A88A-BB2DB9A30347}">
      <dgm:prSet/>
      <dgm:spPr/>
      <dgm:t>
        <a:bodyPr/>
        <a:lstStyle/>
        <a:p>
          <a:endParaRPr lang="fr-FR"/>
        </a:p>
      </dgm:t>
    </dgm:pt>
    <dgm:pt modelId="{CDF58778-8CD4-48B6-ABCB-058B1AB36EBB}" type="sibTrans" cxnId="{9DC97CD7-5D3E-4287-A88A-BB2DB9A30347}">
      <dgm:prSet/>
      <dgm:spPr/>
      <dgm:t>
        <a:bodyPr/>
        <a:lstStyle/>
        <a:p>
          <a:endParaRPr lang="fr-FR"/>
        </a:p>
      </dgm:t>
    </dgm:pt>
    <dgm:pt modelId="{2E4FF256-4E40-44FE-82CD-A643E2AE53DB}">
      <dgm:prSet/>
      <dgm:spPr/>
      <dgm:t>
        <a:bodyPr/>
        <a:lstStyle/>
        <a:p>
          <a:pPr rtl="0"/>
          <a:r>
            <a:rPr lang="fr-FR" smtClean="0"/>
            <a:t>-Identifier les implicites ;</a:t>
          </a:r>
          <a:endParaRPr lang="fr-FR"/>
        </a:p>
      </dgm:t>
    </dgm:pt>
    <dgm:pt modelId="{276E225B-8122-4E98-8DA0-64DDF9F2DB76}" type="parTrans" cxnId="{2FB5238D-CC10-4E5F-AEBD-FE7590B83961}">
      <dgm:prSet/>
      <dgm:spPr/>
      <dgm:t>
        <a:bodyPr/>
        <a:lstStyle/>
        <a:p>
          <a:endParaRPr lang="fr-FR"/>
        </a:p>
      </dgm:t>
    </dgm:pt>
    <dgm:pt modelId="{FD9B954A-2D47-41ED-AB23-4ED15CBEC97A}" type="sibTrans" cxnId="{2FB5238D-CC10-4E5F-AEBD-FE7590B83961}">
      <dgm:prSet/>
      <dgm:spPr/>
      <dgm:t>
        <a:bodyPr/>
        <a:lstStyle/>
        <a:p>
          <a:endParaRPr lang="fr-FR"/>
        </a:p>
      </dgm:t>
    </dgm:pt>
    <dgm:pt modelId="{D49ADC27-F401-4D92-B7E6-65E0ADE9ACA1}" type="pres">
      <dgm:prSet presAssocID="{C9FBE469-5980-4D32-B288-808914B9BB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205FA45-0EFD-46AD-8C21-9E9536FC0684}" type="pres">
      <dgm:prSet presAssocID="{551E3E32-0432-4E75-A15B-587996CD68B4}" presName="composite" presStyleCnt="0"/>
      <dgm:spPr/>
    </dgm:pt>
    <dgm:pt modelId="{1DBBB1CD-D005-47E6-8DFD-ED650FBA7C12}" type="pres">
      <dgm:prSet presAssocID="{551E3E32-0432-4E75-A15B-587996CD68B4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9640DE-1144-4688-A3CF-174FB9057974}" type="pres">
      <dgm:prSet presAssocID="{551E3E32-0432-4E75-A15B-587996CD68B4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294BEEB-D39B-4FA6-B376-920A719C34B2}" type="presOf" srcId="{22A92B71-6C4B-4C24-AEF3-D87DD011E243}" destId="{8B9640DE-1144-4688-A3CF-174FB9057974}" srcOrd="0" destOrd="0" presId="urn:microsoft.com/office/officeart/2005/8/layout/hList1"/>
    <dgm:cxn modelId="{47BEDB50-C0B1-4B9F-9FBD-980E44D08AC4}" type="presOf" srcId="{2E4FF256-4E40-44FE-82CD-A643E2AE53DB}" destId="{8B9640DE-1144-4688-A3CF-174FB9057974}" srcOrd="0" destOrd="7" presId="urn:microsoft.com/office/officeart/2005/8/layout/hList1"/>
    <dgm:cxn modelId="{57F629EB-75F1-41D7-9B41-34B7BAC93A9C}" srcId="{551E3E32-0432-4E75-A15B-587996CD68B4}" destId="{96FCCF6A-BC90-49B1-BB71-D3E4A6FDADF8}" srcOrd="2" destOrd="0" parTransId="{1E39F855-32D9-42D9-83C8-26DDE94BE699}" sibTransId="{A456B8AE-8D98-4153-B1C1-B70F04AF7A29}"/>
    <dgm:cxn modelId="{77AC94E3-220E-4360-AF18-175E3C7089A4}" srcId="{551E3E32-0432-4E75-A15B-587996CD68B4}" destId="{C8DBEA60-1773-4F10-A292-2D842C18CD6D}" srcOrd="4" destOrd="0" parTransId="{60BBA4A3-4623-4122-8A84-142A6D78CDD2}" sibTransId="{E2591304-1C56-437D-8350-3000A3D6528D}"/>
    <dgm:cxn modelId="{837DE84E-1C20-4E83-92C2-923DEE431D14}" srcId="{551E3E32-0432-4E75-A15B-587996CD68B4}" destId="{8BA66993-B1D6-4930-96B1-44E0793C0314}" srcOrd="3" destOrd="0" parTransId="{5E92CB4D-9E9E-47A0-8DED-452FFC88936B}" sibTransId="{677714D2-F589-437F-AB29-5EF3FC100A86}"/>
    <dgm:cxn modelId="{97077992-D8F7-48F1-B1D0-4EB174D1A860}" type="presOf" srcId="{96FCCF6A-BC90-49B1-BB71-D3E4A6FDADF8}" destId="{8B9640DE-1144-4688-A3CF-174FB9057974}" srcOrd="0" destOrd="2" presId="urn:microsoft.com/office/officeart/2005/8/layout/hList1"/>
    <dgm:cxn modelId="{1C17BDE2-D6AE-4CA5-A73D-1633A1EE5245}" type="presOf" srcId="{C9FCE4A6-AA25-4ED6-BFD6-7B283146A2E4}" destId="{8B9640DE-1144-4688-A3CF-174FB9057974}" srcOrd="0" destOrd="5" presId="urn:microsoft.com/office/officeart/2005/8/layout/hList1"/>
    <dgm:cxn modelId="{04BC4F64-3E1C-475A-9574-847BB135118C}" type="presOf" srcId="{C9FBE469-5980-4D32-B288-808914B9BB8B}" destId="{D49ADC27-F401-4D92-B7E6-65E0ADE9ACA1}" srcOrd="0" destOrd="0" presId="urn:microsoft.com/office/officeart/2005/8/layout/hList1"/>
    <dgm:cxn modelId="{239DCD51-91F1-4CAE-B86D-314BB6C216F2}" type="presOf" srcId="{AD759DDF-AB21-4BBA-BFDA-3AAECB87E888}" destId="{8B9640DE-1144-4688-A3CF-174FB9057974}" srcOrd="0" destOrd="6" presId="urn:microsoft.com/office/officeart/2005/8/layout/hList1"/>
    <dgm:cxn modelId="{D1FB88BE-246B-4664-9ADF-4987AEFB38D5}" srcId="{551E3E32-0432-4E75-A15B-587996CD68B4}" destId="{22A92B71-6C4B-4C24-AEF3-D87DD011E243}" srcOrd="0" destOrd="0" parTransId="{5FDCA40F-916A-4B33-91C4-5B8688933E72}" sibTransId="{C68C003E-42A7-4820-B94A-355F38C2A1C5}"/>
    <dgm:cxn modelId="{8CC9AED8-8E2B-442D-B3CF-4E6FBD616CBC}" type="presOf" srcId="{C8DBEA60-1773-4F10-A292-2D842C18CD6D}" destId="{8B9640DE-1144-4688-A3CF-174FB9057974}" srcOrd="0" destOrd="4" presId="urn:microsoft.com/office/officeart/2005/8/layout/hList1"/>
    <dgm:cxn modelId="{0F999733-3FAE-4900-AF27-5FA060110170}" type="presOf" srcId="{8BA66993-B1D6-4930-96B1-44E0793C0314}" destId="{8B9640DE-1144-4688-A3CF-174FB9057974}" srcOrd="0" destOrd="3" presId="urn:microsoft.com/office/officeart/2005/8/layout/hList1"/>
    <dgm:cxn modelId="{BD5EA4A1-EC0E-4FE1-BB23-B4C5BC045D25}" type="presOf" srcId="{5DDA9C23-5689-4055-9178-517831101338}" destId="{8B9640DE-1144-4688-A3CF-174FB9057974}" srcOrd="0" destOrd="1" presId="urn:microsoft.com/office/officeart/2005/8/layout/hList1"/>
    <dgm:cxn modelId="{9DC97CD7-5D3E-4287-A88A-BB2DB9A30347}" srcId="{551E3E32-0432-4E75-A15B-587996CD68B4}" destId="{AD759DDF-AB21-4BBA-BFDA-3AAECB87E888}" srcOrd="6" destOrd="0" parTransId="{76C5C54D-6790-4FF6-B64F-DEA326889F1D}" sibTransId="{CDF58778-8CD4-48B6-ABCB-058B1AB36EBB}"/>
    <dgm:cxn modelId="{4B8CE538-3886-40E0-B07B-DC662124D8A2}" srcId="{551E3E32-0432-4E75-A15B-587996CD68B4}" destId="{5DDA9C23-5689-4055-9178-517831101338}" srcOrd="1" destOrd="0" parTransId="{FFFBA03E-108C-4078-A06B-1BC8D55E6F26}" sibTransId="{8642F7C5-78BF-484B-96F2-96C27DDF72F2}"/>
    <dgm:cxn modelId="{2FB5238D-CC10-4E5F-AEBD-FE7590B83961}" srcId="{551E3E32-0432-4E75-A15B-587996CD68B4}" destId="{2E4FF256-4E40-44FE-82CD-A643E2AE53DB}" srcOrd="7" destOrd="0" parTransId="{276E225B-8122-4E98-8DA0-64DDF9F2DB76}" sibTransId="{FD9B954A-2D47-41ED-AB23-4ED15CBEC97A}"/>
    <dgm:cxn modelId="{1454A4E3-C368-43DE-80C6-EDF79DE046EC}" srcId="{C9FBE469-5980-4D32-B288-808914B9BB8B}" destId="{551E3E32-0432-4E75-A15B-587996CD68B4}" srcOrd="0" destOrd="0" parTransId="{A453D381-B8C0-4B5F-BE5F-100682F43AC1}" sibTransId="{F50D0A20-93AC-4C7F-B12B-35A937529EA2}"/>
    <dgm:cxn modelId="{954A7F98-F305-4C78-A07D-0361A3445827}" srcId="{551E3E32-0432-4E75-A15B-587996CD68B4}" destId="{C9FCE4A6-AA25-4ED6-BFD6-7B283146A2E4}" srcOrd="5" destOrd="0" parTransId="{11817EBF-78F7-4531-A324-E8397A86C299}" sibTransId="{57E8DAAE-44E5-42E2-84D6-9DEAC2EB3254}"/>
    <dgm:cxn modelId="{5C1CF3A3-42AA-4A4C-95DF-E79AF99946F7}" type="presOf" srcId="{551E3E32-0432-4E75-A15B-587996CD68B4}" destId="{1DBBB1CD-D005-47E6-8DFD-ED650FBA7C12}" srcOrd="0" destOrd="0" presId="urn:microsoft.com/office/officeart/2005/8/layout/hList1"/>
    <dgm:cxn modelId="{AE25FF2C-ABED-4976-8F88-7DD308F32389}" type="presParOf" srcId="{D49ADC27-F401-4D92-B7E6-65E0ADE9ACA1}" destId="{7205FA45-0EFD-46AD-8C21-9E9536FC0684}" srcOrd="0" destOrd="0" presId="urn:microsoft.com/office/officeart/2005/8/layout/hList1"/>
    <dgm:cxn modelId="{1454FEFA-DB0B-41C6-A5BB-CDF8A2A4867C}" type="presParOf" srcId="{7205FA45-0EFD-46AD-8C21-9E9536FC0684}" destId="{1DBBB1CD-D005-47E6-8DFD-ED650FBA7C12}" srcOrd="0" destOrd="0" presId="urn:microsoft.com/office/officeart/2005/8/layout/hList1"/>
    <dgm:cxn modelId="{687AA65C-33E1-45F5-A987-4DD60790B33E}" type="presParOf" srcId="{7205FA45-0EFD-46AD-8C21-9E9536FC0684}" destId="{8B9640DE-1144-4688-A3CF-174FB905797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F5844EA-905B-4646-BAAE-2B2B6EE0C013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7762FF8-E80F-400F-BB09-346C029E3042}">
      <dgm:prSet/>
      <dgm:spPr/>
      <dgm:t>
        <a:bodyPr/>
        <a:lstStyle/>
        <a:p>
          <a:pPr rtl="0"/>
          <a:r>
            <a:rPr lang="fr-FR" smtClean="0"/>
            <a:t>Comprendre une carte mentale ;</a:t>
          </a:r>
          <a:endParaRPr lang="fr-FR"/>
        </a:p>
      </dgm:t>
    </dgm:pt>
    <dgm:pt modelId="{B5DD5F61-BED7-43A9-8BD9-491788323ECC}" type="parTrans" cxnId="{1EEBFB50-FADC-4E33-8994-1EF7DC3C1A01}">
      <dgm:prSet/>
      <dgm:spPr/>
      <dgm:t>
        <a:bodyPr/>
        <a:lstStyle/>
        <a:p>
          <a:endParaRPr lang="fr-FR"/>
        </a:p>
      </dgm:t>
    </dgm:pt>
    <dgm:pt modelId="{A5C63CAE-23E6-44BF-B648-AB06BC5EC35E}" type="sibTrans" cxnId="{1EEBFB50-FADC-4E33-8994-1EF7DC3C1A01}">
      <dgm:prSet/>
      <dgm:spPr/>
      <dgm:t>
        <a:bodyPr/>
        <a:lstStyle/>
        <a:p>
          <a:endParaRPr lang="fr-FR"/>
        </a:p>
      </dgm:t>
    </dgm:pt>
    <dgm:pt modelId="{9F488DC6-2527-4235-8D71-FBE49A3DEF91}">
      <dgm:prSet/>
      <dgm:spPr/>
      <dgm:t>
        <a:bodyPr/>
        <a:lstStyle/>
        <a:p>
          <a:pPr rtl="0"/>
          <a:r>
            <a:rPr lang="fr-FR" smtClean="0"/>
            <a:t>-Développer un texte à partir d’une carte mentale ;</a:t>
          </a:r>
          <a:endParaRPr lang="fr-FR"/>
        </a:p>
      </dgm:t>
    </dgm:pt>
    <dgm:pt modelId="{063FBF6F-531D-4BE3-8543-EB05CB7DCE69}" type="parTrans" cxnId="{2D192A23-C9FF-4A64-879B-EF186F1F4BDD}">
      <dgm:prSet/>
      <dgm:spPr/>
      <dgm:t>
        <a:bodyPr/>
        <a:lstStyle/>
        <a:p>
          <a:endParaRPr lang="fr-FR"/>
        </a:p>
      </dgm:t>
    </dgm:pt>
    <dgm:pt modelId="{E41E41A7-F76A-4954-9C3C-CC5733248A5C}" type="sibTrans" cxnId="{2D192A23-C9FF-4A64-879B-EF186F1F4BDD}">
      <dgm:prSet/>
      <dgm:spPr/>
      <dgm:t>
        <a:bodyPr/>
        <a:lstStyle/>
        <a:p>
          <a:endParaRPr lang="fr-FR"/>
        </a:p>
      </dgm:t>
    </dgm:pt>
    <dgm:pt modelId="{BFEA2A3F-E8CB-47BB-93FD-A5A12BCCF038}">
      <dgm:prSet/>
      <dgm:spPr/>
      <dgm:t>
        <a:bodyPr/>
        <a:lstStyle/>
        <a:p>
          <a:pPr rtl="0"/>
          <a:r>
            <a:rPr lang="fr-FR" smtClean="0"/>
            <a:t>-Faire des </a:t>
          </a:r>
          <a:r>
            <a:rPr lang="fr-FR" smtClean="0"/>
            <a:t>reformulations.</a:t>
          </a:r>
          <a:endParaRPr lang="fr-FR"/>
        </a:p>
      </dgm:t>
    </dgm:pt>
    <dgm:pt modelId="{F1EB4C5B-60AC-4336-930E-23CB8BB06512}" type="parTrans" cxnId="{927304B1-5759-4E64-8C0F-F6A20B06E554}">
      <dgm:prSet/>
      <dgm:spPr/>
      <dgm:t>
        <a:bodyPr/>
        <a:lstStyle/>
        <a:p>
          <a:endParaRPr lang="fr-FR"/>
        </a:p>
      </dgm:t>
    </dgm:pt>
    <dgm:pt modelId="{A3A867FC-1619-4213-9329-A77438977F3B}" type="sibTrans" cxnId="{927304B1-5759-4E64-8C0F-F6A20B06E554}">
      <dgm:prSet/>
      <dgm:spPr/>
      <dgm:t>
        <a:bodyPr/>
        <a:lstStyle/>
        <a:p>
          <a:endParaRPr lang="fr-FR"/>
        </a:p>
      </dgm:t>
    </dgm:pt>
    <dgm:pt modelId="{DA5BD5A7-0F67-4260-A4C9-541671C5589F}" type="pres">
      <dgm:prSet presAssocID="{AF5844EA-905B-4646-BAAE-2B2B6EE0C0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248E648-5B84-4E98-B325-7F93108FF6CF}" type="pres">
      <dgm:prSet presAssocID="{AF5844EA-905B-4646-BAAE-2B2B6EE0C013}" presName="arrow" presStyleLbl="bgShp" presStyleIdx="0" presStyleCnt="1"/>
      <dgm:spPr/>
    </dgm:pt>
    <dgm:pt modelId="{F46761F7-5A65-4651-BFCC-27610E96E44D}" type="pres">
      <dgm:prSet presAssocID="{AF5844EA-905B-4646-BAAE-2B2B6EE0C013}" presName="points" presStyleCnt="0"/>
      <dgm:spPr/>
    </dgm:pt>
    <dgm:pt modelId="{A9C8CD3F-1580-4698-AB14-B40A54DB8D70}" type="pres">
      <dgm:prSet presAssocID="{D7762FF8-E80F-400F-BB09-346C029E3042}" presName="compositeA" presStyleCnt="0"/>
      <dgm:spPr/>
    </dgm:pt>
    <dgm:pt modelId="{502A09C2-2059-4371-B886-7C5D5B50BDCE}" type="pres">
      <dgm:prSet presAssocID="{D7762FF8-E80F-400F-BB09-346C029E3042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A496EA-0A14-40A2-BF03-CC9ED64D2470}" type="pres">
      <dgm:prSet presAssocID="{D7762FF8-E80F-400F-BB09-346C029E3042}" presName="circleA" presStyleLbl="node1" presStyleIdx="0" presStyleCnt="3"/>
      <dgm:spPr/>
    </dgm:pt>
    <dgm:pt modelId="{1F7715AC-FBD9-4989-AC5F-7B18BD71B363}" type="pres">
      <dgm:prSet presAssocID="{D7762FF8-E80F-400F-BB09-346C029E3042}" presName="spaceA" presStyleCnt="0"/>
      <dgm:spPr/>
    </dgm:pt>
    <dgm:pt modelId="{97FDC6A5-C90F-4939-908A-EB984D35AB04}" type="pres">
      <dgm:prSet presAssocID="{A5C63CAE-23E6-44BF-B648-AB06BC5EC35E}" presName="space" presStyleCnt="0"/>
      <dgm:spPr/>
    </dgm:pt>
    <dgm:pt modelId="{1834FDAB-7F8D-4EF0-9E73-4873E614630C}" type="pres">
      <dgm:prSet presAssocID="{9F488DC6-2527-4235-8D71-FBE49A3DEF91}" presName="compositeB" presStyleCnt="0"/>
      <dgm:spPr/>
    </dgm:pt>
    <dgm:pt modelId="{27D47E39-47EC-407B-9913-BC14C8039353}" type="pres">
      <dgm:prSet presAssocID="{9F488DC6-2527-4235-8D71-FBE49A3DEF91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1B7789-6BA1-4602-AB7E-1C6EA5319FC2}" type="pres">
      <dgm:prSet presAssocID="{9F488DC6-2527-4235-8D71-FBE49A3DEF91}" presName="circleB" presStyleLbl="node1" presStyleIdx="1" presStyleCnt="3"/>
      <dgm:spPr/>
    </dgm:pt>
    <dgm:pt modelId="{C71E6087-0F2F-4EA8-8ECA-42E21E7F4E33}" type="pres">
      <dgm:prSet presAssocID="{9F488DC6-2527-4235-8D71-FBE49A3DEF91}" presName="spaceB" presStyleCnt="0"/>
      <dgm:spPr/>
    </dgm:pt>
    <dgm:pt modelId="{53CFDCC0-AD50-4E79-81F4-BCB9B5031767}" type="pres">
      <dgm:prSet presAssocID="{E41E41A7-F76A-4954-9C3C-CC5733248A5C}" presName="space" presStyleCnt="0"/>
      <dgm:spPr/>
    </dgm:pt>
    <dgm:pt modelId="{EF563FB0-4C33-401E-98D6-B60D9B931E4D}" type="pres">
      <dgm:prSet presAssocID="{BFEA2A3F-E8CB-47BB-93FD-A5A12BCCF038}" presName="compositeA" presStyleCnt="0"/>
      <dgm:spPr/>
    </dgm:pt>
    <dgm:pt modelId="{2AE9707E-39D4-481B-8887-A246A8EFAAC9}" type="pres">
      <dgm:prSet presAssocID="{BFEA2A3F-E8CB-47BB-93FD-A5A12BCCF038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C98294-C0EF-486A-BB89-1A609A314BBB}" type="pres">
      <dgm:prSet presAssocID="{BFEA2A3F-E8CB-47BB-93FD-A5A12BCCF038}" presName="circleA" presStyleLbl="node1" presStyleIdx="2" presStyleCnt="3"/>
      <dgm:spPr/>
    </dgm:pt>
    <dgm:pt modelId="{FB67C8E9-8F3D-4461-B29F-61D5D4DBE190}" type="pres">
      <dgm:prSet presAssocID="{BFEA2A3F-E8CB-47BB-93FD-A5A12BCCF038}" presName="spaceA" presStyleCnt="0"/>
      <dgm:spPr/>
    </dgm:pt>
  </dgm:ptLst>
  <dgm:cxnLst>
    <dgm:cxn modelId="{35ECDB41-30C1-461D-AB04-7660156E7353}" type="presOf" srcId="{BFEA2A3F-E8CB-47BB-93FD-A5A12BCCF038}" destId="{2AE9707E-39D4-481B-8887-A246A8EFAAC9}" srcOrd="0" destOrd="0" presId="urn:microsoft.com/office/officeart/2005/8/layout/hProcess11"/>
    <dgm:cxn modelId="{C68F8991-7D28-4C29-A42D-1E6D51CBB3FA}" type="presOf" srcId="{AF5844EA-905B-4646-BAAE-2B2B6EE0C013}" destId="{DA5BD5A7-0F67-4260-A4C9-541671C5589F}" srcOrd="0" destOrd="0" presId="urn:microsoft.com/office/officeart/2005/8/layout/hProcess11"/>
    <dgm:cxn modelId="{1EEBFB50-FADC-4E33-8994-1EF7DC3C1A01}" srcId="{AF5844EA-905B-4646-BAAE-2B2B6EE0C013}" destId="{D7762FF8-E80F-400F-BB09-346C029E3042}" srcOrd="0" destOrd="0" parTransId="{B5DD5F61-BED7-43A9-8BD9-491788323ECC}" sibTransId="{A5C63CAE-23E6-44BF-B648-AB06BC5EC35E}"/>
    <dgm:cxn modelId="{927304B1-5759-4E64-8C0F-F6A20B06E554}" srcId="{AF5844EA-905B-4646-BAAE-2B2B6EE0C013}" destId="{BFEA2A3F-E8CB-47BB-93FD-A5A12BCCF038}" srcOrd="2" destOrd="0" parTransId="{F1EB4C5B-60AC-4336-930E-23CB8BB06512}" sibTransId="{A3A867FC-1619-4213-9329-A77438977F3B}"/>
    <dgm:cxn modelId="{EDFF0EF1-289E-45BE-8761-BBAE3C5F6343}" type="presOf" srcId="{9F488DC6-2527-4235-8D71-FBE49A3DEF91}" destId="{27D47E39-47EC-407B-9913-BC14C8039353}" srcOrd="0" destOrd="0" presId="urn:microsoft.com/office/officeart/2005/8/layout/hProcess11"/>
    <dgm:cxn modelId="{7E16995B-7D4C-43ED-88B2-9493C075F443}" type="presOf" srcId="{D7762FF8-E80F-400F-BB09-346C029E3042}" destId="{502A09C2-2059-4371-B886-7C5D5B50BDCE}" srcOrd="0" destOrd="0" presId="urn:microsoft.com/office/officeart/2005/8/layout/hProcess11"/>
    <dgm:cxn modelId="{2D192A23-C9FF-4A64-879B-EF186F1F4BDD}" srcId="{AF5844EA-905B-4646-BAAE-2B2B6EE0C013}" destId="{9F488DC6-2527-4235-8D71-FBE49A3DEF91}" srcOrd="1" destOrd="0" parTransId="{063FBF6F-531D-4BE3-8543-EB05CB7DCE69}" sibTransId="{E41E41A7-F76A-4954-9C3C-CC5733248A5C}"/>
    <dgm:cxn modelId="{A7575516-8730-473E-BEC9-9510AD207E54}" type="presParOf" srcId="{DA5BD5A7-0F67-4260-A4C9-541671C5589F}" destId="{C248E648-5B84-4E98-B325-7F93108FF6CF}" srcOrd="0" destOrd="0" presId="urn:microsoft.com/office/officeart/2005/8/layout/hProcess11"/>
    <dgm:cxn modelId="{E241C7B9-41C7-4E0F-B5D2-F1BA9AA0D6C5}" type="presParOf" srcId="{DA5BD5A7-0F67-4260-A4C9-541671C5589F}" destId="{F46761F7-5A65-4651-BFCC-27610E96E44D}" srcOrd="1" destOrd="0" presId="urn:microsoft.com/office/officeart/2005/8/layout/hProcess11"/>
    <dgm:cxn modelId="{FDD26B50-A58E-41E1-BCBE-D40F63458984}" type="presParOf" srcId="{F46761F7-5A65-4651-BFCC-27610E96E44D}" destId="{A9C8CD3F-1580-4698-AB14-B40A54DB8D70}" srcOrd="0" destOrd="0" presId="urn:microsoft.com/office/officeart/2005/8/layout/hProcess11"/>
    <dgm:cxn modelId="{795C0E39-37DD-474A-879E-24AAF8B23CF7}" type="presParOf" srcId="{A9C8CD3F-1580-4698-AB14-B40A54DB8D70}" destId="{502A09C2-2059-4371-B886-7C5D5B50BDCE}" srcOrd="0" destOrd="0" presId="urn:microsoft.com/office/officeart/2005/8/layout/hProcess11"/>
    <dgm:cxn modelId="{1DAC9193-39DC-4769-8B83-43D7A9A8C288}" type="presParOf" srcId="{A9C8CD3F-1580-4698-AB14-B40A54DB8D70}" destId="{67A496EA-0A14-40A2-BF03-CC9ED64D2470}" srcOrd="1" destOrd="0" presId="urn:microsoft.com/office/officeart/2005/8/layout/hProcess11"/>
    <dgm:cxn modelId="{6A5E7302-2177-411C-84FD-9F7F7DDCB564}" type="presParOf" srcId="{A9C8CD3F-1580-4698-AB14-B40A54DB8D70}" destId="{1F7715AC-FBD9-4989-AC5F-7B18BD71B363}" srcOrd="2" destOrd="0" presId="urn:microsoft.com/office/officeart/2005/8/layout/hProcess11"/>
    <dgm:cxn modelId="{AA6085C2-B79D-4391-A611-2504D9A4D2DA}" type="presParOf" srcId="{F46761F7-5A65-4651-BFCC-27610E96E44D}" destId="{97FDC6A5-C90F-4939-908A-EB984D35AB04}" srcOrd="1" destOrd="0" presId="urn:microsoft.com/office/officeart/2005/8/layout/hProcess11"/>
    <dgm:cxn modelId="{8522053F-0A2C-496F-99B4-1988D9536268}" type="presParOf" srcId="{F46761F7-5A65-4651-BFCC-27610E96E44D}" destId="{1834FDAB-7F8D-4EF0-9E73-4873E614630C}" srcOrd="2" destOrd="0" presId="urn:microsoft.com/office/officeart/2005/8/layout/hProcess11"/>
    <dgm:cxn modelId="{E9592E76-BBA3-49F1-A0CB-2949197F6455}" type="presParOf" srcId="{1834FDAB-7F8D-4EF0-9E73-4873E614630C}" destId="{27D47E39-47EC-407B-9913-BC14C8039353}" srcOrd="0" destOrd="0" presId="urn:microsoft.com/office/officeart/2005/8/layout/hProcess11"/>
    <dgm:cxn modelId="{986E8F72-B75F-42D9-A9DB-C72CB5E1EC52}" type="presParOf" srcId="{1834FDAB-7F8D-4EF0-9E73-4873E614630C}" destId="{231B7789-6BA1-4602-AB7E-1C6EA5319FC2}" srcOrd="1" destOrd="0" presId="urn:microsoft.com/office/officeart/2005/8/layout/hProcess11"/>
    <dgm:cxn modelId="{ADBD1413-ADA4-41A4-AA80-7855B8CDFCBA}" type="presParOf" srcId="{1834FDAB-7F8D-4EF0-9E73-4873E614630C}" destId="{C71E6087-0F2F-4EA8-8ECA-42E21E7F4E33}" srcOrd="2" destOrd="0" presId="urn:microsoft.com/office/officeart/2005/8/layout/hProcess11"/>
    <dgm:cxn modelId="{2B0A8702-2682-4A4A-9D21-7345B35E5C01}" type="presParOf" srcId="{F46761F7-5A65-4651-BFCC-27610E96E44D}" destId="{53CFDCC0-AD50-4E79-81F4-BCB9B5031767}" srcOrd="3" destOrd="0" presId="urn:microsoft.com/office/officeart/2005/8/layout/hProcess11"/>
    <dgm:cxn modelId="{44A27E4A-5A04-493D-B784-289FAEA1EED4}" type="presParOf" srcId="{F46761F7-5A65-4651-BFCC-27610E96E44D}" destId="{EF563FB0-4C33-401E-98D6-B60D9B931E4D}" srcOrd="4" destOrd="0" presId="urn:microsoft.com/office/officeart/2005/8/layout/hProcess11"/>
    <dgm:cxn modelId="{526A6DA5-4BF1-47DE-8114-464B9372F96E}" type="presParOf" srcId="{EF563FB0-4C33-401E-98D6-B60D9B931E4D}" destId="{2AE9707E-39D4-481B-8887-A246A8EFAAC9}" srcOrd="0" destOrd="0" presId="urn:microsoft.com/office/officeart/2005/8/layout/hProcess11"/>
    <dgm:cxn modelId="{7FDFBC28-DE85-4B50-9822-9E2A12768089}" type="presParOf" srcId="{EF563FB0-4C33-401E-98D6-B60D9B931E4D}" destId="{82C98294-C0EF-486A-BB89-1A609A314BBB}" srcOrd="1" destOrd="0" presId="urn:microsoft.com/office/officeart/2005/8/layout/hProcess11"/>
    <dgm:cxn modelId="{A22A47DE-8570-4DD1-BA4A-D7064B030618}" type="presParOf" srcId="{EF563FB0-4C33-401E-98D6-B60D9B931E4D}" destId="{FB67C8E9-8F3D-4461-B29F-61D5D4DBE19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AE44EFB-4A4A-42B4-91E6-8E7DCEDBAC6E}" type="doc">
      <dgm:prSet loTypeId="urn:microsoft.com/office/officeart/2005/8/layout/target3" loCatId="relationship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fr-FR"/>
        </a:p>
      </dgm:t>
    </dgm:pt>
    <dgm:pt modelId="{4B94764D-EFC6-47CF-9EA4-9E98985CF91B}">
      <dgm:prSet/>
      <dgm:spPr/>
      <dgm:t>
        <a:bodyPr/>
        <a:lstStyle/>
        <a:p>
          <a:pPr rtl="0"/>
          <a:r>
            <a:rPr lang="fr-FR" b="1" smtClean="0"/>
            <a:t>Objectifs gramaticaux</a:t>
          </a:r>
          <a:endParaRPr lang="fr-FR"/>
        </a:p>
      </dgm:t>
    </dgm:pt>
    <dgm:pt modelId="{879B29C2-D6F5-4589-A8DC-18DD22D81EFB}" type="parTrans" cxnId="{92FFF8E5-7135-421A-843C-FDA1A7C9301E}">
      <dgm:prSet/>
      <dgm:spPr/>
      <dgm:t>
        <a:bodyPr/>
        <a:lstStyle/>
        <a:p>
          <a:endParaRPr lang="fr-FR"/>
        </a:p>
      </dgm:t>
    </dgm:pt>
    <dgm:pt modelId="{A21EA567-DE34-4506-ADFB-347D9F09BA1E}" type="sibTrans" cxnId="{92FFF8E5-7135-421A-843C-FDA1A7C9301E}">
      <dgm:prSet/>
      <dgm:spPr/>
      <dgm:t>
        <a:bodyPr/>
        <a:lstStyle/>
        <a:p>
          <a:endParaRPr lang="fr-FR"/>
        </a:p>
      </dgm:t>
    </dgm:pt>
    <dgm:pt modelId="{049C1B0E-B8E0-45DD-BC2A-756DFA21E895}" type="pres">
      <dgm:prSet presAssocID="{3AE44EFB-4A4A-42B4-91E6-8E7DCEDBAC6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3B75C9E-EBD4-49C2-A847-359762CB7F21}" type="pres">
      <dgm:prSet presAssocID="{4B94764D-EFC6-47CF-9EA4-9E98985CF91B}" presName="circle1" presStyleLbl="node1" presStyleIdx="0" presStyleCnt="1"/>
      <dgm:spPr/>
    </dgm:pt>
    <dgm:pt modelId="{FD99C476-CEBA-40E7-B1D6-5A00D675072E}" type="pres">
      <dgm:prSet presAssocID="{4B94764D-EFC6-47CF-9EA4-9E98985CF91B}" presName="space" presStyleCnt="0"/>
      <dgm:spPr/>
    </dgm:pt>
    <dgm:pt modelId="{946F8AE2-C799-4D65-BAFB-03DCADB038C8}" type="pres">
      <dgm:prSet presAssocID="{4B94764D-EFC6-47CF-9EA4-9E98985CF91B}" presName="rect1" presStyleLbl="alignAcc1" presStyleIdx="0" presStyleCnt="1"/>
      <dgm:spPr/>
      <dgm:t>
        <a:bodyPr/>
        <a:lstStyle/>
        <a:p>
          <a:endParaRPr lang="fr-FR"/>
        </a:p>
      </dgm:t>
    </dgm:pt>
    <dgm:pt modelId="{20A06E0B-F6FF-4F82-94ED-F3C781CDDC91}" type="pres">
      <dgm:prSet presAssocID="{4B94764D-EFC6-47CF-9EA4-9E98985CF91B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2FFF8E5-7135-421A-843C-FDA1A7C9301E}" srcId="{3AE44EFB-4A4A-42B4-91E6-8E7DCEDBAC6E}" destId="{4B94764D-EFC6-47CF-9EA4-9E98985CF91B}" srcOrd="0" destOrd="0" parTransId="{879B29C2-D6F5-4589-A8DC-18DD22D81EFB}" sibTransId="{A21EA567-DE34-4506-ADFB-347D9F09BA1E}"/>
    <dgm:cxn modelId="{B3AE0842-21DC-4B2F-B282-4C558F098F92}" type="presOf" srcId="{3AE44EFB-4A4A-42B4-91E6-8E7DCEDBAC6E}" destId="{049C1B0E-B8E0-45DD-BC2A-756DFA21E895}" srcOrd="0" destOrd="0" presId="urn:microsoft.com/office/officeart/2005/8/layout/target3"/>
    <dgm:cxn modelId="{DF2EB01B-FB00-4480-AB25-7A5B878BEF6F}" type="presOf" srcId="{4B94764D-EFC6-47CF-9EA4-9E98985CF91B}" destId="{946F8AE2-C799-4D65-BAFB-03DCADB038C8}" srcOrd="0" destOrd="0" presId="urn:microsoft.com/office/officeart/2005/8/layout/target3"/>
    <dgm:cxn modelId="{DCFFB6AC-8582-44F5-B669-B594BAE98FC4}" type="presOf" srcId="{4B94764D-EFC6-47CF-9EA4-9E98985CF91B}" destId="{20A06E0B-F6FF-4F82-94ED-F3C781CDDC91}" srcOrd="1" destOrd="0" presId="urn:microsoft.com/office/officeart/2005/8/layout/target3"/>
    <dgm:cxn modelId="{6B7EF5DA-78BE-4A91-A217-6AF975CAE9B6}" type="presParOf" srcId="{049C1B0E-B8E0-45DD-BC2A-756DFA21E895}" destId="{53B75C9E-EBD4-49C2-A847-359762CB7F21}" srcOrd="0" destOrd="0" presId="urn:microsoft.com/office/officeart/2005/8/layout/target3"/>
    <dgm:cxn modelId="{058CF3B5-0ECB-43CA-AEDD-AAB1D0E18789}" type="presParOf" srcId="{049C1B0E-B8E0-45DD-BC2A-756DFA21E895}" destId="{FD99C476-CEBA-40E7-B1D6-5A00D675072E}" srcOrd="1" destOrd="0" presId="urn:microsoft.com/office/officeart/2005/8/layout/target3"/>
    <dgm:cxn modelId="{D8307B75-39DF-4382-BB86-3BAE438C42FC}" type="presParOf" srcId="{049C1B0E-B8E0-45DD-BC2A-756DFA21E895}" destId="{946F8AE2-C799-4D65-BAFB-03DCADB038C8}" srcOrd="2" destOrd="0" presId="urn:microsoft.com/office/officeart/2005/8/layout/target3"/>
    <dgm:cxn modelId="{B646FCE5-EA01-468E-AA77-FB82DCDF7D52}" type="presParOf" srcId="{049C1B0E-B8E0-45DD-BC2A-756DFA21E895}" destId="{20A06E0B-F6FF-4F82-94ED-F3C781CDDC9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534FE42-A554-4E51-B7AE-AD01B788BDFD}" type="doc">
      <dgm:prSet loTypeId="urn:microsoft.com/office/officeart/2005/8/layout/vList2" loCatId="list" qsTypeId="urn:microsoft.com/office/officeart/2005/8/quickstyle/simple1" qsCatId="simple" csTypeId="urn:microsoft.com/office/officeart/2005/8/colors/accent3_4" csCatId="accent3"/>
      <dgm:spPr/>
      <dgm:t>
        <a:bodyPr/>
        <a:lstStyle/>
        <a:p>
          <a:endParaRPr lang="fr-FR"/>
        </a:p>
      </dgm:t>
    </dgm:pt>
    <dgm:pt modelId="{D8B034C2-7FFE-4A80-B145-F051C382793E}">
      <dgm:prSet/>
      <dgm:spPr/>
      <dgm:t>
        <a:bodyPr/>
        <a:lstStyle/>
        <a:p>
          <a:pPr rtl="0"/>
          <a:r>
            <a:rPr lang="fr-FR" b="1" smtClean="0"/>
            <a:t>Etudier</a:t>
          </a:r>
          <a:endParaRPr lang="fr-FR"/>
        </a:p>
      </dgm:t>
    </dgm:pt>
    <dgm:pt modelId="{3C8A6E89-FE1F-44F5-8B64-AC4118DDBFEF}" type="parTrans" cxnId="{688A4FAB-F0FA-4ECF-8671-CC971E365B49}">
      <dgm:prSet/>
      <dgm:spPr/>
      <dgm:t>
        <a:bodyPr/>
        <a:lstStyle/>
        <a:p>
          <a:endParaRPr lang="fr-FR"/>
        </a:p>
      </dgm:t>
    </dgm:pt>
    <dgm:pt modelId="{1EBB86B0-22A0-4BB7-8D00-10AADAE3F3AD}" type="sibTrans" cxnId="{688A4FAB-F0FA-4ECF-8671-CC971E365B49}">
      <dgm:prSet/>
      <dgm:spPr/>
      <dgm:t>
        <a:bodyPr/>
        <a:lstStyle/>
        <a:p>
          <a:endParaRPr lang="fr-FR"/>
        </a:p>
      </dgm:t>
    </dgm:pt>
    <dgm:pt modelId="{F60D2DE5-0478-4C94-AB54-AC1D213EE27C}">
      <dgm:prSet/>
      <dgm:spPr/>
      <dgm:t>
        <a:bodyPr/>
        <a:lstStyle/>
        <a:p>
          <a:pPr rtl="0"/>
          <a:r>
            <a:rPr lang="fr-FR" smtClean="0"/>
            <a:t>-Valeurs de la condition  dans le discours scientifique ;</a:t>
          </a:r>
          <a:endParaRPr lang="fr-FR"/>
        </a:p>
      </dgm:t>
    </dgm:pt>
    <dgm:pt modelId="{A862BE85-AC03-417C-B5B9-ECB64ED2086B}" type="parTrans" cxnId="{36FBE223-5E2B-4344-93C0-7242FC9C609B}">
      <dgm:prSet/>
      <dgm:spPr/>
      <dgm:t>
        <a:bodyPr/>
        <a:lstStyle/>
        <a:p>
          <a:endParaRPr lang="fr-FR"/>
        </a:p>
      </dgm:t>
    </dgm:pt>
    <dgm:pt modelId="{FB1B7B60-F620-4E52-A14C-65CD90D6B9D4}" type="sibTrans" cxnId="{36FBE223-5E2B-4344-93C0-7242FC9C609B}">
      <dgm:prSet/>
      <dgm:spPr/>
      <dgm:t>
        <a:bodyPr/>
        <a:lstStyle/>
        <a:p>
          <a:endParaRPr lang="fr-FR"/>
        </a:p>
      </dgm:t>
    </dgm:pt>
    <dgm:pt modelId="{37D90B94-779A-4738-ABED-C47C7DBAEF16}">
      <dgm:prSet/>
      <dgm:spPr/>
      <dgm:t>
        <a:bodyPr/>
        <a:lstStyle/>
        <a:p>
          <a:pPr rtl="0"/>
          <a:r>
            <a:rPr lang="fr-FR" smtClean="0"/>
            <a:t>-Les adjectifs et les adjectifs de couleur ;</a:t>
          </a:r>
          <a:endParaRPr lang="fr-FR"/>
        </a:p>
      </dgm:t>
    </dgm:pt>
    <dgm:pt modelId="{FF87D258-C4D0-4512-9FBD-0EE7DDB58BA0}" type="parTrans" cxnId="{348A9B0D-E23B-49DC-BE23-57EFA31A6F96}">
      <dgm:prSet/>
      <dgm:spPr/>
      <dgm:t>
        <a:bodyPr/>
        <a:lstStyle/>
        <a:p>
          <a:endParaRPr lang="fr-FR"/>
        </a:p>
      </dgm:t>
    </dgm:pt>
    <dgm:pt modelId="{AD14FD01-2C4D-453F-89B1-A7FB9552E9AD}" type="sibTrans" cxnId="{348A9B0D-E23B-49DC-BE23-57EFA31A6F96}">
      <dgm:prSet/>
      <dgm:spPr/>
      <dgm:t>
        <a:bodyPr/>
        <a:lstStyle/>
        <a:p>
          <a:endParaRPr lang="fr-FR"/>
        </a:p>
      </dgm:t>
    </dgm:pt>
    <dgm:pt modelId="{D5755B54-6A81-42D2-B3FD-38EFAD13E0D5}">
      <dgm:prSet/>
      <dgm:spPr/>
      <dgm:t>
        <a:bodyPr/>
        <a:lstStyle/>
        <a:p>
          <a:pPr rtl="0"/>
          <a:r>
            <a:rPr lang="fr-FR" smtClean="0"/>
            <a:t>-Les valeurs du présent dans le discours scientifique ;</a:t>
          </a:r>
          <a:endParaRPr lang="fr-FR"/>
        </a:p>
      </dgm:t>
    </dgm:pt>
    <dgm:pt modelId="{7FC4001A-8AE6-4311-B6D1-EC47C666E4B9}" type="parTrans" cxnId="{AA9CE124-475C-4250-9551-5F8DADEF5C9C}">
      <dgm:prSet/>
      <dgm:spPr/>
      <dgm:t>
        <a:bodyPr/>
        <a:lstStyle/>
        <a:p>
          <a:endParaRPr lang="fr-FR"/>
        </a:p>
      </dgm:t>
    </dgm:pt>
    <dgm:pt modelId="{A210155A-76EF-4204-AC64-7A92B8B1B720}" type="sibTrans" cxnId="{AA9CE124-475C-4250-9551-5F8DADEF5C9C}">
      <dgm:prSet/>
      <dgm:spPr/>
      <dgm:t>
        <a:bodyPr/>
        <a:lstStyle/>
        <a:p>
          <a:endParaRPr lang="fr-FR"/>
        </a:p>
      </dgm:t>
    </dgm:pt>
    <dgm:pt modelId="{E930C89B-A563-45A8-AACE-104D428D6116}">
      <dgm:prSet/>
      <dgm:spPr/>
      <dgm:t>
        <a:bodyPr/>
        <a:lstStyle/>
        <a:p>
          <a:pPr rtl="0"/>
          <a:r>
            <a:rPr lang="fr-FR" smtClean="0"/>
            <a:t>-La nominalisation ;</a:t>
          </a:r>
          <a:endParaRPr lang="fr-FR"/>
        </a:p>
      </dgm:t>
    </dgm:pt>
    <dgm:pt modelId="{A24C4A8D-8F0D-474E-A3CC-A994E9FE6343}" type="parTrans" cxnId="{19C48BDE-B27F-4C12-81F4-19FAD32F235B}">
      <dgm:prSet/>
      <dgm:spPr/>
      <dgm:t>
        <a:bodyPr/>
        <a:lstStyle/>
        <a:p>
          <a:endParaRPr lang="fr-FR"/>
        </a:p>
      </dgm:t>
    </dgm:pt>
    <dgm:pt modelId="{A102249F-CF06-4A95-A594-DF67F8A127A7}" type="sibTrans" cxnId="{19C48BDE-B27F-4C12-81F4-19FAD32F235B}">
      <dgm:prSet/>
      <dgm:spPr/>
      <dgm:t>
        <a:bodyPr/>
        <a:lstStyle/>
        <a:p>
          <a:endParaRPr lang="fr-FR"/>
        </a:p>
      </dgm:t>
    </dgm:pt>
    <dgm:pt modelId="{E970CB09-5258-4B95-A23B-B65976DBFC54}">
      <dgm:prSet/>
      <dgm:spPr/>
      <dgm:t>
        <a:bodyPr/>
        <a:lstStyle/>
        <a:p>
          <a:pPr rtl="0"/>
          <a:r>
            <a:rPr lang="fr-FR" smtClean="0"/>
            <a:t>-La concordance du temps et le discours indirect ;</a:t>
          </a:r>
          <a:endParaRPr lang="fr-FR"/>
        </a:p>
      </dgm:t>
    </dgm:pt>
    <dgm:pt modelId="{B184F4C9-753A-4D6A-980D-2D9BBE905B3D}" type="parTrans" cxnId="{48B50686-9138-42ED-A93C-05F962414B78}">
      <dgm:prSet/>
      <dgm:spPr/>
      <dgm:t>
        <a:bodyPr/>
        <a:lstStyle/>
        <a:p>
          <a:endParaRPr lang="fr-FR"/>
        </a:p>
      </dgm:t>
    </dgm:pt>
    <dgm:pt modelId="{181DB5D8-3065-4BA4-9514-60FE83BACB2B}" type="sibTrans" cxnId="{48B50686-9138-42ED-A93C-05F962414B78}">
      <dgm:prSet/>
      <dgm:spPr/>
      <dgm:t>
        <a:bodyPr/>
        <a:lstStyle/>
        <a:p>
          <a:endParaRPr lang="fr-FR"/>
        </a:p>
      </dgm:t>
    </dgm:pt>
    <dgm:pt modelId="{7138E255-AF0B-4E94-9984-E860B14E4F9C}">
      <dgm:prSet/>
      <dgm:spPr/>
      <dgm:t>
        <a:bodyPr/>
        <a:lstStyle/>
        <a:p>
          <a:pPr rtl="0"/>
          <a:r>
            <a:rPr lang="fr-FR" smtClean="0"/>
            <a:t>-La phrase relative ;</a:t>
          </a:r>
          <a:endParaRPr lang="fr-FR"/>
        </a:p>
      </dgm:t>
    </dgm:pt>
    <dgm:pt modelId="{8A866844-444D-49E0-8C2C-F25364C6E4B5}" type="parTrans" cxnId="{E1587519-0435-485D-B87E-5A6D1F6B45D3}">
      <dgm:prSet/>
      <dgm:spPr/>
      <dgm:t>
        <a:bodyPr/>
        <a:lstStyle/>
        <a:p>
          <a:endParaRPr lang="fr-FR"/>
        </a:p>
      </dgm:t>
    </dgm:pt>
    <dgm:pt modelId="{02807754-8D01-4174-8E0E-62AFF5D5742B}" type="sibTrans" cxnId="{E1587519-0435-485D-B87E-5A6D1F6B45D3}">
      <dgm:prSet/>
      <dgm:spPr/>
      <dgm:t>
        <a:bodyPr/>
        <a:lstStyle/>
        <a:p>
          <a:endParaRPr lang="fr-FR"/>
        </a:p>
      </dgm:t>
    </dgm:pt>
    <dgm:pt modelId="{5CE9134C-8B34-4FE0-BDD2-15A480333210}">
      <dgm:prSet/>
      <dgm:spPr/>
      <dgm:t>
        <a:bodyPr/>
        <a:lstStyle/>
        <a:p>
          <a:pPr rtl="0"/>
          <a:r>
            <a:rPr lang="fr-FR" smtClean="0"/>
            <a:t>--Liens et connecteurs logiques ;</a:t>
          </a:r>
          <a:endParaRPr lang="fr-FR"/>
        </a:p>
      </dgm:t>
    </dgm:pt>
    <dgm:pt modelId="{95956322-D92B-432A-8710-E0BFA5AE4838}" type="parTrans" cxnId="{20C80CB3-DB63-4453-B375-613F4EC50EAC}">
      <dgm:prSet/>
      <dgm:spPr/>
      <dgm:t>
        <a:bodyPr/>
        <a:lstStyle/>
        <a:p>
          <a:endParaRPr lang="fr-FR"/>
        </a:p>
      </dgm:t>
    </dgm:pt>
    <dgm:pt modelId="{20BC6D02-3BA5-45A0-AABC-158D1CE0173C}" type="sibTrans" cxnId="{20C80CB3-DB63-4453-B375-613F4EC50EAC}">
      <dgm:prSet/>
      <dgm:spPr/>
      <dgm:t>
        <a:bodyPr/>
        <a:lstStyle/>
        <a:p>
          <a:endParaRPr lang="fr-FR"/>
        </a:p>
      </dgm:t>
    </dgm:pt>
    <dgm:pt modelId="{2DF7681F-0CCD-4918-85D2-BD0A75C0A2EC}">
      <dgm:prSet/>
      <dgm:spPr/>
      <dgm:t>
        <a:bodyPr/>
        <a:lstStyle/>
        <a:p>
          <a:pPr rtl="0"/>
          <a:r>
            <a:rPr lang="fr-FR" smtClean="0"/>
            <a:t>-Expression de l’hypothèse ;</a:t>
          </a:r>
          <a:endParaRPr lang="fr-FR"/>
        </a:p>
      </dgm:t>
    </dgm:pt>
    <dgm:pt modelId="{6226C500-4362-4A42-B241-0DDFF06582BF}" type="parTrans" cxnId="{D1125AB0-4067-4845-ABF3-374E7FE8AD11}">
      <dgm:prSet/>
      <dgm:spPr/>
      <dgm:t>
        <a:bodyPr/>
        <a:lstStyle/>
        <a:p>
          <a:endParaRPr lang="fr-FR"/>
        </a:p>
      </dgm:t>
    </dgm:pt>
    <dgm:pt modelId="{FBCD0ADC-307A-4166-9052-E03629814CF7}" type="sibTrans" cxnId="{D1125AB0-4067-4845-ABF3-374E7FE8AD11}">
      <dgm:prSet/>
      <dgm:spPr/>
      <dgm:t>
        <a:bodyPr/>
        <a:lstStyle/>
        <a:p>
          <a:endParaRPr lang="fr-FR"/>
        </a:p>
      </dgm:t>
    </dgm:pt>
    <dgm:pt modelId="{46664CAD-AABA-4286-957C-98CE23116EFE}">
      <dgm:prSet/>
      <dgm:spPr/>
      <dgm:t>
        <a:bodyPr/>
        <a:lstStyle/>
        <a:p>
          <a:pPr rtl="0"/>
          <a:r>
            <a:rPr lang="fr-FR" smtClean="0"/>
            <a:t>-Expression de la condition ;</a:t>
          </a:r>
          <a:endParaRPr lang="fr-FR"/>
        </a:p>
      </dgm:t>
    </dgm:pt>
    <dgm:pt modelId="{D7B721E2-B3D9-46C3-AC89-ABBDCF630024}" type="parTrans" cxnId="{C7FF7AA1-0D80-4E5B-932A-2431B7491902}">
      <dgm:prSet/>
      <dgm:spPr/>
      <dgm:t>
        <a:bodyPr/>
        <a:lstStyle/>
        <a:p>
          <a:endParaRPr lang="fr-FR"/>
        </a:p>
      </dgm:t>
    </dgm:pt>
    <dgm:pt modelId="{FD93208E-B0AD-4BBF-8A95-39695D47E7FD}" type="sibTrans" cxnId="{C7FF7AA1-0D80-4E5B-932A-2431B7491902}">
      <dgm:prSet/>
      <dgm:spPr/>
      <dgm:t>
        <a:bodyPr/>
        <a:lstStyle/>
        <a:p>
          <a:endParaRPr lang="fr-FR"/>
        </a:p>
      </dgm:t>
    </dgm:pt>
    <dgm:pt modelId="{9E9E5227-6EF1-408B-B901-2BAA79A42DBE}">
      <dgm:prSet/>
      <dgm:spPr/>
      <dgm:t>
        <a:bodyPr/>
        <a:lstStyle/>
        <a:p>
          <a:pPr rtl="0"/>
          <a:r>
            <a:rPr lang="fr-FR" smtClean="0"/>
            <a:t>-Les pronoms y et en;</a:t>
          </a:r>
          <a:endParaRPr lang="fr-FR"/>
        </a:p>
      </dgm:t>
    </dgm:pt>
    <dgm:pt modelId="{3A6C7736-C2F2-4A0D-A1BE-78730E654C69}" type="parTrans" cxnId="{FB323102-125B-445B-BBD2-A6EF867B77FE}">
      <dgm:prSet/>
      <dgm:spPr/>
      <dgm:t>
        <a:bodyPr/>
        <a:lstStyle/>
        <a:p>
          <a:endParaRPr lang="fr-FR"/>
        </a:p>
      </dgm:t>
    </dgm:pt>
    <dgm:pt modelId="{D5B5456C-15BA-490D-AD38-3325AFB88681}" type="sibTrans" cxnId="{FB323102-125B-445B-BBD2-A6EF867B77FE}">
      <dgm:prSet/>
      <dgm:spPr/>
      <dgm:t>
        <a:bodyPr/>
        <a:lstStyle/>
        <a:p>
          <a:endParaRPr lang="fr-FR"/>
        </a:p>
      </dgm:t>
    </dgm:pt>
    <dgm:pt modelId="{1917275D-03E2-40F8-8041-DEAAC169504D}">
      <dgm:prSet/>
      <dgm:spPr/>
      <dgm:t>
        <a:bodyPr/>
        <a:lstStyle/>
        <a:p>
          <a:pPr rtl="0"/>
          <a:r>
            <a:rPr lang="fr-FR" smtClean="0"/>
            <a:t>- Les adverbes et les adverbes en « ment»;</a:t>
          </a:r>
          <a:endParaRPr lang="fr-FR"/>
        </a:p>
      </dgm:t>
    </dgm:pt>
    <dgm:pt modelId="{A077DC4C-5D1A-42B2-84B0-8D1AFC4F00A6}" type="parTrans" cxnId="{AC622008-93D9-4B31-8EA9-8C16F16BED8C}">
      <dgm:prSet/>
      <dgm:spPr/>
      <dgm:t>
        <a:bodyPr/>
        <a:lstStyle/>
        <a:p>
          <a:endParaRPr lang="fr-FR"/>
        </a:p>
      </dgm:t>
    </dgm:pt>
    <dgm:pt modelId="{34636303-B014-462F-9914-E1E44F213408}" type="sibTrans" cxnId="{AC622008-93D9-4B31-8EA9-8C16F16BED8C}">
      <dgm:prSet/>
      <dgm:spPr/>
      <dgm:t>
        <a:bodyPr/>
        <a:lstStyle/>
        <a:p>
          <a:endParaRPr lang="fr-FR"/>
        </a:p>
      </dgm:t>
    </dgm:pt>
    <dgm:pt modelId="{A7D0C7B2-40F1-4A1B-968D-B3E4AA3F89D1}" type="pres">
      <dgm:prSet presAssocID="{6534FE42-A554-4E51-B7AE-AD01B788BD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CC8CC3-3E6F-49F5-A1BD-AAE2F4B583AD}" type="pres">
      <dgm:prSet presAssocID="{D8B034C2-7FFE-4A80-B145-F051C382793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D98B0A-259E-482E-8B8C-8BEC540D09F0}" type="pres">
      <dgm:prSet presAssocID="{D8B034C2-7FFE-4A80-B145-F051C382793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B1323A2-8AE7-4C25-8134-77CD066F0DF6}" type="presOf" srcId="{9E9E5227-6EF1-408B-B901-2BAA79A42DBE}" destId="{CED98B0A-259E-482E-8B8C-8BEC540D09F0}" srcOrd="0" destOrd="9" presId="urn:microsoft.com/office/officeart/2005/8/layout/vList2"/>
    <dgm:cxn modelId="{36FBE223-5E2B-4344-93C0-7242FC9C609B}" srcId="{D8B034C2-7FFE-4A80-B145-F051C382793E}" destId="{F60D2DE5-0478-4C94-AB54-AC1D213EE27C}" srcOrd="0" destOrd="0" parTransId="{A862BE85-AC03-417C-B5B9-ECB64ED2086B}" sibTransId="{FB1B7B60-F620-4E52-A14C-65CD90D6B9D4}"/>
    <dgm:cxn modelId="{8543AAD6-AB82-4969-B5F4-A206B9D95AA0}" type="presOf" srcId="{7138E255-AF0B-4E94-9984-E860B14E4F9C}" destId="{CED98B0A-259E-482E-8B8C-8BEC540D09F0}" srcOrd="0" destOrd="5" presId="urn:microsoft.com/office/officeart/2005/8/layout/vList2"/>
    <dgm:cxn modelId="{1F524851-4D65-4BB6-808E-DD29524134A9}" type="presOf" srcId="{E930C89B-A563-45A8-AACE-104D428D6116}" destId="{CED98B0A-259E-482E-8B8C-8BEC540D09F0}" srcOrd="0" destOrd="3" presId="urn:microsoft.com/office/officeart/2005/8/layout/vList2"/>
    <dgm:cxn modelId="{688A4FAB-F0FA-4ECF-8671-CC971E365B49}" srcId="{6534FE42-A554-4E51-B7AE-AD01B788BDFD}" destId="{D8B034C2-7FFE-4A80-B145-F051C382793E}" srcOrd="0" destOrd="0" parTransId="{3C8A6E89-FE1F-44F5-8B64-AC4118DDBFEF}" sibTransId="{1EBB86B0-22A0-4BB7-8D00-10AADAE3F3AD}"/>
    <dgm:cxn modelId="{19C48BDE-B27F-4C12-81F4-19FAD32F235B}" srcId="{D8B034C2-7FFE-4A80-B145-F051C382793E}" destId="{E930C89B-A563-45A8-AACE-104D428D6116}" srcOrd="3" destOrd="0" parTransId="{A24C4A8D-8F0D-474E-A3CC-A994E9FE6343}" sibTransId="{A102249F-CF06-4A95-A594-DF67F8A127A7}"/>
    <dgm:cxn modelId="{E1587519-0435-485D-B87E-5A6D1F6B45D3}" srcId="{D8B034C2-7FFE-4A80-B145-F051C382793E}" destId="{7138E255-AF0B-4E94-9984-E860B14E4F9C}" srcOrd="5" destOrd="0" parTransId="{8A866844-444D-49E0-8C2C-F25364C6E4B5}" sibTransId="{02807754-8D01-4174-8E0E-62AFF5D5742B}"/>
    <dgm:cxn modelId="{F985607D-E923-409F-9B71-3A181C3C9C5E}" type="presOf" srcId="{5CE9134C-8B34-4FE0-BDD2-15A480333210}" destId="{CED98B0A-259E-482E-8B8C-8BEC540D09F0}" srcOrd="0" destOrd="6" presId="urn:microsoft.com/office/officeart/2005/8/layout/vList2"/>
    <dgm:cxn modelId="{88F0B462-387A-483F-8225-573D29168019}" type="presOf" srcId="{6534FE42-A554-4E51-B7AE-AD01B788BDFD}" destId="{A7D0C7B2-40F1-4A1B-968D-B3E4AA3F89D1}" srcOrd="0" destOrd="0" presId="urn:microsoft.com/office/officeart/2005/8/layout/vList2"/>
    <dgm:cxn modelId="{B66196A3-F5C7-4006-AD05-C1F7AF9B1272}" type="presOf" srcId="{D5755B54-6A81-42D2-B3FD-38EFAD13E0D5}" destId="{CED98B0A-259E-482E-8B8C-8BEC540D09F0}" srcOrd="0" destOrd="2" presId="urn:microsoft.com/office/officeart/2005/8/layout/vList2"/>
    <dgm:cxn modelId="{223AA838-9620-4F20-A787-E0106944E46B}" type="presOf" srcId="{46664CAD-AABA-4286-957C-98CE23116EFE}" destId="{CED98B0A-259E-482E-8B8C-8BEC540D09F0}" srcOrd="0" destOrd="8" presId="urn:microsoft.com/office/officeart/2005/8/layout/vList2"/>
    <dgm:cxn modelId="{AA9CE124-475C-4250-9551-5F8DADEF5C9C}" srcId="{D8B034C2-7FFE-4A80-B145-F051C382793E}" destId="{D5755B54-6A81-42D2-B3FD-38EFAD13E0D5}" srcOrd="2" destOrd="0" parTransId="{7FC4001A-8AE6-4311-B6D1-EC47C666E4B9}" sibTransId="{A210155A-76EF-4204-AC64-7A92B8B1B720}"/>
    <dgm:cxn modelId="{348A9B0D-E23B-49DC-BE23-57EFA31A6F96}" srcId="{D8B034C2-7FFE-4A80-B145-F051C382793E}" destId="{37D90B94-779A-4738-ABED-C47C7DBAEF16}" srcOrd="1" destOrd="0" parTransId="{FF87D258-C4D0-4512-9FBD-0EE7DDB58BA0}" sibTransId="{AD14FD01-2C4D-453F-89B1-A7FB9552E9AD}"/>
    <dgm:cxn modelId="{4286998D-1E9A-4A22-802C-203417601A6F}" type="presOf" srcId="{1917275D-03E2-40F8-8041-DEAAC169504D}" destId="{CED98B0A-259E-482E-8B8C-8BEC540D09F0}" srcOrd="0" destOrd="10" presId="urn:microsoft.com/office/officeart/2005/8/layout/vList2"/>
    <dgm:cxn modelId="{AC622008-93D9-4B31-8EA9-8C16F16BED8C}" srcId="{D8B034C2-7FFE-4A80-B145-F051C382793E}" destId="{1917275D-03E2-40F8-8041-DEAAC169504D}" srcOrd="10" destOrd="0" parTransId="{A077DC4C-5D1A-42B2-84B0-8D1AFC4F00A6}" sibTransId="{34636303-B014-462F-9914-E1E44F213408}"/>
    <dgm:cxn modelId="{ACFE78F9-7140-4DEC-A53E-6AE06FB0E2BA}" type="presOf" srcId="{37D90B94-779A-4738-ABED-C47C7DBAEF16}" destId="{CED98B0A-259E-482E-8B8C-8BEC540D09F0}" srcOrd="0" destOrd="1" presId="urn:microsoft.com/office/officeart/2005/8/layout/vList2"/>
    <dgm:cxn modelId="{FB323102-125B-445B-BBD2-A6EF867B77FE}" srcId="{D8B034C2-7FFE-4A80-B145-F051C382793E}" destId="{9E9E5227-6EF1-408B-B901-2BAA79A42DBE}" srcOrd="9" destOrd="0" parTransId="{3A6C7736-C2F2-4A0D-A1BE-78730E654C69}" sibTransId="{D5B5456C-15BA-490D-AD38-3325AFB88681}"/>
    <dgm:cxn modelId="{C7DF024B-7F79-4D87-B468-98D247E1C81A}" type="presOf" srcId="{F60D2DE5-0478-4C94-AB54-AC1D213EE27C}" destId="{CED98B0A-259E-482E-8B8C-8BEC540D09F0}" srcOrd="0" destOrd="0" presId="urn:microsoft.com/office/officeart/2005/8/layout/vList2"/>
    <dgm:cxn modelId="{48B50686-9138-42ED-A93C-05F962414B78}" srcId="{D8B034C2-7FFE-4A80-B145-F051C382793E}" destId="{E970CB09-5258-4B95-A23B-B65976DBFC54}" srcOrd="4" destOrd="0" parTransId="{B184F4C9-753A-4D6A-980D-2D9BBE905B3D}" sibTransId="{181DB5D8-3065-4BA4-9514-60FE83BACB2B}"/>
    <dgm:cxn modelId="{D1125AB0-4067-4845-ABF3-374E7FE8AD11}" srcId="{D8B034C2-7FFE-4A80-B145-F051C382793E}" destId="{2DF7681F-0CCD-4918-85D2-BD0A75C0A2EC}" srcOrd="7" destOrd="0" parTransId="{6226C500-4362-4A42-B241-0DDFF06582BF}" sibTransId="{FBCD0ADC-307A-4166-9052-E03629814CF7}"/>
    <dgm:cxn modelId="{20C80CB3-DB63-4453-B375-613F4EC50EAC}" srcId="{D8B034C2-7FFE-4A80-B145-F051C382793E}" destId="{5CE9134C-8B34-4FE0-BDD2-15A480333210}" srcOrd="6" destOrd="0" parTransId="{95956322-D92B-432A-8710-E0BFA5AE4838}" sibTransId="{20BC6D02-3BA5-45A0-AABC-158D1CE0173C}"/>
    <dgm:cxn modelId="{C7FF7AA1-0D80-4E5B-932A-2431B7491902}" srcId="{D8B034C2-7FFE-4A80-B145-F051C382793E}" destId="{46664CAD-AABA-4286-957C-98CE23116EFE}" srcOrd="8" destOrd="0" parTransId="{D7B721E2-B3D9-46C3-AC89-ABBDCF630024}" sibTransId="{FD93208E-B0AD-4BBF-8A95-39695D47E7FD}"/>
    <dgm:cxn modelId="{104BDDCF-2263-4122-8739-8DACDEE156A1}" type="presOf" srcId="{2DF7681F-0CCD-4918-85D2-BD0A75C0A2EC}" destId="{CED98B0A-259E-482E-8B8C-8BEC540D09F0}" srcOrd="0" destOrd="7" presId="urn:microsoft.com/office/officeart/2005/8/layout/vList2"/>
    <dgm:cxn modelId="{F641E396-1B72-4173-9FCE-FC85EE29FEF9}" type="presOf" srcId="{E970CB09-5258-4B95-A23B-B65976DBFC54}" destId="{CED98B0A-259E-482E-8B8C-8BEC540D09F0}" srcOrd="0" destOrd="4" presId="urn:microsoft.com/office/officeart/2005/8/layout/vList2"/>
    <dgm:cxn modelId="{4F13CCDF-E2C8-4446-AF96-5FEA53E8D437}" type="presOf" srcId="{D8B034C2-7FFE-4A80-B145-F051C382793E}" destId="{92CC8CC3-3E6F-49F5-A1BD-AAE2F4B583AD}" srcOrd="0" destOrd="0" presId="urn:microsoft.com/office/officeart/2005/8/layout/vList2"/>
    <dgm:cxn modelId="{DDCC122F-6282-4B3B-B623-7AC394E55DDC}" type="presParOf" srcId="{A7D0C7B2-40F1-4A1B-968D-B3E4AA3F89D1}" destId="{92CC8CC3-3E6F-49F5-A1BD-AAE2F4B583AD}" srcOrd="0" destOrd="0" presId="urn:microsoft.com/office/officeart/2005/8/layout/vList2"/>
    <dgm:cxn modelId="{A6DF5D72-05CF-41D8-932B-4A98242B35EE}" type="presParOf" srcId="{A7D0C7B2-40F1-4A1B-968D-B3E4AA3F89D1}" destId="{CED98B0A-259E-482E-8B8C-8BEC540D09F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8C3BD306-9589-4A56-966A-CB8594441738}" type="doc">
      <dgm:prSet loTypeId="urn:microsoft.com/office/officeart/2005/8/layout/hProcess10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fr-FR"/>
        </a:p>
      </dgm:t>
    </dgm:pt>
    <dgm:pt modelId="{20EAE3E2-5DF3-40A4-A758-0C2001ECAE37}">
      <dgm:prSet/>
      <dgm:spPr/>
      <dgm:t>
        <a:bodyPr/>
        <a:lstStyle/>
        <a:p>
          <a:pPr rtl="0"/>
          <a:r>
            <a:rPr lang="fr-FR" b="1" smtClean="0"/>
            <a:t>Objectifs lexicaux</a:t>
          </a:r>
          <a:endParaRPr lang="fr-FR"/>
        </a:p>
      </dgm:t>
    </dgm:pt>
    <dgm:pt modelId="{A287C0B3-7C65-4C88-B471-9B4D05022D15}" type="parTrans" cxnId="{110D57C4-571A-4133-A915-E753730E1E01}">
      <dgm:prSet/>
      <dgm:spPr/>
      <dgm:t>
        <a:bodyPr/>
        <a:lstStyle/>
        <a:p>
          <a:endParaRPr lang="fr-FR"/>
        </a:p>
      </dgm:t>
    </dgm:pt>
    <dgm:pt modelId="{B7C0969B-412B-4D08-BF03-F95223EBC916}" type="sibTrans" cxnId="{110D57C4-571A-4133-A915-E753730E1E01}">
      <dgm:prSet/>
      <dgm:spPr/>
      <dgm:t>
        <a:bodyPr/>
        <a:lstStyle/>
        <a:p>
          <a:endParaRPr lang="fr-FR"/>
        </a:p>
      </dgm:t>
    </dgm:pt>
    <dgm:pt modelId="{871761BC-26AF-49A7-8D34-29E6769FF2A6}" type="pres">
      <dgm:prSet presAssocID="{8C3BD306-9589-4A56-966A-CB85944417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282CFF3-F39D-48B0-9A44-28087B17795A}" type="pres">
      <dgm:prSet presAssocID="{20EAE3E2-5DF3-40A4-A758-0C2001ECAE37}" presName="composite" presStyleCnt="0"/>
      <dgm:spPr/>
    </dgm:pt>
    <dgm:pt modelId="{94636BBB-1DD1-4365-BB04-2D1D8FDFD109}" type="pres">
      <dgm:prSet presAssocID="{20EAE3E2-5DF3-40A4-A758-0C2001ECAE37}" presName="imagSh" presStyleLbl="bgImgPlace1" presStyleIdx="0" presStyleCnt="1"/>
      <dgm:spPr/>
    </dgm:pt>
    <dgm:pt modelId="{38F2084F-06D7-4893-8417-4EF934259B36}" type="pres">
      <dgm:prSet presAssocID="{20EAE3E2-5DF3-40A4-A758-0C2001ECAE37}" presName="tx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24E6662-9EA5-4EB2-B706-94D7821DAC20}" type="presOf" srcId="{8C3BD306-9589-4A56-966A-CB8594441738}" destId="{871761BC-26AF-49A7-8D34-29E6769FF2A6}" srcOrd="0" destOrd="0" presId="urn:microsoft.com/office/officeart/2005/8/layout/hProcess10"/>
    <dgm:cxn modelId="{3FF84844-7942-481A-81C8-26C5F68384CA}" type="presOf" srcId="{20EAE3E2-5DF3-40A4-A758-0C2001ECAE37}" destId="{38F2084F-06D7-4893-8417-4EF934259B36}" srcOrd="0" destOrd="0" presId="urn:microsoft.com/office/officeart/2005/8/layout/hProcess10"/>
    <dgm:cxn modelId="{110D57C4-571A-4133-A915-E753730E1E01}" srcId="{8C3BD306-9589-4A56-966A-CB8594441738}" destId="{20EAE3E2-5DF3-40A4-A758-0C2001ECAE37}" srcOrd="0" destOrd="0" parTransId="{A287C0B3-7C65-4C88-B471-9B4D05022D15}" sibTransId="{B7C0969B-412B-4D08-BF03-F95223EBC916}"/>
    <dgm:cxn modelId="{ACAE700F-1AAE-42C9-9C7D-DD2ACD6794A2}" type="presParOf" srcId="{871761BC-26AF-49A7-8D34-29E6769FF2A6}" destId="{1282CFF3-F39D-48B0-9A44-28087B17795A}" srcOrd="0" destOrd="0" presId="urn:microsoft.com/office/officeart/2005/8/layout/hProcess10"/>
    <dgm:cxn modelId="{EC941690-3905-4164-9FC4-0DC34C1B2F9D}" type="presParOf" srcId="{1282CFF3-F39D-48B0-9A44-28087B17795A}" destId="{94636BBB-1DD1-4365-BB04-2D1D8FDFD109}" srcOrd="0" destOrd="0" presId="urn:microsoft.com/office/officeart/2005/8/layout/hProcess10"/>
    <dgm:cxn modelId="{25CADA52-D4AE-4AE3-8D83-3BF794534605}" type="presParOf" srcId="{1282CFF3-F39D-48B0-9A44-28087B17795A}" destId="{38F2084F-06D7-4893-8417-4EF934259B36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BB06FEF-5BA3-4088-84D6-45243D98C9DA}" type="doc">
      <dgm:prSet loTypeId="urn:microsoft.com/office/officeart/2005/8/layout/vList3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FDEFDA46-A00E-4D65-B632-02BD4AC60680}">
      <dgm:prSet/>
      <dgm:spPr/>
      <dgm:t>
        <a:bodyPr/>
        <a:lstStyle/>
        <a:p>
          <a:pPr rtl="0"/>
          <a:r>
            <a:rPr lang="fr-FR" dirty="0" smtClean="0"/>
            <a:t>-</a:t>
          </a:r>
          <a:r>
            <a:rPr lang="fr-FR" dirty="0" smtClean="0">
              <a:solidFill>
                <a:schemeClr val="tx1">
                  <a:lumMod val="95000"/>
                  <a:lumOff val="5000"/>
                </a:schemeClr>
              </a:solidFill>
            </a:rPr>
            <a:t>Les préfixes et les suffixes grecs et latins </a:t>
          </a:r>
          <a:r>
            <a:rPr lang="fr-FR" dirty="0" smtClean="0"/>
            <a:t>;</a:t>
          </a:r>
          <a:endParaRPr lang="fr-FR" dirty="0"/>
        </a:p>
      </dgm:t>
    </dgm:pt>
    <dgm:pt modelId="{47039E5A-017C-47F5-9953-82572A238811}" type="parTrans" cxnId="{AF2D1D52-6BF1-4BAC-89AE-0B9AB4819377}">
      <dgm:prSet/>
      <dgm:spPr/>
      <dgm:t>
        <a:bodyPr/>
        <a:lstStyle/>
        <a:p>
          <a:endParaRPr lang="fr-FR"/>
        </a:p>
      </dgm:t>
    </dgm:pt>
    <dgm:pt modelId="{07FC55DC-489C-44A4-B4D3-432583E9D194}" type="sibTrans" cxnId="{AF2D1D52-6BF1-4BAC-89AE-0B9AB4819377}">
      <dgm:prSet/>
      <dgm:spPr/>
      <dgm:t>
        <a:bodyPr/>
        <a:lstStyle/>
        <a:p>
          <a:endParaRPr lang="fr-FR"/>
        </a:p>
      </dgm:t>
    </dgm:pt>
    <dgm:pt modelId="{F93ABFA4-2374-4C00-8696-C3C533A4913E}">
      <dgm:prSet/>
      <dgm:spPr/>
      <dgm:t>
        <a:bodyPr/>
        <a:lstStyle/>
        <a:p>
          <a:pPr rtl="0"/>
          <a:r>
            <a:rPr lang="fr-FR" b="0" dirty="0" smtClean="0">
              <a:solidFill>
                <a:schemeClr val="tx1">
                  <a:lumMod val="95000"/>
                  <a:lumOff val="5000"/>
                </a:schemeClr>
              </a:solidFill>
            </a:rPr>
            <a:t>-La terminologie scientifique </a:t>
          </a:r>
          <a:endParaRPr lang="fr-FR" dirty="0"/>
        </a:p>
      </dgm:t>
    </dgm:pt>
    <dgm:pt modelId="{79D4D111-15E2-4490-9045-DC0B5F1A3F97}" type="parTrans" cxnId="{49C222F1-675A-4FDB-A33A-13B16ED362EB}">
      <dgm:prSet/>
      <dgm:spPr/>
      <dgm:t>
        <a:bodyPr/>
        <a:lstStyle/>
        <a:p>
          <a:endParaRPr lang="fr-FR"/>
        </a:p>
      </dgm:t>
    </dgm:pt>
    <dgm:pt modelId="{56DCE9D7-A3EF-494F-ABD6-FC4ED591CC7B}" type="sibTrans" cxnId="{49C222F1-675A-4FDB-A33A-13B16ED362EB}">
      <dgm:prSet/>
      <dgm:spPr/>
      <dgm:t>
        <a:bodyPr/>
        <a:lstStyle/>
        <a:p>
          <a:endParaRPr lang="fr-FR"/>
        </a:p>
      </dgm:t>
    </dgm:pt>
    <dgm:pt modelId="{CB39FC86-8286-4BB5-A336-32E4CAE8822B}">
      <dgm:prSet/>
      <dgm:spPr/>
      <dgm:t>
        <a:bodyPr/>
        <a:lstStyle/>
        <a:p>
          <a:pPr rtl="0"/>
          <a:r>
            <a:rPr lang="fr-FR" dirty="0" smtClean="0">
              <a:solidFill>
                <a:schemeClr val="tx1">
                  <a:lumMod val="95000"/>
                  <a:lumOff val="5000"/>
                </a:schemeClr>
              </a:solidFill>
            </a:rPr>
            <a:t>-Lexique relatifs aux chiffres, aux couleurs, aux formes.</a:t>
          </a:r>
          <a:endParaRPr lang="fr-FR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CAD93CB4-4829-407D-B3D4-FDA1FF63244B}" type="parTrans" cxnId="{7F450B3D-FFC5-44D6-93A6-4E97E587302A}">
      <dgm:prSet/>
      <dgm:spPr/>
      <dgm:t>
        <a:bodyPr/>
        <a:lstStyle/>
        <a:p>
          <a:endParaRPr lang="fr-FR"/>
        </a:p>
      </dgm:t>
    </dgm:pt>
    <dgm:pt modelId="{2F823A58-C642-421A-8FF7-34C75EF02197}" type="sibTrans" cxnId="{7F450B3D-FFC5-44D6-93A6-4E97E587302A}">
      <dgm:prSet/>
      <dgm:spPr/>
      <dgm:t>
        <a:bodyPr/>
        <a:lstStyle/>
        <a:p>
          <a:endParaRPr lang="fr-FR"/>
        </a:p>
      </dgm:t>
    </dgm:pt>
    <dgm:pt modelId="{EE6E17BE-961E-4002-B0D4-AB274CC72CB5}" type="pres">
      <dgm:prSet presAssocID="{1BB06FEF-5BA3-4088-84D6-45243D98C9D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61F64DB-36BD-4B2E-A2D7-8E5660C838C2}" type="pres">
      <dgm:prSet presAssocID="{FDEFDA46-A00E-4D65-B632-02BD4AC60680}" presName="composite" presStyleCnt="0"/>
      <dgm:spPr/>
    </dgm:pt>
    <dgm:pt modelId="{F124D8CC-1771-40D0-8F6F-FDBD031D67A0}" type="pres">
      <dgm:prSet presAssocID="{FDEFDA46-A00E-4D65-B632-02BD4AC60680}" presName="imgShp" presStyleLbl="fgImgPlace1" presStyleIdx="0" presStyleCnt="3"/>
      <dgm:spPr/>
    </dgm:pt>
    <dgm:pt modelId="{ACB3A629-C9A2-426D-B422-18372FF19CD9}" type="pres">
      <dgm:prSet presAssocID="{FDEFDA46-A00E-4D65-B632-02BD4AC60680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B9C087-20F8-452C-A436-1E672FDFA25A}" type="pres">
      <dgm:prSet presAssocID="{07FC55DC-489C-44A4-B4D3-432583E9D194}" presName="spacing" presStyleCnt="0"/>
      <dgm:spPr/>
    </dgm:pt>
    <dgm:pt modelId="{FB4680D7-FE02-4A76-A893-41AEC24A3A6D}" type="pres">
      <dgm:prSet presAssocID="{F93ABFA4-2374-4C00-8696-C3C533A4913E}" presName="composite" presStyleCnt="0"/>
      <dgm:spPr/>
    </dgm:pt>
    <dgm:pt modelId="{05673940-062B-4E84-8FAB-4A2C0C7DDBBE}" type="pres">
      <dgm:prSet presAssocID="{F93ABFA4-2374-4C00-8696-C3C533A4913E}" presName="imgShp" presStyleLbl="fgImgPlace1" presStyleIdx="1" presStyleCnt="3"/>
      <dgm:spPr/>
    </dgm:pt>
    <dgm:pt modelId="{2A0FC41A-02CB-458E-840D-8F5A587F0422}" type="pres">
      <dgm:prSet presAssocID="{F93ABFA4-2374-4C00-8696-C3C533A4913E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1B0548-B5D7-442E-9620-7D7CE9133A2B}" type="pres">
      <dgm:prSet presAssocID="{56DCE9D7-A3EF-494F-ABD6-FC4ED591CC7B}" presName="spacing" presStyleCnt="0"/>
      <dgm:spPr/>
    </dgm:pt>
    <dgm:pt modelId="{70FF4248-EDFC-4389-BE2A-B228B893C658}" type="pres">
      <dgm:prSet presAssocID="{CB39FC86-8286-4BB5-A336-32E4CAE8822B}" presName="composite" presStyleCnt="0"/>
      <dgm:spPr/>
    </dgm:pt>
    <dgm:pt modelId="{393B6D42-B4C5-4622-B0D4-DF2C4797E746}" type="pres">
      <dgm:prSet presAssocID="{CB39FC86-8286-4BB5-A336-32E4CAE8822B}" presName="imgShp" presStyleLbl="fgImgPlace1" presStyleIdx="2" presStyleCnt="3"/>
      <dgm:spPr/>
    </dgm:pt>
    <dgm:pt modelId="{328DDA5D-2469-476E-9B6E-77B517B5D459}" type="pres">
      <dgm:prSet presAssocID="{CB39FC86-8286-4BB5-A336-32E4CAE8822B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9C222F1-675A-4FDB-A33A-13B16ED362EB}" srcId="{1BB06FEF-5BA3-4088-84D6-45243D98C9DA}" destId="{F93ABFA4-2374-4C00-8696-C3C533A4913E}" srcOrd="1" destOrd="0" parTransId="{79D4D111-15E2-4490-9045-DC0B5F1A3F97}" sibTransId="{56DCE9D7-A3EF-494F-ABD6-FC4ED591CC7B}"/>
    <dgm:cxn modelId="{70504BE2-7F88-41F0-932B-B675FFAD9AC1}" type="presOf" srcId="{CB39FC86-8286-4BB5-A336-32E4CAE8822B}" destId="{328DDA5D-2469-476E-9B6E-77B517B5D459}" srcOrd="0" destOrd="0" presId="urn:microsoft.com/office/officeart/2005/8/layout/vList3"/>
    <dgm:cxn modelId="{7F450B3D-FFC5-44D6-93A6-4E97E587302A}" srcId="{1BB06FEF-5BA3-4088-84D6-45243D98C9DA}" destId="{CB39FC86-8286-4BB5-A336-32E4CAE8822B}" srcOrd="2" destOrd="0" parTransId="{CAD93CB4-4829-407D-B3D4-FDA1FF63244B}" sibTransId="{2F823A58-C642-421A-8FF7-34C75EF02197}"/>
    <dgm:cxn modelId="{AF2D1D52-6BF1-4BAC-89AE-0B9AB4819377}" srcId="{1BB06FEF-5BA3-4088-84D6-45243D98C9DA}" destId="{FDEFDA46-A00E-4D65-B632-02BD4AC60680}" srcOrd="0" destOrd="0" parTransId="{47039E5A-017C-47F5-9953-82572A238811}" sibTransId="{07FC55DC-489C-44A4-B4D3-432583E9D194}"/>
    <dgm:cxn modelId="{8F7F9B90-BB56-4347-8147-1125E4058854}" type="presOf" srcId="{1BB06FEF-5BA3-4088-84D6-45243D98C9DA}" destId="{EE6E17BE-961E-4002-B0D4-AB274CC72CB5}" srcOrd="0" destOrd="0" presId="urn:microsoft.com/office/officeart/2005/8/layout/vList3"/>
    <dgm:cxn modelId="{72F15587-F31D-4B2E-BB7D-96276D592C18}" type="presOf" srcId="{F93ABFA4-2374-4C00-8696-C3C533A4913E}" destId="{2A0FC41A-02CB-458E-840D-8F5A587F0422}" srcOrd="0" destOrd="0" presId="urn:microsoft.com/office/officeart/2005/8/layout/vList3"/>
    <dgm:cxn modelId="{2111F066-C7F0-47B7-B468-3F6ABA20F088}" type="presOf" srcId="{FDEFDA46-A00E-4D65-B632-02BD4AC60680}" destId="{ACB3A629-C9A2-426D-B422-18372FF19CD9}" srcOrd="0" destOrd="0" presId="urn:microsoft.com/office/officeart/2005/8/layout/vList3"/>
    <dgm:cxn modelId="{C82D2E96-6A6F-4E64-BC0B-93CF1BA943A0}" type="presParOf" srcId="{EE6E17BE-961E-4002-B0D4-AB274CC72CB5}" destId="{E61F64DB-36BD-4B2E-A2D7-8E5660C838C2}" srcOrd="0" destOrd="0" presId="urn:microsoft.com/office/officeart/2005/8/layout/vList3"/>
    <dgm:cxn modelId="{D468CB33-EE10-481B-8C9B-57BE967D13EF}" type="presParOf" srcId="{E61F64DB-36BD-4B2E-A2D7-8E5660C838C2}" destId="{F124D8CC-1771-40D0-8F6F-FDBD031D67A0}" srcOrd="0" destOrd="0" presId="urn:microsoft.com/office/officeart/2005/8/layout/vList3"/>
    <dgm:cxn modelId="{11FF09D1-44BF-4C77-8327-7499E03BFB28}" type="presParOf" srcId="{E61F64DB-36BD-4B2E-A2D7-8E5660C838C2}" destId="{ACB3A629-C9A2-426D-B422-18372FF19CD9}" srcOrd="1" destOrd="0" presId="urn:microsoft.com/office/officeart/2005/8/layout/vList3"/>
    <dgm:cxn modelId="{F900A72E-74EE-4F82-88AA-6BB11EF8D286}" type="presParOf" srcId="{EE6E17BE-961E-4002-B0D4-AB274CC72CB5}" destId="{2BB9C087-20F8-452C-A436-1E672FDFA25A}" srcOrd="1" destOrd="0" presId="urn:microsoft.com/office/officeart/2005/8/layout/vList3"/>
    <dgm:cxn modelId="{5327C7AB-E490-431B-9E88-455009F01F0A}" type="presParOf" srcId="{EE6E17BE-961E-4002-B0D4-AB274CC72CB5}" destId="{FB4680D7-FE02-4A76-A893-41AEC24A3A6D}" srcOrd="2" destOrd="0" presId="urn:microsoft.com/office/officeart/2005/8/layout/vList3"/>
    <dgm:cxn modelId="{81D0C03F-B48B-49FB-843D-D797DC9E1F96}" type="presParOf" srcId="{FB4680D7-FE02-4A76-A893-41AEC24A3A6D}" destId="{05673940-062B-4E84-8FAB-4A2C0C7DDBBE}" srcOrd="0" destOrd="0" presId="urn:microsoft.com/office/officeart/2005/8/layout/vList3"/>
    <dgm:cxn modelId="{69D45FEE-E748-47B7-A2E9-4EB5FB482EB8}" type="presParOf" srcId="{FB4680D7-FE02-4A76-A893-41AEC24A3A6D}" destId="{2A0FC41A-02CB-458E-840D-8F5A587F0422}" srcOrd="1" destOrd="0" presId="urn:microsoft.com/office/officeart/2005/8/layout/vList3"/>
    <dgm:cxn modelId="{99DCAECA-267A-4A5B-BB4F-554CE32D5F80}" type="presParOf" srcId="{EE6E17BE-961E-4002-B0D4-AB274CC72CB5}" destId="{891B0548-B5D7-442E-9620-7D7CE9133A2B}" srcOrd="3" destOrd="0" presId="urn:microsoft.com/office/officeart/2005/8/layout/vList3"/>
    <dgm:cxn modelId="{14F5DF67-4E71-4459-9582-DCF6B31F4DFA}" type="presParOf" srcId="{EE6E17BE-961E-4002-B0D4-AB274CC72CB5}" destId="{70FF4248-EDFC-4389-BE2A-B228B893C658}" srcOrd="4" destOrd="0" presId="urn:microsoft.com/office/officeart/2005/8/layout/vList3"/>
    <dgm:cxn modelId="{D9688F48-8A3B-4332-B739-B22B4D99F5E9}" type="presParOf" srcId="{70FF4248-EDFC-4389-BE2A-B228B893C658}" destId="{393B6D42-B4C5-4622-B0D4-DF2C4797E746}" srcOrd="0" destOrd="0" presId="urn:microsoft.com/office/officeart/2005/8/layout/vList3"/>
    <dgm:cxn modelId="{EF94066A-9573-4F7A-9B52-F637DE5B3F69}" type="presParOf" srcId="{70FF4248-EDFC-4389-BE2A-B228B893C658}" destId="{328DDA5D-2469-476E-9B6E-77B517B5D45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E52491-25D1-4B7E-B698-47424B3B8F7F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fr-FR"/>
        </a:p>
      </dgm:t>
    </dgm:pt>
    <dgm:pt modelId="{634D2412-653F-4D54-B878-37C74A4BB6BB}">
      <dgm:prSet/>
      <dgm:spPr/>
      <dgm:t>
        <a:bodyPr/>
        <a:lstStyle/>
        <a:p>
          <a:pPr rtl="0"/>
          <a:r>
            <a:rPr lang="fr-FR" b="1" i="0" baseline="0" smtClean="0"/>
            <a:t>Syllabus du module</a:t>
          </a:r>
          <a:endParaRPr lang="fr-FR"/>
        </a:p>
      </dgm:t>
    </dgm:pt>
    <dgm:pt modelId="{8066FCD0-CF68-4932-89C9-A8F31A1D0162}" type="parTrans" cxnId="{CB9ADB64-B841-4461-B429-8C5DBDC82A38}">
      <dgm:prSet/>
      <dgm:spPr/>
      <dgm:t>
        <a:bodyPr/>
        <a:lstStyle/>
        <a:p>
          <a:endParaRPr lang="fr-FR"/>
        </a:p>
      </dgm:t>
    </dgm:pt>
    <dgm:pt modelId="{0E9842B8-BEDC-4BF3-B6C3-9659F57DC9C7}" type="sibTrans" cxnId="{CB9ADB64-B841-4461-B429-8C5DBDC82A38}">
      <dgm:prSet/>
      <dgm:spPr/>
      <dgm:t>
        <a:bodyPr/>
        <a:lstStyle/>
        <a:p>
          <a:endParaRPr lang="fr-FR"/>
        </a:p>
      </dgm:t>
    </dgm:pt>
    <dgm:pt modelId="{F98F0CEA-3565-4AEC-B873-389081D9D81B}" type="pres">
      <dgm:prSet presAssocID="{8EE52491-25D1-4B7E-B698-47424B3B8F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1F8CAE0-2594-4BBE-99A2-524B72864F6F}" type="pres">
      <dgm:prSet presAssocID="{634D2412-653F-4D54-B878-37C74A4BB6B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B9ADB64-B841-4461-B429-8C5DBDC82A38}" srcId="{8EE52491-25D1-4B7E-B698-47424B3B8F7F}" destId="{634D2412-653F-4D54-B878-37C74A4BB6BB}" srcOrd="0" destOrd="0" parTransId="{8066FCD0-CF68-4932-89C9-A8F31A1D0162}" sibTransId="{0E9842B8-BEDC-4BF3-B6C3-9659F57DC9C7}"/>
    <dgm:cxn modelId="{D37BF475-4BB7-4F40-AAC8-B3D8E1FDD6BC}" type="presOf" srcId="{634D2412-653F-4D54-B878-37C74A4BB6BB}" destId="{11F8CAE0-2594-4BBE-99A2-524B72864F6F}" srcOrd="0" destOrd="0" presId="urn:microsoft.com/office/officeart/2005/8/layout/process1"/>
    <dgm:cxn modelId="{9FEFF503-C1B1-4C85-95FA-1F7E572AE8B1}" type="presOf" srcId="{8EE52491-25D1-4B7E-B698-47424B3B8F7F}" destId="{F98F0CEA-3565-4AEC-B873-389081D9D81B}" srcOrd="0" destOrd="0" presId="urn:microsoft.com/office/officeart/2005/8/layout/process1"/>
    <dgm:cxn modelId="{284624E3-1F09-4FCE-A948-508E4AF27D9B}" type="presParOf" srcId="{F98F0CEA-3565-4AEC-B873-389081D9D81B}" destId="{11F8CAE0-2594-4BBE-99A2-524B72864F6F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3B568EA-C566-45FC-93E4-48691EE7017D}" type="doc">
      <dgm:prSet loTypeId="urn:microsoft.com/office/officeart/2005/8/layout/target3" loCatId="relationship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fr-FR"/>
        </a:p>
      </dgm:t>
    </dgm:pt>
    <dgm:pt modelId="{4A35FC15-60A2-4722-8F82-C1DA1B955113}">
      <dgm:prSet/>
      <dgm:spPr/>
      <dgm:t>
        <a:bodyPr/>
        <a:lstStyle/>
        <a:p>
          <a:pPr rtl="0"/>
          <a:r>
            <a:rPr lang="fr-FR" b="1" smtClean="0"/>
            <a:t>Objectifs communicatifs</a:t>
          </a:r>
          <a:endParaRPr lang="fr-FR"/>
        </a:p>
      </dgm:t>
    </dgm:pt>
    <dgm:pt modelId="{8E30ABD1-1713-48E8-A5AC-0A19BD2957F5}" type="parTrans" cxnId="{0163ABC0-D6FD-4D55-BCED-096045CFF47D}">
      <dgm:prSet/>
      <dgm:spPr/>
      <dgm:t>
        <a:bodyPr/>
        <a:lstStyle/>
        <a:p>
          <a:endParaRPr lang="fr-FR"/>
        </a:p>
      </dgm:t>
    </dgm:pt>
    <dgm:pt modelId="{10A48F02-DD60-4E9C-A486-295072DCFB14}" type="sibTrans" cxnId="{0163ABC0-D6FD-4D55-BCED-096045CFF47D}">
      <dgm:prSet/>
      <dgm:spPr/>
      <dgm:t>
        <a:bodyPr/>
        <a:lstStyle/>
        <a:p>
          <a:endParaRPr lang="fr-FR"/>
        </a:p>
      </dgm:t>
    </dgm:pt>
    <dgm:pt modelId="{15EEAE2B-C983-43A3-9AFC-D43B80400D27}" type="pres">
      <dgm:prSet presAssocID="{C3B568EA-C566-45FC-93E4-48691EE7017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2264BC1-B49F-41C4-9BA7-766E566F02FC}" type="pres">
      <dgm:prSet presAssocID="{4A35FC15-60A2-4722-8F82-C1DA1B955113}" presName="circle1" presStyleLbl="node1" presStyleIdx="0" presStyleCnt="1"/>
      <dgm:spPr/>
    </dgm:pt>
    <dgm:pt modelId="{B59C36CE-EBC5-449C-BF29-89F53186FE2E}" type="pres">
      <dgm:prSet presAssocID="{4A35FC15-60A2-4722-8F82-C1DA1B955113}" presName="space" presStyleCnt="0"/>
      <dgm:spPr/>
    </dgm:pt>
    <dgm:pt modelId="{ADA10B34-250A-4A4A-9399-2ECDAE66A911}" type="pres">
      <dgm:prSet presAssocID="{4A35FC15-60A2-4722-8F82-C1DA1B955113}" presName="rect1" presStyleLbl="alignAcc1" presStyleIdx="0" presStyleCnt="1"/>
      <dgm:spPr/>
      <dgm:t>
        <a:bodyPr/>
        <a:lstStyle/>
        <a:p>
          <a:endParaRPr lang="fr-FR"/>
        </a:p>
      </dgm:t>
    </dgm:pt>
    <dgm:pt modelId="{55351BCC-20E2-4953-85C6-3C3E3D04323B}" type="pres">
      <dgm:prSet presAssocID="{4A35FC15-60A2-4722-8F82-C1DA1B955113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1F18498-1F78-4B36-9847-2F3744141B4B}" type="presOf" srcId="{4A35FC15-60A2-4722-8F82-C1DA1B955113}" destId="{55351BCC-20E2-4953-85C6-3C3E3D04323B}" srcOrd="1" destOrd="0" presId="urn:microsoft.com/office/officeart/2005/8/layout/target3"/>
    <dgm:cxn modelId="{0163ABC0-D6FD-4D55-BCED-096045CFF47D}" srcId="{C3B568EA-C566-45FC-93E4-48691EE7017D}" destId="{4A35FC15-60A2-4722-8F82-C1DA1B955113}" srcOrd="0" destOrd="0" parTransId="{8E30ABD1-1713-48E8-A5AC-0A19BD2957F5}" sibTransId="{10A48F02-DD60-4E9C-A486-295072DCFB14}"/>
    <dgm:cxn modelId="{BE67431A-702D-4089-BA93-B68C844F0805}" type="presOf" srcId="{C3B568EA-C566-45FC-93E4-48691EE7017D}" destId="{15EEAE2B-C983-43A3-9AFC-D43B80400D27}" srcOrd="0" destOrd="0" presId="urn:microsoft.com/office/officeart/2005/8/layout/target3"/>
    <dgm:cxn modelId="{8D187D18-47E2-47FE-9D08-498BEB753159}" type="presOf" srcId="{4A35FC15-60A2-4722-8F82-C1DA1B955113}" destId="{ADA10B34-250A-4A4A-9399-2ECDAE66A911}" srcOrd="0" destOrd="0" presId="urn:microsoft.com/office/officeart/2005/8/layout/target3"/>
    <dgm:cxn modelId="{39B264ED-9D80-4771-922F-A27167F6B1FA}" type="presParOf" srcId="{15EEAE2B-C983-43A3-9AFC-D43B80400D27}" destId="{F2264BC1-B49F-41C4-9BA7-766E566F02FC}" srcOrd="0" destOrd="0" presId="urn:microsoft.com/office/officeart/2005/8/layout/target3"/>
    <dgm:cxn modelId="{34D6791E-E6CC-44DA-881C-BEFC91B5EEFE}" type="presParOf" srcId="{15EEAE2B-C983-43A3-9AFC-D43B80400D27}" destId="{B59C36CE-EBC5-449C-BF29-89F53186FE2E}" srcOrd="1" destOrd="0" presId="urn:microsoft.com/office/officeart/2005/8/layout/target3"/>
    <dgm:cxn modelId="{46795E83-D9A7-49B3-8A56-4DE4890967D8}" type="presParOf" srcId="{15EEAE2B-C983-43A3-9AFC-D43B80400D27}" destId="{ADA10B34-250A-4A4A-9399-2ECDAE66A911}" srcOrd="2" destOrd="0" presId="urn:microsoft.com/office/officeart/2005/8/layout/target3"/>
    <dgm:cxn modelId="{4FEBD9FB-C070-4697-9FEE-0B42C8CB4CF3}" type="presParOf" srcId="{15EEAE2B-C983-43A3-9AFC-D43B80400D27}" destId="{55351BCC-20E2-4953-85C6-3C3E3D04323B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08AD913-BAD1-48FF-ABF6-B8E4D79A7E6F}" type="doc">
      <dgm:prSet loTypeId="urn:microsoft.com/office/officeart/2005/8/layout/default" loCatId="list" qsTypeId="urn:microsoft.com/office/officeart/2005/8/quickstyle/simple5" qsCatId="simple" csTypeId="urn:microsoft.com/office/officeart/2005/8/colors/accent0_3" csCatId="mainScheme"/>
      <dgm:spPr/>
      <dgm:t>
        <a:bodyPr/>
        <a:lstStyle/>
        <a:p>
          <a:endParaRPr lang="fr-FR"/>
        </a:p>
      </dgm:t>
    </dgm:pt>
    <dgm:pt modelId="{85EE6C1A-5E29-4239-B137-CE528DF54902}">
      <dgm:prSet/>
      <dgm:spPr/>
      <dgm:t>
        <a:bodyPr/>
        <a:lstStyle/>
        <a:p>
          <a:pPr rtl="0"/>
          <a:r>
            <a:rPr lang="fr-FR" smtClean="0"/>
            <a:t>-Développer l’écoute active ;</a:t>
          </a:r>
          <a:endParaRPr lang="fr-FR"/>
        </a:p>
      </dgm:t>
    </dgm:pt>
    <dgm:pt modelId="{E432E447-E85D-4755-9E5C-CAF98D86395E}" type="parTrans" cxnId="{408E9812-3B1F-4494-8112-97CB6BCC0B38}">
      <dgm:prSet/>
      <dgm:spPr/>
      <dgm:t>
        <a:bodyPr/>
        <a:lstStyle/>
        <a:p>
          <a:endParaRPr lang="fr-FR"/>
        </a:p>
      </dgm:t>
    </dgm:pt>
    <dgm:pt modelId="{1415458F-9F1B-4B81-A015-5F2F4F50C48D}" type="sibTrans" cxnId="{408E9812-3B1F-4494-8112-97CB6BCC0B38}">
      <dgm:prSet/>
      <dgm:spPr/>
      <dgm:t>
        <a:bodyPr/>
        <a:lstStyle/>
        <a:p>
          <a:endParaRPr lang="fr-FR"/>
        </a:p>
      </dgm:t>
    </dgm:pt>
    <dgm:pt modelId="{43847029-7D99-415C-A685-BB15B69E5A05}">
      <dgm:prSet/>
      <dgm:spPr/>
      <dgm:t>
        <a:bodyPr/>
        <a:lstStyle/>
        <a:p>
          <a:pPr rtl="0"/>
          <a:r>
            <a:rPr lang="fr-FR" smtClean="0"/>
            <a:t>-Comprendre un  cours magistral ;</a:t>
          </a:r>
          <a:endParaRPr lang="fr-FR"/>
        </a:p>
      </dgm:t>
    </dgm:pt>
    <dgm:pt modelId="{9654BD76-DCE6-4674-89E0-6782F7A10677}" type="parTrans" cxnId="{955C7942-29BA-402D-BC81-8C64E9DC0193}">
      <dgm:prSet/>
      <dgm:spPr/>
      <dgm:t>
        <a:bodyPr/>
        <a:lstStyle/>
        <a:p>
          <a:endParaRPr lang="fr-FR"/>
        </a:p>
      </dgm:t>
    </dgm:pt>
    <dgm:pt modelId="{6D8B57CD-F8AA-4BDA-B1AE-D7825FF79643}" type="sibTrans" cxnId="{955C7942-29BA-402D-BC81-8C64E9DC0193}">
      <dgm:prSet/>
      <dgm:spPr/>
      <dgm:t>
        <a:bodyPr/>
        <a:lstStyle/>
        <a:p>
          <a:endParaRPr lang="fr-FR"/>
        </a:p>
      </dgm:t>
    </dgm:pt>
    <dgm:pt modelId="{1ECDDF44-FE6B-4944-9B99-72861EDE0BF9}">
      <dgm:prSet/>
      <dgm:spPr/>
      <dgm:t>
        <a:bodyPr/>
        <a:lstStyle/>
        <a:p>
          <a:pPr rtl="0"/>
          <a:r>
            <a:rPr lang="fr-FR" smtClean="0"/>
            <a:t>-Parler de ses études, de sa spécialité et de ses projets </a:t>
          </a:r>
          <a:endParaRPr lang="fr-FR"/>
        </a:p>
      </dgm:t>
    </dgm:pt>
    <dgm:pt modelId="{EA13E034-7590-48FA-B78C-A813A1924310}" type="parTrans" cxnId="{21A39AAB-35CE-4FA7-B16C-4DF74DA35AFA}">
      <dgm:prSet/>
      <dgm:spPr/>
      <dgm:t>
        <a:bodyPr/>
        <a:lstStyle/>
        <a:p>
          <a:endParaRPr lang="fr-FR"/>
        </a:p>
      </dgm:t>
    </dgm:pt>
    <dgm:pt modelId="{45B6E1E2-CD67-4C34-86CF-44B0793F4E3E}" type="sibTrans" cxnId="{21A39AAB-35CE-4FA7-B16C-4DF74DA35AFA}">
      <dgm:prSet/>
      <dgm:spPr/>
      <dgm:t>
        <a:bodyPr/>
        <a:lstStyle/>
        <a:p>
          <a:endParaRPr lang="fr-FR"/>
        </a:p>
      </dgm:t>
    </dgm:pt>
    <dgm:pt modelId="{09CB3B08-D902-43A9-970F-02E2A0CCE22C}">
      <dgm:prSet/>
      <dgm:spPr/>
      <dgm:t>
        <a:bodyPr/>
        <a:lstStyle/>
        <a:p>
          <a:pPr rtl="0"/>
          <a:r>
            <a:rPr lang="fr-FR" smtClean="0"/>
            <a:t>-Acquérir des stratégies pour la production orale ;</a:t>
          </a:r>
          <a:endParaRPr lang="fr-FR"/>
        </a:p>
      </dgm:t>
    </dgm:pt>
    <dgm:pt modelId="{824302F3-D7ED-49C7-B37F-98EB90971DE9}" type="parTrans" cxnId="{D55A22FE-5159-4084-9B34-92CB36E78D58}">
      <dgm:prSet/>
      <dgm:spPr/>
      <dgm:t>
        <a:bodyPr/>
        <a:lstStyle/>
        <a:p>
          <a:endParaRPr lang="fr-FR"/>
        </a:p>
      </dgm:t>
    </dgm:pt>
    <dgm:pt modelId="{C60FC9E1-79BB-4920-904E-A905CEE06A1B}" type="sibTrans" cxnId="{D55A22FE-5159-4084-9B34-92CB36E78D58}">
      <dgm:prSet/>
      <dgm:spPr/>
      <dgm:t>
        <a:bodyPr/>
        <a:lstStyle/>
        <a:p>
          <a:endParaRPr lang="fr-FR"/>
        </a:p>
      </dgm:t>
    </dgm:pt>
    <dgm:pt modelId="{508E359A-0276-4364-A119-1F6A84C332CF}">
      <dgm:prSet/>
      <dgm:spPr/>
      <dgm:t>
        <a:bodyPr/>
        <a:lstStyle/>
        <a:p>
          <a:pPr rtl="0"/>
          <a:r>
            <a:rPr lang="fr-FR" dirty="0" smtClean="0"/>
            <a:t>-Agir et interagir avec l’enseignant et avec la classe ;</a:t>
          </a:r>
          <a:endParaRPr lang="fr-FR" dirty="0"/>
        </a:p>
      </dgm:t>
    </dgm:pt>
    <dgm:pt modelId="{2626C0A2-6F34-40B1-A051-8FC9C3897A74}" type="parTrans" cxnId="{F1FE3378-69D5-4112-8CEE-3EF9BB707612}">
      <dgm:prSet/>
      <dgm:spPr/>
      <dgm:t>
        <a:bodyPr/>
        <a:lstStyle/>
        <a:p>
          <a:endParaRPr lang="fr-FR"/>
        </a:p>
      </dgm:t>
    </dgm:pt>
    <dgm:pt modelId="{846664DF-0A1D-404D-B861-A2A0954CEA4D}" type="sibTrans" cxnId="{F1FE3378-69D5-4112-8CEE-3EF9BB707612}">
      <dgm:prSet/>
      <dgm:spPr/>
      <dgm:t>
        <a:bodyPr/>
        <a:lstStyle/>
        <a:p>
          <a:endParaRPr lang="fr-FR"/>
        </a:p>
      </dgm:t>
    </dgm:pt>
    <dgm:pt modelId="{0451E066-E337-4642-8542-325394652350}">
      <dgm:prSet/>
      <dgm:spPr/>
      <dgm:t>
        <a:bodyPr/>
        <a:lstStyle/>
        <a:p>
          <a:pPr rtl="0"/>
          <a:r>
            <a:rPr lang="fr-FR" smtClean="0"/>
            <a:t>-Participer à un échange ou à un débat ;</a:t>
          </a:r>
          <a:endParaRPr lang="fr-FR"/>
        </a:p>
      </dgm:t>
    </dgm:pt>
    <dgm:pt modelId="{A64C76AD-22B9-4AC3-8804-42BEBC3AD62B}" type="parTrans" cxnId="{3F6B49A4-C759-414D-AEDE-2B854ABFD6DA}">
      <dgm:prSet/>
      <dgm:spPr/>
      <dgm:t>
        <a:bodyPr/>
        <a:lstStyle/>
        <a:p>
          <a:endParaRPr lang="fr-FR"/>
        </a:p>
      </dgm:t>
    </dgm:pt>
    <dgm:pt modelId="{21DFA478-CDDA-4625-99E8-AC0F380EFF88}" type="sibTrans" cxnId="{3F6B49A4-C759-414D-AEDE-2B854ABFD6DA}">
      <dgm:prSet/>
      <dgm:spPr/>
      <dgm:t>
        <a:bodyPr/>
        <a:lstStyle/>
        <a:p>
          <a:endParaRPr lang="fr-FR"/>
        </a:p>
      </dgm:t>
    </dgm:pt>
    <dgm:pt modelId="{6DCE14D7-0333-476B-B7DD-6DB6303796F0}">
      <dgm:prSet/>
      <dgm:spPr/>
      <dgm:t>
        <a:bodyPr/>
        <a:lstStyle/>
        <a:p>
          <a:pPr rtl="0"/>
          <a:r>
            <a:rPr lang="fr-FR" smtClean="0"/>
            <a:t>-Exprimer une opinion ;</a:t>
          </a:r>
          <a:endParaRPr lang="fr-FR"/>
        </a:p>
      </dgm:t>
    </dgm:pt>
    <dgm:pt modelId="{1E97956D-666E-49CA-9D9A-945B5C3B3E2B}" type="parTrans" cxnId="{DFBFD90F-0B0A-44E5-8099-1F5B776810C5}">
      <dgm:prSet/>
      <dgm:spPr/>
      <dgm:t>
        <a:bodyPr/>
        <a:lstStyle/>
        <a:p>
          <a:endParaRPr lang="fr-FR"/>
        </a:p>
      </dgm:t>
    </dgm:pt>
    <dgm:pt modelId="{28B11BF0-174B-469B-8CD1-AE653FBB8055}" type="sibTrans" cxnId="{DFBFD90F-0B0A-44E5-8099-1F5B776810C5}">
      <dgm:prSet/>
      <dgm:spPr/>
      <dgm:t>
        <a:bodyPr/>
        <a:lstStyle/>
        <a:p>
          <a:endParaRPr lang="fr-FR"/>
        </a:p>
      </dgm:t>
    </dgm:pt>
    <dgm:pt modelId="{02FBC9C9-0AB5-45C1-80AE-C26281C612FA}" type="pres">
      <dgm:prSet presAssocID="{C08AD913-BAD1-48FF-ABF6-B8E4D79A7E6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5CAE245-F1D7-472C-A59B-232DF798C679}" type="pres">
      <dgm:prSet presAssocID="{85EE6C1A-5E29-4239-B137-CE528DF54902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DD60EF-01A2-4376-A34A-37702E3C95BC}" type="pres">
      <dgm:prSet presAssocID="{1415458F-9F1B-4B81-A015-5F2F4F50C48D}" presName="sibTrans" presStyleCnt="0"/>
      <dgm:spPr/>
    </dgm:pt>
    <dgm:pt modelId="{76C45399-CE60-4B5D-80A6-DC6906817268}" type="pres">
      <dgm:prSet presAssocID="{43847029-7D99-415C-A685-BB15B69E5A05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624541-D87B-45A0-9B6D-880EE5069BB7}" type="pres">
      <dgm:prSet presAssocID="{6D8B57CD-F8AA-4BDA-B1AE-D7825FF79643}" presName="sibTrans" presStyleCnt="0"/>
      <dgm:spPr/>
    </dgm:pt>
    <dgm:pt modelId="{94AE5379-E432-44CA-830D-CB648998DDD2}" type="pres">
      <dgm:prSet presAssocID="{1ECDDF44-FE6B-4944-9B99-72861EDE0BF9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E583D5-FB59-498D-9F31-850155879DBF}" type="pres">
      <dgm:prSet presAssocID="{45B6E1E2-CD67-4C34-86CF-44B0793F4E3E}" presName="sibTrans" presStyleCnt="0"/>
      <dgm:spPr/>
    </dgm:pt>
    <dgm:pt modelId="{50D9CE62-EB00-4DEE-8899-4B4742F1E58B}" type="pres">
      <dgm:prSet presAssocID="{09CB3B08-D902-43A9-970F-02E2A0CCE22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1DFE4E-DDCF-4336-9450-8D587D3ECEBD}" type="pres">
      <dgm:prSet presAssocID="{C60FC9E1-79BB-4920-904E-A905CEE06A1B}" presName="sibTrans" presStyleCnt="0"/>
      <dgm:spPr/>
    </dgm:pt>
    <dgm:pt modelId="{CDD224C4-3B83-4FA6-9827-B37D5174CF81}" type="pres">
      <dgm:prSet presAssocID="{508E359A-0276-4364-A119-1F6A84C332CF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9D1EF3-4726-4B8E-8763-BDB9D6209EFB}" type="pres">
      <dgm:prSet presAssocID="{846664DF-0A1D-404D-B861-A2A0954CEA4D}" presName="sibTrans" presStyleCnt="0"/>
      <dgm:spPr/>
    </dgm:pt>
    <dgm:pt modelId="{41572ED9-1639-444C-B19C-EFAEBCF89F3A}" type="pres">
      <dgm:prSet presAssocID="{0451E066-E337-4642-8542-325394652350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287B7A-484A-4A8D-A1FA-DFA40E0B49B5}" type="pres">
      <dgm:prSet presAssocID="{21DFA478-CDDA-4625-99E8-AC0F380EFF88}" presName="sibTrans" presStyleCnt="0"/>
      <dgm:spPr/>
    </dgm:pt>
    <dgm:pt modelId="{1EBF8310-C450-434E-B910-F034A58AF28C}" type="pres">
      <dgm:prSet presAssocID="{6DCE14D7-0333-476B-B7DD-6DB6303796F0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3142C9D-FF33-4BF8-ADF5-91B7E1DD30AF}" type="presOf" srcId="{09CB3B08-D902-43A9-970F-02E2A0CCE22C}" destId="{50D9CE62-EB00-4DEE-8899-4B4742F1E58B}" srcOrd="0" destOrd="0" presId="urn:microsoft.com/office/officeart/2005/8/layout/default"/>
    <dgm:cxn modelId="{50DDE556-3095-476A-90B6-1AABC7BA67F7}" type="presOf" srcId="{6DCE14D7-0333-476B-B7DD-6DB6303796F0}" destId="{1EBF8310-C450-434E-B910-F034A58AF28C}" srcOrd="0" destOrd="0" presId="urn:microsoft.com/office/officeart/2005/8/layout/default"/>
    <dgm:cxn modelId="{890B26B8-2949-42C4-903D-6310801ABCE3}" type="presOf" srcId="{C08AD913-BAD1-48FF-ABF6-B8E4D79A7E6F}" destId="{02FBC9C9-0AB5-45C1-80AE-C26281C612FA}" srcOrd="0" destOrd="0" presId="urn:microsoft.com/office/officeart/2005/8/layout/default"/>
    <dgm:cxn modelId="{D55A22FE-5159-4084-9B34-92CB36E78D58}" srcId="{C08AD913-BAD1-48FF-ABF6-B8E4D79A7E6F}" destId="{09CB3B08-D902-43A9-970F-02E2A0CCE22C}" srcOrd="3" destOrd="0" parTransId="{824302F3-D7ED-49C7-B37F-98EB90971DE9}" sibTransId="{C60FC9E1-79BB-4920-904E-A905CEE06A1B}"/>
    <dgm:cxn modelId="{F1FE3378-69D5-4112-8CEE-3EF9BB707612}" srcId="{C08AD913-BAD1-48FF-ABF6-B8E4D79A7E6F}" destId="{508E359A-0276-4364-A119-1F6A84C332CF}" srcOrd="4" destOrd="0" parTransId="{2626C0A2-6F34-40B1-A051-8FC9C3897A74}" sibTransId="{846664DF-0A1D-404D-B861-A2A0954CEA4D}"/>
    <dgm:cxn modelId="{F66073ED-6AD0-42D5-946D-332D058E4F9C}" type="presOf" srcId="{1ECDDF44-FE6B-4944-9B99-72861EDE0BF9}" destId="{94AE5379-E432-44CA-830D-CB648998DDD2}" srcOrd="0" destOrd="0" presId="urn:microsoft.com/office/officeart/2005/8/layout/default"/>
    <dgm:cxn modelId="{059CD2C7-3C14-496A-B0F9-B2EEA17DBE89}" type="presOf" srcId="{0451E066-E337-4642-8542-325394652350}" destId="{41572ED9-1639-444C-B19C-EFAEBCF89F3A}" srcOrd="0" destOrd="0" presId="urn:microsoft.com/office/officeart/2005/8/layout/default"/>
    <dgm:cxn modelId="{DFBFD90F-0B0A-44E5-8099-1F5B776810C5}" srcId="{C08AD913-BAD1-48FF-ABF6-B8E4D79A7E6F}" destId="{6DCE14D7-0333-476B-B7DD-6DB6303796F0}" srcOrd="6" destOrd="0" parTransId="{1E97956D-666E-49CA-9D9A-945B5C3B3E2B}" sibTransId="{28B11BF0-174B-469B-8CD1-AE653FBB8055}"/>
    <dgm:cxn modelId="{3F6B49A4-C759-414D-AEDE-2B854ABFD6DA}" srcId="{C08AD913-BAD1-48FF-ABF6-B8E4D79A7E6F}" destId="{0451E066-E337-4642-8542-325394652350}" srcOrd="5" destOrd="0" parTransId="{A64C76AD-22B9-4AC3-8804-42BEBC3AD62B}" sibTransId="{21DFA478-CDDA-4625-99E8-AC0F380EFF88}"/>
    <dgm:cxn modelId="{408E9812-3B1F-4494-8112-97CB6BCC0B38}" srcId="{C08AD913-BAD1-48FF-ABF6-B8E4D79A7E6F}" destId="{85EE6C1A-5E29-4239-B137-CE528DF54902}" srcOrd="0" destOrd="0" parTransId="{E432E447-E85D-4755-9E5C-CAF98D86395E}" sibTransId="{1415458F-9F1B-4B81-A015-5F2F4F50C48D}"/>
    <dgm:cxn modelId="{648D746E-E2FA-40FE-9719-292B50E23D4A}" type="presOf" srcId="{85EE6C1A-5E29-4239-B137-CE528DF54902}" destId="{15CAE245-F1D7-472C-A59B-232DF798C679}" srcOrd="0" destOrd="0" presId="urn:microsoft.com/office/officeart/2005/8/layout/default"/>
    <dgm:cxn modelId="{955C7942-29BA-402D-BC81-8C64E9DC0193}" srcId="{C08AD913-BAD1-48FF-ABF6-B8E4D79A7E6F}" destId="{43847029-7D99-415C-A685-BB15B69E5A05}" srcOrd="1" destOrd="0" parTransId="{9654BD76-DCE6-4674-89E0-6782F7A10677}" sibTransId="{6D8B57CD-F8AA-4BDA-B1AE-D7825FF79643}"/>
    <dgm:cxn modelId="{21A39AAB-35CE-4FA7-B16C-4DF74DA35AFA}" srcId="{C08AD913-BAD1-48FF-ABF6-B8E4D79A7E6F}" destId="{1ECDDF44-FE6B-4944-9B99-72861EDE0BF9}" srcOrd="2" destOrd="0" parTransId="{EA13E034-7590-48FA-B78C-A813A1924310}" sibTransId="{45B6E1E2-CD67-4C34-86CF-44B0793F4E3E}"/>
    <dgm:cxn modelId="{B0197472-8C8C-4C26-955B-225289D18E4A}" type="presOf" srcId="{508E359A-0276-4364-A119-1F6A84C332CF}" destId="{CDD224C4-3B83-4FA6-9827-B37D5174CF81}" srcOrd="0" destOrd="0" presId="urn:microsoft.com/office/officeart/2005/8/layout/default"/>
    <dgm:cxn modelId="{0ACC778D-B06F-46BF-9F7E-952E031DA5C9}" type="presOf" srcId="{43847029-7D99-415C-A685-BB15B69E5A05}" destId="{76C45399-CE60-4B5D-80A6-DC6906817268}" srcOrd="0" destOrd="0" presId="urn:microsoft.com/office/officeart/2005/8/layout/default"/>
    <dgm:cxn modelId="{9AEBD218-0DB3-492B-A4BF-021EDC161395}" type="presParOf" srcId="{02FBC9C9-0AB5-45C1-80AE-C26281C612FA}" destId="{15CAE245-F1D7-472C-A59B-232DF798C679}" srcOrd="0" destOrd="0" presId="urn:microsoft.com/office/officeart/2005/8/layout/default"/>
    <dgm:cxn modelId="{8D554BB3-8A78-4F71-A4CB-328AD4DBAF61}" type="presParOf" srcId="{02FBC9C9-0AB5-45C1-80AE-C26281C612FA}" destId="{9ADD60EF-01A2-4376-A34A-37702E3C95BC}" srcOrd="1" destOrd="0" presId="urn:microsoft.com/office/officeart/2005/8/layout/default"/>
    <dgm:cxn modelId="{9D89A37D-1E05-4C94-A684-16593EFA9A3C}" type="presParOf" srcId="{02FBC9C9-0AB5-45C1-80AE-C26281C612FA}" destId="{76C45399-CE60-4B5D-80A6-DC6906817268}" srcOrd="2" destOrd="0" presId="urn:microsoft.com/office/officeart/2005/8/layout/default"/>
    <dgm:cxn modelId="{A35DD722-80ED-4A7C-92F5-FA188C9DEF1D}" type="presParOf" srcId="{02FBC9C9-0AB5-45C1-80AE-C26281C612FA}" destId="{0E624541-D87B-45A0-9B6D-880EE5069BB7}" srcOrd="3" destOrd="0" presId="urn:microsoft.com/office/officeart/2005/8/layout/default"/>
    <dgm:cxn modelId="{2E5343BE-7D73-4EB5-AFC5-04B6A1ABE1D2}" type="presParOf" srcId="{02FBC9C9-0AB5-45C1-80AE-C26281C612FA}" destId="{94AE5379-E432-44CA-830D-CB648998DDD2}" srcOrd="4" destOrd="0" presId="urn:microsoft.com/office/officeart/2005/8/layout/default"/>
    <dgm:cxn modelId="{81B5F03B-476F-42A2-80CD-68EDC831FEFF}" type="presParOf" srcId="{02FBC9C9-0AB5-45C1-80AE-C26281C612FA}" destId="{74E583D5-FB59-498D-9F31-850155879DBF}" srcOrd="5" destOrd="0" presId="urn:microsoft.com/office/officeart/2005/8/layout/default"/>
    <dgm:cxn modelId="{8739196A-43A9-4693-ADDD-3F52FC4E9274}" type="presParOf" srcId="{02FBC9C9-0AB5-45C1-80AE-C26281C612FA}" destId="{50D9CE62-EB00-4DEE-8899-4B4742F1E58B}" srcOrd="6" destOrd="0" presId="urn:microsoft.com/office/officeart/2005/8/layout/default"/>
    <dgm:cxn modelId="{E54DEAB1-D50A-49D5-B3DE-535BBBEB2315}" type="presParOf" srcId="{02FBC9C9-0AB5-45C1-80AE-C26281C612FA}" destId="{091DFE4E-DDCF-4336-9450-8D587D3ECEBD}" srcOrd="7" destOrd="0" presId="urn:microsoft.com/office/officeart/2005/8/layout/default"/>
    <dgm:cxn modelId="{DFD68A6E-CC80-4A54-BFFB-C2410A71FF7B}" type="presParOf" srcId="{02FBC9C9-0AB5-45C1-80AE-C26281C612FA}" destId="{CDD224C4-3B83-4FA6-9827-B37D5174CF81}" srcOrd="8" destOrd="0" presId="urn:microsoft.com/office/officeart/2005/8/layout/default"/>
    <dgm:cxn modelId="{113167A5-9A16-457C-9CB3-B7740AAD86BC}" type="presParOf" srcId="{02FBC9C9-0AB5-45C1-80AE-C26281C612FA}" destId="{FD9D1EF3-4726-4B8E-8763-BDB9D6209EFB}" srcOrd="9" destOrd="0" presId="urn:microsoft.com/office/officeart/2005/8/layout/default"/>
    <dgm:cxn modelId="{E4093E4C-CCC3-4518-A5DE-3FC1C1E2617E}" type="presParOf" srcId="{02FBC9C9-0AB5-45C1-80AE-C26281C612FA}" destId="{41572ED9-1639-444C-B19C-EFAEBCF89F3A}" srcOrd="10" destOrd="0" presId="urn:microsoft.com/office/officeart/2005/8/layout/default"/>
    <dgm:cxn modelId="{47CDAD00-C526-4A19-89F7-CA8DB5CD2D87}" type="presParOf" srcId="{02FBC9C9-0AB5-45C1-80AE-C26281C612FA}" destId="{82287B7A-484A-4A8D-A1FA-DFA40E0B49B5}" srcOrd="11" destOrd="0" presId="urn:microsoft.com/office/officeart/2005/8/layout/default"/>
    <dgm:cxn modelId="{C9107E22-E309-4BDA-9AE1-15F30F984D0F}" type="presParOf" srcId="{02FBC9C9-0AB5-45C1-80AE-C26281C612FA}" destId="{1EBF8310-C450-434E-B910-F034A58AF28C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D3DB9AB-69BC-447E-9EC8-A4D9CC9745B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fr-FR"/>
        </a:p>
      </dgm:t>
    </dgm:pt>
    <dgm:pt modelId="{0D34DBE0-9958-4D99-B83C-8EB87AFB38EB}">
      <dgm:prSet/>
      <dgm:spPr/>
      <dgm:t>
        <a:bodyPr/>
        <a:lstStyle/>
        <a:p>
          <a:pPr rtl="0"/>
          <a:r>
            <a:rPr lang="fr-FR" smtClean="0"/>
            <a:t>-Faire un exposé.</a:t>
          </a:r>
          <a:endParaRPr lang="fr-FR"/>
        </a:p>
      </dgm:t>
    </dgm:pt>
    <dgm:pt modelId="{AA727D89-A0CD-458D-B23A-378CA815C4FB}" type="parTrans" cxnId="{F20B0234-9DEE-43C3-B130-9E9096E95A4A}">
      <dgm:prSet/>
      <dgm:spPr/>
      <dgm:t>
        <a:bodyPr/>
        <a:lstStyle/>
        <a:p>
          <a:endParaRPr lang="fr-FR"/>
        </a:p>
      </dgm:t>
    </dgm:pt>
    <dgm:pt modelId="{815F8CBF-A32F-42E0-80D7-B26BF677678D}" type="sibTrans" cxnId="{F20B0234-9DEE-43C3-B130-9E9096E95A4A}">
      <dgm:prSet/>
      <dgm:spPr/>
      <dgm:t>
        <a:bodyPr/>
        <a:lstStyle/>
        <a:p>
          <a:endParaRPr lang="fr-FR"/>
        </a:p>
      </dgm:t>
    </dgm:pt>
    <dgm:pt modelId="{5A3BC663-CB25-45E5-83AF-13263A252842}">
      <dgm:prSet/>
      <dgm:spPr/>
      <dgm:t>
        <a:bodyPr/>
        <a:lstStyle/>
        <a:p>
          <a:pPr rtl="0"/>
          <a:r>
            <a:rPr lang="fr-FR" smtClean="0"/>
            <a:t>-Identifier les éléments de structuration </a:t>
          </a:r>
          <a:endParaRPr lang="fr-FR"/>
        </a:p>
      </dgm:t>
    </dgm:pt>
    <dgm:pt modelId="{543F470D-4181-481F-A2CD-452B54D26D19}" type="parTrans" cxnId="{B65AC620-9D89-4311-A608-36C5F3BEDF69}">
      <dgm:prSet/>
      <dgm:spPr/>
      <dgm:t>
        <a:bodyPr/>
        <a:lstStyle/>
        <a:p>
          <a:endParaRPr lang="fr-FR"/>
        </a:p>
      </dgm:t>
    </dgm:pt>
    <dgm:pt modelId="{FC498546-8CE5-4151-937B-D0102DB955D9}" type="sibTrans" cxnId="{B65AC620-9D89-4311-A608-36C5F3BEDF69}">
      <dgm:prSet/>
      <dgm:spPr/>
      <dgm:t>
        <a:bodyPr/>
        <a:lstStyle/>
        <a:p>
          <a:endParaRPr lang="fr-FR"/>
        </a:p>
      </dgm:t>
    </dgm:pt>
    <dgm:pt modelId="{61BC83D4-247F-4399-9783-1FCE87156BCF}">
      <dgm:prSet/>
      <dgm:spPr/>
      <dgm:t>
        <a:bodyPr/>
        <a:lstStyle/>
        <a:p>
          <a:pPr rtl="0"/>
          <a:r>
            <a:rPr lang="fr-FR" smtClean="0"/>
            <a:t>-Identifier les mots clés ; </a:t>
          </a:r>
          <a:endParaRPr lang="fr-FR"/>
        </a:p>
      </dgm:t>
    </dgm:pt>
    <dgm:pt modelId="{620D538F-1FCE-455E-AD92-DEE997915BA5}" type="parTrans" cxnId="{5981CE51-97A0-4DCD-9BCC-9322795E9737}">
      <dgm:prSet/>
      <dgm:spPr/>
      <dgm:t>
        <a:bodyPr/>
        <a:lstStyle/>
        <a:p>
          <a:endParaRPr lang="fr-FR"/>
        </a:p>
      </dgm:t>
    </dgm:pt>
    <dgm:pt modelId="{EA67588B-2B6F-4352-B11C-69F6C61EEF37}" type="sibTrans" cxnId="{5981CE51-97A0-4DCD-9BCC-9322795E9737}">
      <dgm:prSet/>
      <dgm:spPr/>
      <dgm:t>
        <a:bodyPr/>
        <a:lstStyle/>
        <a:p>
          <a:endParaRPr lang="fr-FR"/>
        </a:p>
      </dgm:t>
    </dgm:pt>
    <dgm:pt modelId="{60E52AB3-28EB-4274-A532-97C001F09120}" type="pres">
      <dgm:prSet presAssocID="{4D3DB9AB-69BC-447E-9EC8-A4D9CC9745BF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89BEEA73-946F-4484-B60B-58CCCBCFE33F}" type="pres">
      <dgm:prSet presAssocID="{0D34DBE0-9958-4D99-B83C-8EB87AFB38EB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F843B9-E84B-4457-AADA-6A247E5CD658}" type="pres">
      <dgm:prSet presAssocID="{5A3BC663-CB25-45E5-83AF-13263A252842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997516-CFF5-4E8E-A4CC-94E7CF83CE91}" type="pres">
      <dgm:prSet presAssocID="{61BC83D4-247F-4399-9783-1FCE87156BCF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20B0234-9DEE-43C3-B130-9E9096E95A4A}" srcId="{4D3DB9AB-69BC-447E-9EC8-A4D9CC9745BF}" destId="{0D34DBE0-9958-4D99-B83C-8EB87AFB38EB}" srcOrd="0" destOrd="0" parTransId="{AA727D89-A0CD-458D-B23A-378CA815C4FB}" sibTransId="{815F8CBF-A32F-42E0-80D7-B26BF677678D}"/>
    <dgm:cxn modelId="{8C1ED93D-9B86-43C7-86E6-E226A9717DA6}" type="presOf" srcId="{0D34DBE0-9958-4D99-B83C-8EB87AFB38EB}" destId="{89BEEA73-946F-4484-B60B-58CCCBCFE33F}" srcOrd="0" destOrd="0" presId="urn:microsoft.com/office/officeart/2009/3/layout/IncreasingArrowsProcess"/>
    <dgm:cxn modelId="{3F72ED1E-933E-433A-AA80-5504FB4AAD9C}" type="presOf" srcId="{61BC83D4-247F-4399-9783-1FCE87156BCF}" destId="{85997516-CFF5-4E8E-A4CC-94E7CF83CE91}" srcOrd="0" destOrd="0" presId="urn:microsoft.com/office/officeart/2009/3/layout/IncreasingArrowsProcess"/>
    <dgm:cxn modelId="{B65AC620-9D89-4311-A608-36C5F3BEDF69}" srcId="{4D3DB9AB-69BC-447E-9EC8-A4D9CC9745BF}" destId="{5A3BC663-CB25-45E5-83AF-13263A252842}" srcOrd="1" destOrd="0" parTransId="{543F470D-4181-481F-A2CD-452B54D26D19}" sibTransId="{FC498546-8CE5-4151-937B-D0102DB955D9}"/>
    <dgm:cxn modelId="{6525F2D4-E6BA-4534-88CA-326A8429F6E9}" type="presOf" srcId="{4D3DB9AB-69BC-447E-9EC8-A4D9CC9745BF}" destId="{60E52AB3-28EB-4274-A532-97C001F09120}" srcOrd="0" destOrd="0" presId="urn:microsoft.com/office/officeart/2009/3/layout/IncreasingArrowsProcess"/>
    <dgm:cxn modelId="{5981CE51-97A0-4DCD-9BCC-9322795E9737}" srcId="{4D3DB9AB-69BC-447E-9EC8-A4D9CC9745BF}" destId="{61BC83D4-247F-4399-9783-1FCE87156BCF}" srcOrd="2" destOrd="0" parTransId="{620D538F-1FCE-455E-AD92-DEE997915BA5}" sibTransId="{EA67588B-2B6F-4352-B11C-69F6C61EEF37}"/>
    <dgm:cxn modelId="{F9924803-B900-4198-AB22-98CCA238A189}" type="presOf" srcId="{5A3BC663-CB25-45E5-83AF-13263A252842}" destId="{1BF843B9-E84B-4457-AADA-6A247E5CD658}" srcOrd="0" destOrd="0" presId="urn:microsoft.com/office/officeart/2009/3/layout/IncreasingArrowsProcess"/>
    <dgm:cxn modelId="{B35BE887-2F38-4559-B015-6E3ADB3AB8DF}" type="presParOf" srcId="{60E52AB3-28EB-4274-A532-97C001F09120}" destId="{89BEEA73-946F-4484-B60B-58CCCBCFE33F}" srcOrd="0" destOrd="0" presId="urn:microsoft.com/office/officeart/2009/3/layout/IncreasingArrowsProcess"/>
    <dgm:cxn modelId="{0807E5DA-056E-49AA-A511-29A4D93F0271}" type="presParOf" srcId="{60E52AB3-28EB-4274-A532-97C001F09120}" destId="{1BF843B9-E84B-4457-AADA-6A247E5CD658}" srcOrd="1" destOrd="0" presId="urn:microsoft.com/office/officeart/2009/3/layout/IncreasingArrowsProcess"/>
    <dgm:cxn modelId="{99309554-C695-4986-885A-C7362881AE93}" type="presParOf" srcId="{60E52AB3-28EB-4274-A532-97C001F09120}" destId="{85997516-CFF5-4E8E-A4CC-94E7CF83CE91}" srcOrd="2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C795DCA-05A7-47A0-872B-8E656B92996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84C799F-9023-43A2-AF88-A5DAC4F5B2D5}">
      <dgm:prSet custT="1"/>
      <dgm:spPr/>
      <dgm:t>
        <a:bodyPr/>
        <a:lstStyle/>
        <a:p>
          <a:pPr rtl="0"/>
          <a:r>
            <a:rPr lang="fr-FR" sz="2800" b="1" dirty="0" smtClean="0"/>
            <a:t>L’Évaluation :</a:t>
          </a:r>
          <a:br>
            <a:rPr lang="fr-FR" sz="2800" b="1" dirty="0" smtClean="0"/>
          </a:br>
          <a:endParaRPr lang="fr-FR" sz="2800" b="1" dirty="0"/>
        </a:p>
      </dgm:t>
    </dgm:pt>
    <dgm:pt modelId="{272B40DC-7235-4A19-9C4C-06141E5EFFEE}" type="parTrans" cxnId="{E566951B-65C8-4F1F-A7DE-70EEFE188E6D}">
      <dgm:prSet/>
      <dgm:spPr/>
      <dgm:t>
        <a:bodyPr/>
        <a:lstStyle/>
        <a:p>
          <a:endParaRPr lang="fr-FR"/>
        </a:p>
      </dgm:t>
    </dgm:pt>
    <dgm:pt modelId="{3BEDD4C0-076A-4F41-91D0-7F51D1E1B15A}" type="sibTrans" cxnId="{E566951B-65C8-4F1F-A7DE-70EEFE188E6D}">
      <dgm:prSet/>
      <dgm:spPr/>
      <dgm:t>
        <a:bodyPr/>
        <a:lstStyle/>
        <a:p>
          <a:endParaRPr lang="fr-FR"/>
        </a:p>
      </dgm:t>
    </dgm:pt>
    <dgm:pt modelId="{948E9650-B4A9-41D3-B559-9FE5B8C3B0FB}" type="pres">
      <dgm:prSet presAssocID="{CC795DCA-05A7-47A0-872B-8E656B92996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80D5F53-F482-4DC8-B64F-4779F08C24D5}" type="pres">
      <dgm:prSet presAssocID="{184C799F-9023-43A2-AF88-A5DAC4F5B2D5}" presName="circle1" presStyleLbl="node1" presStyleIdx="0" presStyleCnt="1"/>
      <dgm:spPr/>
    </dgm:pt>
    <dgm:pt modelId="{AC407871-EC42-4418-AA4A-C4630B9812FB}" type="pres">
      <dgm:prSet presAssocID="{184C799F-9023-43A2-AF88-A5DAC4F5B2D5}" presName="space" presStyleCnt="0"/>
      <dgm:spPr/>
    </dgm:pt>
    <dgm:pt modelId="{203D1A41-C298-4750-8B37-72B38F11AFA5}" type="pres">
      <dgm:prSet presAssocID="{184C799F-9023-43A2-AF88-A5DAC4F5B2D5}" presName="rect1" presStyleLbl="alignAcc1" presStyleIdx="0" presStyleCnt="1"/>
      <dgm:spPr/>
      <dgm:t>
        <a:bodyPr/>
        <a:lstStyle/>
        <a:p>
          <a:endParaRPr lang="fr-FR"/>
        </a:p>
      </dgm:t>
    </dgm:pt>
    <dgm:pt modelId="{47CE2E50-91DB-43B5-B155-A7A01EF24512}" type="pres">
      <dgm:prSet presAssocID="{184C799F-9023-43A2-AF88-A5DAC4F5B2D5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87F656F-7A3C-4701-8BDC-F802CD50F4CD}" type="presOf" srcId="{184C799F-9023-43A2-AF88-A5DAC4F5B2D5}" destId="{203D1A41-C298-4750-8B37-72B38F11AFA5}" srcOrd="0" destOrd="0" presId="urn:microsoft.com/office/officeart/2005/8/layout/target3"/>
    <dgm:cxn modelId="{35312E7A-2C7F-4294-BF51-1346CF6C0B7E}" type="presOf" srcId="{CC795DCA-05A7-47A0-872B-8E656B929960}" destId="{948E9650-B4A9-41D3-B559-9FE5B8C3B0FB}" srcOrd="0" destOrd="0" presId="urn:microsoft.com/office/officeart/2005/8/layout/target3"/>
    <dgm:cxn modelId="{DD321AD8-D39D-4107-AD2A-34F51ACA1F17}" type="presOf" srcId="{184C799F-9023-43A2-AF88-A5DAC4F5B2D5}" destId="{47CE2E50-91DB-43B5-B155-A7A01EF24512}" srcOrd="1" destOrd="0" presId="urn:microsoft.com/office/officeart/2005/8/layout/target3"/>
    <dgm:cxn modelId="{E566951B-65C8-4F1F-A7DE-70EEFE188E6D}" srcId="{CC795DCA-05A7-47A0-872B-8E656B929960}" destId="{184C799F-9023-43A2-AF88-A5DAC4F5B2D5}" srcOrd="0" destOrd="0" parTransId="{272B40DC-7235-4A19-9C4C-06141E5EFFEE}" sibTransId="{3BEDD4C0-076A-4F41-91D0-7F51D1E1B15A}"/>
    <dgm:cxn modelId="{F51DB011-3657-4027-832D-25A19F122DAD}" type="presParOf" srcId="{948E9650-B4A9-41D3-B559-9FE5B8C3B0FB}" destId="{480D5F53-F482-4DC8-B64F-4779F08C24D5}" srcOrd="0" destOrd="0" presId="urn:microsoft.com/office/officeart/2005/8/layout/target3"/>
    <dgm:cxn modelId="{5CFE7701-37FC-4223-8202-3BB6C3E21592}" type="presParOf" srcId="{948E9650-B4A9-41D3-B559-9FE5B8C3B0FB}" destId="{AC407871-EC42-4418-AA4A-C4630B9812FB}" srcOrd="1" destOrd="0" presId="urn:microsoft.com/office/officeart/2005/8/layout/target3"/>
    <dgm:cxn modelId="{41DC23B4-78B6-4882-9A78-9D5C0F0C5EEE}" type="presParOf" srcId="{948E9650-B4A9-41D3-B559-9FE5B8C3B0FB}" destId="{203D1A41-C298-4750-8B37-72B38F11AFA5}" srcOrd="2" destOrd="0" presId="urn:microsoft.com/office/officeart/2005/8/layout/target3"/>
    <dgm:cxn modelId="{077E5178-E5A7-429C-82A1-9A45C52A3E4B}" type="presParOf" srcId="{948E9650-B4A9-41D3-B559-9FE5B8C3B0FB}" destId="{47CE2E50-91DB-43B5-B155-A7A01EF24512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F591A685-2597-4BFB-9015-1338B701BA1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6B142731-0F57-4D47-B914-8094F35F89B2}">
      <dgm:prSet/>
      <dgm:spPr/>
      <dgm:t>
        <a:bodyPr/>
        <a:lstStyle/>
        <a:p>
          <a:pPr rtl="0"/>
          <a:endParaRPr lang="fr-FR"/>
        </a:p>
      </dgm:t>
    </dgm:pt>
    <dgm:pt modelId="{C8446724-73A1-4F81-B10D-BC7E78F11F21}" type="parTrans" cxnId="{A0B6F619-4AE7-4ABA-8DCD-DABAE1CDE464}">
      <dgm:prSet/>
      <dgm:spPr/>
      <dgm:t>
        <a:bodyPr/>
        <a:lstStyle/>
        <a:p>
          <a:endParaRPr lang="fr-FR"/>
        </a:p>
      </dgm:t>
    </dgm:pt>
    <dgm:pt modelId="{72B8B11A-E104-49B2-AA7B-8072AADA773E}" type="sibTrans" cxnId="{A0B6F619-4AE7-4ABA-8DCD-DABAE1CDE464}">
      <dgm:prSet/>
      <dgm:spPr/>
      <dgm:t>
        <a:bodyPr/>
        <a:lstStyle/>
        <a:p>
          <a:endParaRPr lang="fr-FR"/>
        </a:p>
      </dgm:t>
    </dgm:pt>
    <dgm:pt modelId="{3F01C1D2-EFD2-44BD-8056-D682D70F1CFD}">
      <dgm:prSet/>
      <dgm:spPr/>
      <dgm:t>
        <a:bodyPr/>
        <a:lstStyle/>
        <a:p>
          <a:pPr rtl="0"/>
          <a:r>
            <a:rPr lang="fr-FR" b="0" i="0" baseline="0" smtClean="0"/>
            <a:t>– Note du TP (25°/°)</a:t>
          </a:r>
          <a:r>
            <a:rPr lang="fr-FR" b="0" i="0" smtClean="0"/>
            <a:t> </a:t>
          </a:r>
          <a:r>
            <a:rPr lang="fr-FR" b="0" i="0" baseline="0" smtClean="0"/>
            <a:t>(devoir à rendre, préparation des textes, degré d'implication...)</a:t>
          </a:r>
          <a:endParaRPr lang="fr-FR"/>
        </a:p>
      </dgm:t>
    </dgm:pt>
    <dgm:pt modelId="{4494FF00-BEC0-44CF-A119-3F56B02012FD}" type="parTrans" cxnId="{6B3D2278-60CC-44EE-94FE-FB0888114B6A}">
      <dgm:prSet/>
      <dgm:spPr/>
      <dgm:t>
        <a:bodyPr/>
        <a:lstStyle/>
        <a:p>
          <a:endParaRPr lang="fr-FR"/>
        </a:p>
      </dgm:t>
    </dgm:pt>
    <dgm:pt modelId="{58907527-ACD7-4CFC-94AE-0B00B05181DD}" type="sibTrans" cxnId="{6B3D2278-60CC-44EE-94FE-FB0888114B6A}">
      <dgm:prSet/>
      <dgm:spPr/>
      <dgm:t>
        <a:bodyPr/>
        <a:lstStyle/>
        <a:p>
          <a:endParaRPr lang="fr-FR"/>
        </a:p>
      </dgm:t>
    </dgm:pt>
    <dgm:pt modelId="{EC018AC5-D844-47AF-B98E-E6EFE9B0522A}">
      <dgm:prSet/>
      <dgm:spPr/>
      <dgm:t>
        <a:bodyPr/>
        <a:lstStyle/>
        <a:p>
          <a:pPr rtl="0"/>
          <a:r>
            <a:rPr lang="fr-FR" b="0" i="0" baseline="0" smtClean="0"/>
            <a:t>– contrôle final: </a:t>
          </a:r>
          <a:r>
            <a:rPr lang="fr-FR" smtClean="0"/>
            <a:t>Une épreuve écrite programmée à la fin du semestre.(75°/°)</a:t>
          </a:r>
          <a:endParaRPr lang="fr-FR"/>
        </a:p>
      </dgm:t>
    </dgm:pt>
    <dgm:pt modelId="{59119CCF-2F61-4FFF-BD0B-1EAB42BDEB18}" type="parTrans" cxnId="{A0E7B50B-BC2F-4036-8678-22C9221BF66B}">
      <dgm:prSet/>
      <dgm:spPr/>
      <dgm:t>
        <a:bodyPr/>
        <a:lstStyle/>
        <a:p>
          <a:endParaRPr lang="fr-FR"/>
        </a:p>
      </dgm:t>
    </dgm:pt>
    <dgm:pt modelId="{317B67F2-8EA3-484F-A437-2B2B91B476FF}" type="sibTrans" cxnId="{A0E7B50B-BC2F-4036-8678-22C9221BF66B}">
      <dgm:prSet/>
      <dgm:spPr/>
      <dgm:t>
        <a:bodyPr/>
        <a:lstStyle/>
        <a:p>
          <a:endParaRPr lang="fr-FR"/>
        </a:p>
      </dgm:t>
    </dgm:pt>
    <dgm:pt modelId="{55106B80-ACC3-493E-AD30-87E8363E28A0}" type="pres">
      <dgm:prSet presAssocID="{F591A685-2597-4BFB-9015-1338B701BA1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770057D-AC70-49FA-AF6F-CB120783BC2C}" type="pres">
      <dgm:prSet presAssocID="{6B142731-0F57-4D47-B914-8094F35F89B2}" presName="root" presStyleCnt="0"/>
      <dgm:spPr/>
    </dgm:pt>
    <dgm:pt modelId="{F3FB157E-8E03-40D4-952F-BD51CB0738D3}" type="pres">
      <dgm:prSet presAssocID="{6B142731-0F57-4D47-B914-8094F35F89B2}" presName="rootComposite" presStyleCnt="0"/>
      <dgm:spPr/>
    </dgm:pt>
    <dgm:pt modelId="{EB545BB0-9EC0-4E10-8C87-9822A058F69B}" type="pres">
      <dgm:prSet presAssocID="{6B142731-0F57-4D47-B914-8094F35F89B2}" presName="rootText" presStyleLbl="node1" presStyleIdx="0" presStyleCnt="1"/>
      <dgm:spPr/>
      <dgm:t>
        <a:bodyPr/>
        <a:lstStyle/>
        <a:p>
          <a:endParaRPr lang="fr-FR"/>
        </a:p>
      </dgm:t>
    </dgm:pt>
    <dgm:pt modelId="{AEBB60FA-E619-467D-BC33-B204249625EA}" type="pres">
      <dgm:prSet presAssocID="{6B142731-0F57-4D47-B914-8094F35F89B2}" presName="rootConnector" presStyleLbl="node1" presStyleIdx="0" presStyleCnt="1"/>
      <dgm:spPr/>
      <dgm:t>
        <a:bodyPr/>
        <a:lstStyle/>
        <a:p>
          <a:endParaRPr lang="fr-FR"/>
        </a:p>
      </dgm:t>
    </dgm:pt>
    <dgm:pt modelId="{3D4948BC-D177-4D72-852A-E7EB6BF75359}" type="pres">
      <dgm:prSet presAssocID="{6B142731-0F57-4D47-B914-8094F35F89B2}" presName="childShape" presStyleCnt="0"/>
      <dgm:spPr/>
    </dgm:pt>
    <dgm:pt modelId="{73B61C86-03E8-4A70-9715-A7DE54DEE851}" type="pres">
      <dgm:prSet presAssocID="{4494FF00-BEC0-44CF-A119-3F56B02012FD}" presName="Name13" presStyleLbl="parChTrans1D2" presStyleIdx="0" presStyleCnt="2"/>
      <dgm:spPr/>
      <dgm:t>
        <a:bodyPr/>
        <a:lstStyle/>
        <a:p>
          <a:endParaRPr lang="fr-FR"/>
        </a:p>
      </dgm:t>
    </dgm:pt>
    <dgm:pt modelId="{60DD45C5-598B-4290-8FC3-2854ECD1CD18}" type="pres">
      <dgm:prSet presAssocID="{3F01C1D2-EFD2-44BD-8056-D682D70F1CFD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00DEE2-6B1B-4A2F-88CC-6AD8D363D0F9}" type="pres">
      <dgm:prSet presAssocID="{59119CCF-2F61-4FFF-BD0B-1EAB42BDEB18}" presName="Name13" presStyleLbl="parChTrans1D2" presStyleIdx="1" presStyleCnt="2"/>
      <dgm:spPr/>
      <dgm:t>
        <a:bodyPr/>
        <a:lstStyle/>
        <a:p>
          <a:endParaRPr lang="fr-FR"/>
        </a:p>
      </dgm:t>
    </dgm:pt>
    <dgm:pt modelId="{FD152F09-D3CD-4577-A93C-2AE435E1E669}" type="pres">
      <dgm:prSet presAssocID="{EC018AC5-D844-47AF-B98E-E6EFE9B0522A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E55B047-5323-4E94-97A1-FDAD6962E2D4}" type="presOf" srcId="{59119CCF-2F61-4FFF-BD0B-1EAB42BDEB18}" destId="{0600DEE2-6B1B-4A2F-88CC-6AD8D363D0F9}" srcOrd="0" destOrd="0" presId="urn:microsoft.com/office/officeart/2005/8/layout/hierarchy3"/>
    <dgm:cxn modelId="{4D951FDB-2195-427F-90E6-11602450E252}" type="presOf" srcId="{EC018AC5-D844-47AF-B98E-E6EFE9B0522A}" destId="{FD152F09-D3CD-4577-A93C-2AE435E1E669}" srcOrd="0" destOrd="0" presId="urn:microsoft.com/office/officeart/2005/8/layout/hierarchy3"/>
    <dgm:cxn modelId="{C2D3B0FC-C968-4419-A403-4E0497BA591E}" type="presOf" srcId="{F591A685-2597-4BFB-9015-1338B701BA1C}" destId="{55106B80-ACC3-493E-AD30-87E8363E28A0}" srcOrd="0" destOrd="0" presId="urn:microsoft.com/office/officeart/2005/8/layout/hierarchy3"/>
    <dgm:cxn modelId="{E1622140-76B3-40FE-A982-074DC0031D2F}" type="presOf" srcId="{6B142731-0F57-4D47-B914-8094F35F89B2}" destId="{EB545BB0-9EC0-4E10-8C87-9822A058F69B}" srcOrd="0" destOrd="0" presId="urn:microsoft.com/office/officeart/2005/8/layout/hierarchy3"/>
    <dgm:cxn modelId="{A0B6F619-4AE7-4ABA-8DCD-DABAE1CDE464}" srcId="{F591A685-2597-4BFB-9015-1338B701BA1C}" destId="{6B142731-0F57-4D47-B914-8094F35F89B2}" srcOrd="0" destOrd="0" parTransId="{C8446724-73A1-4F81-B10D-BC7E78F11F21}" sibTransId="{72B8B11A-E104-49B2-AA7B-8072AADA773E}"/>
    <dgm:cxn modelId="{DC0D8561-2A26-448E-B4C5-D049859A5369}" type="presOf" srcId="{3F01C1D2-EFD2-44BD-8056-D682D70F1CFD}" destId="{60DD45C5-598B-4290-8FC3-2854ECD1CD18}" srcOrd="0" destOrd="0" presId="urn:microsoft.com/office/officeart/2005/8/layout/hierarchy3"/>
    <dgm:cxn modelId="{A0E7B50B-BC2F-4036-8678-22C9221BF66B}" srcId="{6B142731-0F57-4D47-B914-8094F35F89B2}" destId="{EC018AC5-D844-47AF-B98E-E6EFE9B0522A}" srcOrd="1" destOrd="0" parTransId="{59119CCF-2F61-4FFF-BD0B-1EAB42BDEB18}" sibTransId="{317B67F2-8EA3-484F-A437-2B2B91B476FF}"/>
    <dgm:cxn modelId="{6A7BF796-53AF-4106-8D00-36C9243F3F11}" type="presOf" srcId="{4494FF00-BEC0-44CF-A119-3F56B02012FD}" destId="{73B61C86-03E8-4A70-9715-A7DE54DEE851}" srcOrd="0" destOrd="0" presId="urn:microsoft.com/office/officeart/2005/8/layout/hierarchy3"/>
    <dgm:cxn modelId="{75F69A01-3834-4AE4-B854-C732BD558144}" type="presOf" srcId="{6B142731-0F57-4D47-B914-8094F35F89B2}" destId="{AEBB60FA-E619-467D-BC33-B204249625EA}" srcOrd="1" destOrd="0" presId="urn:microsoft.com/office/officeart/2005/8/layout/hierarchy3"/>
    <dgm:cxn modelId="{6B3D2278-60CC-44EE-94FE-FB0888114B6A}" srcId="{6B142731-0F57-4D47-B914-8094F35F89B2}" destId="{3F01C1D2-EFD2-44BD-8056-D682D70F1CFD}" srcOrd="0" destOrd="0" parTransId="{4494FF00-BEC0-44CF-A119-3F56B02012FD}" sibTransId="{58907527-ACD7-4CFC-94AE-0B00B05181DD}"/>
    <dgm:cxn modelId="{348C87FC-436E-4C79-B974-1BFC0504D4C9}" type="presParOf" srcId="{55106B80-ACC3-493E-AD30-87E8363E28A0}" destId="{7770057D-AC70-49FA-AF6F-CB120783BC2C}" srcOrd="0" destOrd="0" presId="urn:microsoft.com/office/officeart/2005/8/layout/hierarchy3"/>
    <dgm:cxn modelId="{95CE574F-0C49-4487-9881-0FC881B3ACDA}" type="presParOf" srcId="{7770057D-AC70-49FA-AF6F-CB120783BC2C}" destId="{F3FB157E-8E03-40D4-952F-BD51CB0738D3}" srcOrd="0" destOrd="0" presId="urn:microsoft.com/office/officeart/2005/8/layout/hierarchy3"/>
    <dgm:cxn modelId="{2CFAF529-D382-443D-834C-144D984E12C2}" type="presParOf" srcId="{F3FB157E-8E03-40D4-952F-BD51CB0738D3}" destId="{EB545BB0-9EC0-4E10-8C87-9822A058F69B}" srcOrd="0" destOrd="0" presId="urn:microsoft.com/office/officeart/2005/8/layout/hierarchy3"/>
    <dgm:cxn modelId="{C815EA7A-2669-4289-9FAE-BDD6885E5D23}" type="presParOf" srcId="{F3FB157E-8E03-40D4-952F-BD51CB0738D3}" destId="{AEBB60FA-E619-467D-BC33-B204249625EA}" srcOrd="1" destOrd="0" presId="urn:microsoft.com/office/officeart/2005/8/layout/hierarchy3"/>
    <dgm:cxn modelId="{E2BECCFA-22C4-4A6D-AD34-B56C59C20562}" type="presParOf" srcId="{7770057D-AC70-49FA-AF6F-CB120783BC2C}" destId="{3D4948BC-D177-4D72-852A-E7EB6BF75359}" srcOrd="1" destOrd="0" presId="urn:microsoft.com/office/officeart/2005/8/layout/hierarchy3"/>
    <dgm:cxn modelId="{D1AC2D93-52A5-45FE-A544-43150C476AAF}" type="presParOf" srcId="{3D4948BC-D177-4D72-852A-E7EB6BF75359}" destId="{73B61C86-03E8-4A70-9715-A7DE54DEE851}" srcOrd="0" destOrd="0" presId="urn:microsoft.com/office/officeart/2005/8/layout/hierarchy3"/>
    <dgm:cxn modelId="{C9636EFC-7948-44F0-9C67-781E69BDA133}" type="presParOf" srcId="{3D4948BC-D177-4D72-852A-E7EB6BF75359}" destId="{60DD45C5-598B-4290-8FC3-2854ECD1CD18}" srcOrd="1" destOrd="0" presId="urn:microsoft.com/office/officeart/2005/8/layout/hierarchy3"/>
    <dgm:cxn modelId="{F18C3F76-2689-4989-BC43-DBEDCC1FE2E3}" type="presParOf" srcId="{3D4948BC-D177-4D72-852A-E7EB6BF75359}" destId="{0600DEE2-6B1B-4A2F-88CC-6AD8D363D0F9}" srcOrd="2" destOrd="0" presId="urn:microsoft.com/office/officeart/2005/8/layout/hierarchy3"/>
    <dgm:cxn modelId="{0AF2381B-B3E8-4FFA-BA46-515B148A811D}" type="presParOf" srcId="{3D4948BC-D177-4D72-852A-E7EB6BF75359}" destId="{FD152F09-D3CD-4577-A93C-2AE435E1E66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833C9-162C-41E4-9076-4B8F31033386}" type="doc">
      <dgm:prSet loTypeId="urn:microsoft.com/office/officeart/2005/8/layout/target3" loCatId="relationship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fr-FR"/>
        </a:p>
      </dgm:t>
    </dgm:pt>
    <dgm:pt modelId="{AC38F478-2B8A-45D1-A803-C2AFF7EAC377}">
      <dgm:prSet/>
      <dgm:spPr/>
      <dgm:t>
        <a:bodyPr/>
        <a:lstStyle/>
        <a:p>
          <a:pPr rtl="0"/>
          <a:r>
            <a:rPr lang="fr-FR" b="0" i="0" baseline="0" smtClean="0"/>
            <a:t>Cet enseignement a pour finalité de permettre aux étudiants d’améliorer leur niveau en la langue française et en terminologie aussi bien scientifique que général.</a:t>
          </a:r>
          <a:endParaRPr lang="fr-FR"/>
        </a:p>
      </dgm:t>
    </dgm:pt>
    <dgm:pt modelId="{4515B69E-7F22-4558-9A3A-39E771C6F38A}" type="parTrans" cxnId="{84F981B6-76DC-4BB0-8F4F-09B8A192CED3}">
      <dgm:prSet/>
      <dgm:spPr/>
      <dgm:t>
        <a:bodyPr/>
        <a:lstStyle/>
        <a:p>
          <a:endParaRPr lang="fr-FR"/>
        </a:p>
      </dgm:t>
    </dgm:pt>
    <dgm:pt modelId="{85901A80-8959-4E40-8168-C3718A022A2C}" type="sibTrans" cxnId="{84F981B6-76DC-4BB0-8F4F-09B8A192CED3}">
      <dgm:prSet/>
      <dgm:spPr/>
      <dgm:t>
        <a:bodyPr/>
        <a:lstStyle/>
        <a:p>
          <a:endParaRPr lang="fr-FR"/>
        </a:p>
      </dgm:t>
    </dgm:pt>
    <dgm:pt modelId="{C71EF7F9-F4ED-4738-B7F7-BB09A54EBCEF}" type="pres">
      <dgm:prSet presAssocID="{391833C9-162C-41E4-9076-4B8F3103338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835D92F-6E9F-48A2-B0CE-EE263A6CF99C}" type="pres">
      <dgm:prSet presAssocID="{AC38F478-2B8A-45D1-A803-C2AFF7EAC377}" presName="circle1" presStyleLbl="node1" presStyleIdx="0" presStyleCnt="1"/>
      <dgm:spPr/>
    </dgm:pt>
    <dgm:pt modelId="{AEDAC395-60AD-471C-9506-2794B4A5C909}" type="pres">
      <dgm:prSet presAssocID="{AC38F478-2B8A-45D1-A803-C2AFF7EAC377}" presName="space" presStyleCnt="0"/>
      <dgm:spPr/>
    </dgm:pt>
    <dgm:pt modelId="{F173B0B7-DFAE-4D3F-84C4-23178F0FEBF3}" type="pres">
      <dgm:prSet presAssocID="{AC38F478-2B8A-45D1-A803-C2AFF7EAC377}" presName="rect1" presStyleLbl="alignAcc1" presStyleIdx="0" presStyleCnt="1"/>
      <dgm:spPr/>
      <dgm:t>
        <a:bodyPr/>
        <a:lstStyle/>
        <a:p>
          <a:endParaRPr lang="fr-FR"/>
        </a:p>
      </dgm:t>
    </dgm:pt>
    <dgm:pt modelId="{5661AFBD-57EB-4135-9BB1-AEDE6598DC05}" type="pres">
      <dgm:prSet presAssocID="{AC38F478-2B8A-45D1-A803-C2AFF7EAC377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9F0FB96-3EB1-435B-9E83-BB27EA7A3BC7}" type="presOf" srcId="{391833C9-162C-41E4-9076-4B8F31033386}" destId="{C71EF7F9-F4ED-4738-B7F7-BB09A54EBCEF}" srcOrd="0" destOrd="0" presId="urn:microsoft.com/office/officeart/2005/8/layout/target3"/>
    <dgm:cxn modelId="{A2FFE0DD-771D-43D5-9606-586265E71216}" type="presOf" srcId="{AC38F478-2B8A-45D1-A803-C2AFF7EAC377}" destId="{5661AFBD-57EB-4135-9BB1-AEDE6598DC05}" srcOrd="1" destOrd="0" presId="urn:microsoft.com/office/officeart/2005/8/layout/target3"/>
    <dgm:cxn modelId="{84F981B6-76DC-4BB0-8F4F-09B8A192CED3}" srcId="{391833C9-162C-41E4-9076-4B8F31033386}" destId="{AC38F478-2B8A-45D1-A803-C2AFF7EAC377}" srcOrd="0" destOrd="0" parTransId="{4515B69E-7F22-4558-9A3A-39E771C6F38A}" sibTransId="{85901A80-8959-4E40-8168-C3718A022A2C}"/>
    <dgm:cxn modelId="{198D214E-58BB-428F-81F8-E9E81EE972EF}" type="presOf" srcId="{AC38F478-2B8A-45D1-A803-C2AFF7EAC377}" destId="{F173B0B7-DFAE-4D3F-84C4-23178F0FEBF3}" srcOrd="0" destOrd="0" presId="urn:microsoft.com/office/officeart/2005/8/layout/target3"/>
    <dgm:cxn modelId="{9ED2491C-2BB8-41C1-8450-E72861A4481A}" type="presParOf" srcId="{C71EF7F9-F4ED-4738-B7F7-BB09A54EBCEF}" destId="{8835D92F-6E9F-48A2-B0CE-EE263A6CF99C}" srcOrd="0" destOrd="0" presId="urn:microsoft.com/office/officeart/2005/8/layout/target3"/>
    <dgm:cxn modelId="{D68805C5-2EAD-4592-B0C6-0129A1E25E30}" type="presParOf" srcId="{C71EF7F9-F4ED-4738-B7F7-BB09A54EBCEF}" destId="{AEDAC395-60AD-471C-9506-2794B4A5C909}" srcOrd="1" destOrd="0" presId="urn:microsoft.com/office/officeart/2005/8/layout/target3"/>
    <dgm:cxn modelId="{B10D4A2A-1346-4CE9-AE76-B81B03CDA762}" type="presParOf" srcId="{C71EF7F9-F4ED-4738-B7F7-BB09A54EBCEF}" destId="{F173B0B7-DFAE-4D3F-84C4-23178F0FEBF3}" srcOrd="2" destOrd="0" presId="urn:microsoft.com/office/officeart/2005/8/layout/target3"/>
    <dgm:cxn modelId="{BE63A40D-43C3-4087-90F4-82926BC9209F}" type="presParOf" srcId="{C71EF7F9-F4ED-4738-B7F7-BB09A54EBCEF}" destId="{5661AFBD-57EB-4135-9BB1-AEDE6598DC05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D19F3B-D95D-4EF9-83E9-C1F69111B8C1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fr-FR"/>
        </a:p>
      </dgm:t>
    </dgm:pt>
    <dgm:pt modelId="{5138C63B-DC23-40D2-B814-0C9F0A431D2E}">
      <dgm:prSet/>
      <dgm:spPr/>
      <dgm:t>
        <a:bodyPr/>
        <a:lstStyle/>
        <a:p>
          <a:pPr rtl="0"/>
          <a:r>
            <a:rPr lang="fr-FR" dirty="0" smtClean="0"/>
            <a:t>Ce module est composé de deux volets:</a:t>
          </a:r>
          <a:endParaRPr lang="fr-FR" dirty="0"/>
        </a:p>
      </dgm:t>
    </dgm:pt>
    <dgm:pt modelId="{154C3A34-A255-4466-8556-E3CCA26C0E59}" type="parTrans" cxnId="{7A9F39E7-F48E-468D-A29E-1936ADD232AB}">
      <dgm:prSet/>
      <dgm:spPr/>
      <dgm:t>
        <a:bodyPr/>
        <a:lstStyle/>
        <a:p>
          <a:endParaRPr lang="fr-FR"/>
        </a:p>
      </dgm:t>
    </dgm:pt>
    <dgm:pt modelId="{933D7F98-500D-4E7D-9891-6D3D39ABF143}" type="sibTrans" cxnId="{7A9F39E7-F48E-468D-A29E-1936ADD232AB}">
      <dgm:prSet/>
      <dgm:spPr/>
      <dgm:t>
        <a:bodyPr/>
        <a:lstStyle/>
        <a:p>
          <a:endParaRPr lang="fr-FR"/>
        </a:p>
      </dgm:t>
    </dgm:pt>
    <dgm:pt modelId="{08E91964-47A2-4CF8-BD06-FD1CAA3F5016}">
      <dgm:prSet/>
      <dgm:spPr/>
      <dgm:t>
        <a:bodyPr/>
        <a:lstStyle/>
        <a:p>
          <a:pPr rtl="0"/>
          <a:r>
            <a:rPr lang="fr-FR" smtClean="0"/>
            <a:t>La langue française à objectif spécifique et la terminologie</a:t>
          </a:r>
          <a:endParaRPr lang="fr-FR"/>
        </a:p>
      </dgm:t>
    </dgm:pt>
    <dgm:pt modelId="{F5212BE8-A6D3-4612-B106-FB0720D70DDD}" type="parTrans" cxnId="{D106D0A3-A84F-466F-8A3D-B27C5A05BD71}">
      <dgm:prSet/>
      <dgm:spPr/>
      <dgm:t>
        <a:bodyPr/>
        <a:lstStyle/>
        <a:p>
          <a:endParaRPr lang="fr-FR"/>
        </a:p>
      </dgm:t>
    </dgm:pt>
    <dgm:pt modelId="{3D3C60EA-9BF2-449A-B0FC-FC18156EDD1E}" type="sibTrans" cxnId="{D106D0A3-A84F-466F-8A3D-B27C5A05BD71}">
      <dgm:prSet/>
      <dgm:spPr/>
      <dgm:t>
        <a:bodyPr/>
        <a:lstStyle/>
        <a:p>
          <a:endParaRPr lang="fr-FR"/>
        </a:p>
      </dgm:t>
    </dgm:pt>
    <dgm:pt modelId="{30F49A7D-74FB-44F8-B942-D9866A83E003}" type="pres">
      <dgm:prSet presAssocID="{FFD19F3B-D95D-4EF9-83E9-C1F69111B8C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55EFFD8-E730-4149-9E24-4D91273A8409}" type="pres">
      <dgm:prSet presAssocID="{5138C63B-DC23-40D2-B814-0C9F0A431D2E}" presName="root" presStyleCnt="0"/>
      <dgm:spPr/>
    </dgm:pt>
    <dgm:pt modelId="{D6467B29-2115-4920-B4AD-C8CE39DE6FD1}" type="pres">
      <dgm:prSet presAssocID="{5138C63B-DC23-40D2-B814-0C9F0A431D2E}" presName="rootComposite" presStyleCnt="0"/>
      <dgm:spPr/>
    </dgm:pt>
    <dgm:pt modelId="{1367769A-1AD2-460B-A6E8-FB5D7B14EC4F}" type="pres">
      <dgm:prSet presAssocID="{5138C63B-DC23-40D2-B814-0C9F0A431D2E}" presName="rootText" presStyleLbl="node1" presStyleIdx="0" presStyleCnt="1"/>
      <dgm:spPr/>
      <dgm:t>
        <a:bodyPr/>
        <a:lstStyle/>
        <a:p>
          <a:endParaRPr lang="fr-FR"/>
        </a:p>
      </dgm:t>
    </dgm:pt>
    <dgm:pt modelId="{0F7EDEA7-AD73-4FA8-A6E5-AD9A2FDB7B03}" type="pres">
      <dgm:prSet presAssocID="{5138C63B-DC23-40D2-B814-0C9F0A431D2E}" presName="rootConnector" presStyleLbl="node1" presStyleIdx="0" presStyleCnt="1"/>
      <dgm:spPr/>
      <dgm:t>
        <a:bodyPr/>
        <a:lstStyle/>
        <a:p>
          <a:endParaRPr lang="fr-FR"/>
        </a:p>
      </dgm:t>
    </dgm:pt>
    <dgm:pt modelId="{C1F26A4E-1A19-4F13-BE90-4F11A4998DD0}" type="pres">
      <dgm:prSet presAssocID="{5138C63B-DC23-40D2-B814-0C9F0A431D2E}" presName="childShape" presStyleCnt="0"/>
      <dgm:spPr/>
    </dgm:pt>
    <dgm:pt modelId="{8C48A541-6B60-4D36-9F2A-52BB4E6AE892}" type="pres">
      <dgm:prSet presAssocID="{F5212BE8-A6D3-4612-B106-FB0720D70DDD}" presName="Name13" presStyleLbl="parChTrans1D2" presStyleIdx="0" presStyleCnt="1"/>
      <dgm:spPr/>
      <dgm:t>
        <a:bodyPr/>
        <a:lstStyle/>
        <a:p>
          <a:endParaRPr lang="fr-FR"/>
        </a:p>
      </dgm:t>
    </dgm:pt>
    <dgm:pt modelId="{E1F354F6-3F00-4DA2-8943-9B7BAF6696D0}" type="pres">
      <dgm:prSet presAssocID="{08E91964-47A2-4CF8-BD06-FD1CAA3F5016}" presName="child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106D0A3-A84F-466F-8A3D-B27C5A05BD71}" srcId="{5138C63B-DC23-40D2-B814-0C9F0A431D2E}" destId="{08E91964-47A2-4CF8-BD06-FD1CAA3F5016}" srcOrd="0" destOrd="0" parTransId="{F5212BE8-A6D3-4612-B106-FB0720D70DDD}" sibTransId="{3D3C60EA-9BF2-449A-B0FC-FC18156EDD1E}"/>
    <dgm:cxn modelId="{84254A96-FBE8-43DC-9D07-FCFB58798E60}" type="presOf" srcId="{5138C63B-DC23-40D2-B814-0C9F0A431D2E}" destId="{0F7EDEA7-AD73-4FA8-A6E5-AD9A2FDB7B03}" srcOrd="1" destOrd="0" presId="urn:microsoft.com/office/officeart/2005/8/layout/hierarchy3"/>
    <dgm:cxn modelId="{7A9F39E7-F48E-468D-A29E-1936ADD232AB}" srcId="{FFD19F3B-D95D-4EF9-83E9-C1F69111B8C1}" destId="{5138C63B-DC23-40D2-B814-0C9F0A431D2E}" srcOrd="0" destOrd="0" parTransId="{154C3A34-A255-4466-8556-E3CCA26C0E59}" sibTransId="{933D7F98-500D-4E7D-9891-6D3D39ABF143}"/>
    <dgm:cxn modelId="{F1D45502-DE4D-483B-BC4C-CE722EE108DC}" type="presOf" srcId="{F5212BE8-A6D3-4612-B106-FB0720D70DDD}" destId="{8C48A541-6B60-4D36-9F2A-52BB4E6AE892}" srcOrd="0" destOrd="0" presId="urn:microsoft.com/office/officeart/2005/8/layout/hierarchy3"/>
    <dgm:cxn modelId="{3A0AD0C2-CCF4-40C6-BA86-898E719E4A34}" type="presOf" srcId="{FFD19F3B-D95D-4EF9-83E9-C1F69111B8C1}" destId="{30F49A7D-74FB-44F8-B942-D9866A83E003}" srcOrd="0" destOrd="0" presId="urn:microsoft.com/office/officeart/2005/8/layout/hierarchy3"/>
    <dgm:cxn modelId="{D1EA8E29-76A3-4D4C-8DD4-894E20EC9F8B}" type="presOf" srcId="{08E91964-47A2-4CF8-BD06-FD1CAA3F5016}" destId="{E1F354F6-3F00-4DA2-8943-9B7BAF6696D0}" srcOrd="0" destOrd="0" presId="urn:microsoft.com/office/officeart/2005/8/layout/hierarchy3"/>
    <dgm:cxn modelId="{BDFB0143-31DC-4CF7-8A2A-2FBA0EB98A75}" type="presOf" srcId="{5138C63B-DC23-40D2-B814-0C9F0A431D2E}" destId="{1367769A-1AD2-460B-A6E8-FB5D7B14EC4F}" srcOrd="0" destOrd="0" presId="urn:microsoft.com/office/officeart/2005/8/layout/hierarchy3"/>
    <dgm:cxn modelId="{E6CE0697-A800-4DD6-ACC7-982A0BDD2CF5}" type="presParOf" srcId="{30F49A7D-74FB-44F8-B942-D9866A83E003}" destId="{555EFFD8-E730-4149-9E24-4D91273A8409}" srcOrd="0" destOrd="0" presId="urn:microsoft.com/office/officeart/2005/8/layout/hierarchy3"/>
    <dgm:cxn modelId="{BC50592A-DD39-4331-9049-9D8239934455}" type="presParOf" srcId="{555EFFD8-E730-4149-9E24-4D91273A8409}" destId="{D6467B29-2115-4920-B4AD-C8CE39DE6FD1}" srcOrd="0" destOrd="0" presId="urn:microsoft.com/office/officeart/2005/8/layout/hierarchy3"/>
    <dgm:cxn modelId="{AB8A1089-9853-475E-B636-7D9835A74AA2}" type="presParOf" srcId="{D6467B29-2115-4920-B4AD-C8CE39DE6FD1}" destId="{1367769A-1AD2-460B-A6E8-FB5D7B14EC4F}" srcOrd="0" destOrd="0" presId="urn:microsoft.com/office/officeart/2005/8/layout/hierarchy3"/>
    <dgm:cxn modelId="{2BB1B570-B1AC-4E75-836E-C1C6DCAAA485}" type="presParOf" srcId="{D6467B29-2115-4920-B4AD-C8CE39DE6FD1}" destId="{0F7EDEA7-AD73-4FA8-A6E5-AD9A2FDB7B03}" srcOrd="1" destOrd="0" presId="urn:microsoft.com/office/officeart/2005/8/layout/hierarchy3"/>
    <dgm:cxn modelId="{1AB01672-AB22-482C-B2C3-B921726F5B37}" type="presParOf" srcId="{555EFFD8-E730-4149-9E24-4D91273A8409}" destId="{C1F26A4E-1A19-4F13-BE90-4F11A4998DD0}" srcOrd="1" destOrd="0" presId="urn:microsoft.com/office/officeart/2005/8/layout/hierarchy3"/>
    <dgm:cxn modelId="{AD46F09B-4F9B-44AE-B4C0-C67DE5E8F259}" type="presParOf" srcId="{C1F26A4E-1A19-4F13-BE90-4F11A4998DD0}" destId="{8C48A541-6B60-4D36-9F2A-52BB4E6AE892}" srcOrd="0" destOrd="0" presId="urn:microsoft.com/office/officeart/2005/8/layout/hierarchy3"/>
    <dgm:cxn modelId="{7FEDF680-9366-4250-8636-834DC9C7CB31}" type="presParOf" srcId="{C1F26A4E-1A19-4F13-BE90-4F11A4998DD0}" destId="{E1F354F6-3F00-4DA2-8943-9B7BAF6696D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7B4B07-E328-42DC-A141-329256760827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fr-FR"/>
        </a:p>
      </dgm:t>
    </dgm:pt>
    <dgm:pt modelId="{E3BB493E-E270-4F74-9E75-5BE0FA6639EE}">
      <dgm:prSet/>
      <dgm:spPr/>
      <dgm:t>
        <a:bodyPr/>
        <a:lstStyle/>
        <a:p>
          <a:pPr rtl="0"/>
          <a:r>
            <a:rPr lang="fr-FR" b="1" smtClean="0"/>
            <a:t>Objectifs généraux </a:t>
          </a:r>
          <a:endParaRPr lang="fr-FR"/>
        </a:p>
      </dgm:t>
    </dgm:pt>
    <dgm:pt modelId="{EB636D3E-46D3-46A0-9C26-55208975C526}" type="parTrans" cxnId="{311147FB-BC79-4D8E-AC28-088030941505}">
      <dgm:prSet/>
      <dgm:spPr/>
      <dgm:t>
        <a:bodyPr/>
        <a:lstStyle/>
        <a:p>
          <a:endParaRPr lang="fr-FR"/>
        </a:p>
      </dgm:t>
    </dgm:pt>
    <dgm:pt modelId="{4FBE28FC-2675-438F-9A59-C48D83F1B2DD}" type="sibTrans" cxnId="{311147FB-BC79-4D8E-AC28-088030941505}">
      <dgm:prSet/>
      <dgm:spPr/>
      <dgm:t>
        <a:bodyPr/>
        <a:lstStyle/>
        <a:p>
          <a:endParaRPr lang="fr-FR"/>
        </a:p>
      </dgm:t>
    </dgm:pt>
    <dgm:pt modelId="{EB20A229-1F8F-4D19-A4C1-B059B34A210C}" type="pres">
      <dgm:prSet presAssocID="{7F7B4B07-E328-42DC-A141-3292567608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E306B21-C222-4429-8634-16677DFCA818}" type="pres">
      <dgm:prSet presAssocID="{E3BB493E-E270-4F74-9E75-5BE0FA6639EE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11147FB-BC79-4D8E-AC28-088030941505}" srcId="{7F7B4B07-E328-42DC-A141-329256760827}" destId="{E3BB493E-E270-4F74-9E75-5BE0FA6639EE}" srcOrd="0" destOrd="0" parTransId="{EB636D3E-46D3-46A0-9C26-55208975C526}" sibTransId="{4FBE28FC-2675-438F-9A59-C48D83F1B2DD}"/>
    <dgm:cxn modelId="{463776F6-2ECC-444E-99DE-3F388CE128DD}" type="presOf" srcId="{E3BB493E-E270-4F74-9E75-5BE0FA6639EE}" destId="{8E306B21-C222-4429-8634-16677DFCA818}" srcOrd="0" destOrd="0" presId="urn:microsoft.com/office/officeart/2005/8/layout/process1"/>
    <dgm:cxn modelId="{4C6E8CF2-BFEF-4809-8EAA-A7A1FC40F2D3}" type="presOf" srcId="{7F7B4B07-E328-42DC-A141-329256760827}" destId="{EB20A229-1F8F-4D19-A4C1-B059B34A210C}" srcOrd="0" destOrd="0" presId="urn:microsoft.com/office/officeart/2005/8/layout/process1"/>
    <dgm:cxn modelId="{F56ECE83-EED0-41D1-8594-077C822AAFDD}" type="presParOf" srcId="{EB20A229-1F8F-4D19-A4C1-B059B34A210C}" destId="{8E306B21-C222-4429-8634-16677DFCA818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71D674-8E76-4B45-A5A7-4065285D22FF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fr-FR"/>
        </a:p>
      </dgm:t>
    </dgm:pt>
    <dgm:pt modelId="{4FF442EB-D057-435D-B2B8-5242D9784FBF}">
      <dgm:prSet/>
      <dgm:spPr/>
      <dgm:t>
        <a:bodyPr/>
        <a:lstStyle/>
        <a:p>
          <a:pPr rtl="0"/>
          <a:r>
            <a:rPr lang="fr-FR" smtClean="0"/>
            <a:t>Faciliter l’intégration  de l’étudiant      dans le monde universitaire;</a:t>
          </a:r>
          <a:endParaRPr lang="fr-FR"/>
        </a:p>
      </dgm:t>
    </dgm:pt>
    <dgm:pt modelId="{375C0C2A-DED1-4BFA-93D4-8B72281ADC49}" type="parTrans" cxnId="{A2D43B36-2B41-4F94-BD74-2250A670008A}">
      <dgm:prSet/>
      <dgm:spPr/>
      <dgm:t>
        <a:bodyPr/>
        <a:lstStyle/>
        <a:p>
          <a:endParaRPr lang="fr-FR"/>
        </a:p>
      </dgm:t>
    </dgm:pt>
    <dgm:pt modelId="{C3EEAD08-C65D-4A79-8FB2-02F75C05091D}" type="sibTrans" cxnId="{A2D43B36-2B41-4F94-BD74-2250A670008A}">
      <dgm:prSet/>
      <dgm:spPr/>
      <dgm:t>
        <a:bodyPr/>
        <a:lstStyle/>
        <a:p>
          <a:endParaRPr lang="fr-FR"/>
        </a:p>
      </dgm:t>
    </dgm:pt>
    <dgm:pt modelId="{CA5335E5-8E40-41A1-A960-3F51111E813B}">
      <dgm:prSet/>
      <dgm:spPr/>
      <dgm:t>
        <a:bodyPr/>
        <a:lstStyle/>
        <a:p>
          <a:pPr rtl="0"/>
          <a:r>
            <a:rPr lang="fr-FR" smtClean="0"/>
            <a:t>Fortifier un français scientifique;</a:t>
          </a:r>
          <a:endParaRPr lang="fr-FR"/>
        </a:p>
      </dgm:t>
    </dgm:pt>
    <dgm:pt modelId="{5CF3C4DE-3CAD-4257-A13A-0E144A022F97}" type="parTrans" cxnId="{F8260706-F9F0-4A62-B507-1E0E47CBBA86}">
      <dgm:prSet/>
      <dgm:spPr/>
      <dgm:t>
        <a:bodyPr/>
        <a:lstStyle/>
        <a:p>
          <a:endParaRPr lang="fr-FR"/>
        </a:p>
      </dgm:t>
    </dgm:pt>
    <dgm:pt modelId="{C93544BA-7FED-4664-B5FF-8C1E9FDBD8C6}" type="sibTrans" cxnId="{F8260706-F9F0-4A62-B507-1E0E47CBBA86}">
      <dgm:prSet/>
      <dgm:spPr/>
      <dgm:t>
        <a:bodyPr/>
        <a:lstStyle/>
        <a:p>
          <a:endParaRPr lang="fr-FR"/>
        </a:p>
      </dgm:t>
    </dgm:pt>
    <dgm:pt modelId="{C1AD5BDD-4156-4DFA-82FA-7C616A61C6CB}">
      <dgm:prSet/>
      <dgm:spPr/>
      <dgm:t>
        <a:bodyPr/>
        <a:lstStyle/>
        <a:p>
          <a:pPr rtl="0"/>
          <a:r>
            <a:rPr lang="fr-FR" smtClean="0"/>
            <a:t>Acquérir un savoir-faire communicatif, linguistique, discursif et universitaire.</a:t>
          </a:r>
          <a:endParaRPr lang="fr-FR"/>
        </a:p>
      </dgm:t>
    </dgm:pt>
    <dgm:pt modelId="{7562DF06-A22E-4ED8-A2EC-2AE29DBB05A0}" type="parTrans" cxnId="{022AF5AE-E708-4960-9B13-6FDED6F6B419}">
      <dgm:prSet/>
      <dgm:spPr/>
      <dgm:t>
        <a:bodyPr/>
        <a:lstStyle/>
        <a:p>
          <a:endParaRPr lang="fr-FR"/>
        </a:p>
      </dgm:t>
    </dgm:pt>
    <dgm:pt modelId="{5B7EEF34-D536-415F-9348-37CA61BFF5DC}" type="sibTrans" cxnId="{022AF5AE-E708-4960-9B13-6FDED6F6B419}">
      <dgm:prSet/>
      <dgm:spPr/>
      <dgm:t>
        <a:bodyPr/>
        <a:lstStyle/>
        <a:p>
          <a:endParaRPr lang="fr-FR"/>
        </a:p>
      </dgm:t>
    </dgm:pt>
    <dgm:pt modelId="{B1DE2000-3BB2-4B02-9B24-8CDB588765D8}" type="pres">
      <dgm:prSet presAssocID="{6171D674-8E76-4B45-A5A7-4065285D22F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D43A153-D5DA-4DF7-B879-1BA5C5C55661}" type="pres">
      <dgm:prSet presAssocID="{6171D674-8E76-4B45-A5A7-4065285D22FF}" presName="arrow" presStyleLbl="bgShp" presStyleIdx="0" presStyleCnt="1"/>
      <dgm:spPr/>
    </dgm:pt>
    <dgm:pt modelId="{A189B1BF-6F0C-4CC2-801B-1884AA83769A}" type="pres">
      <dgm:prSet presAssocID="{6171D674-8E76-4B45-A5A7-4065285D22FF}" presName="linearProcess" presStyleCnt="0"/>
      <dgm:spPr/>
    </dgm:pt>
    <dgm:pt modelId="{23A4420E-F847-4343-8DD3-06D3420E35D4}" type="pres">
      <dgm:prSet presAssocID="{4FF442EB-D057-435D-B2B8-5242D9784FB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61609D-DCA7-4F00-8934-2CAC0DDBD7F9}" type="pres">
      <dgm:prSet presAssocID="{C3EEAD08-C65D-4A79-8FB2-02F75C05091D}" presName="sibTrans" presStyleCnt="0"/>
      <dgm:spPr/>
    </dgm:pt>
    <dgm:pt modelId="{8D358F10-B2F2-4B37-BE11-375D6CB5D8DA}" type="pres">
      <dgm:prSet presAssocID="{CA5335E5-8E40-41A1-A960-3F51111E813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39B0A97-6A5C-4260-8AAF-8C30CA5D8AAC}" type="pres">
      <dgm:prSet presAssocID="{C93544BA-7FED-4664-B5FF-8C1E9FDBD8C6}" presName="sibTrans" presStyleCnt="0"/>
      <dgm:spPr/>
    </dgm:pt>
    <dgm:pt modelId="{C3F1FDA6-9F5F-4A3F-B82A-BDA1BA02F2BC}" type="pres">
      <dgm:prSet presAssocID="{C1AD5BDD-4156-4DFA-82FA-7C616A61C6C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BC3B086-A13B-4E38-A721-C3DFB7A6219D}" type="presOf" srcId="{C1AD5BDD-4156-4DFA-82FA-7C616A61C6CB}" destId="{C3F1FDA6-9F5F-4A3F-B82A-BDA1BA02F2BC}" srcOrd="0" destOrd="0" presId="urn:microsoft.com/office/officeart/2005/8/layout/hProcess9"/>
    <dgm:cxn modelId="{46E09049-C943-4EF1-B054-2342AF5C7F1E}" type="presOf" srcId="{4FF442EB-D057-435D-B2B8-5242D9784FBF}" destId="{23A4420E-F847-4343-8DD3-06D3420E35D4}" srcOrd="0" destOrd="0" presId="urn:microsoft.com/office/officeart/2005/8/layout/hProcess9"/>
    <dgm:cxn modelId="{A2D43B36-2B41-4F94-BD74-2250A670008A}" srcId="{6171D674-8E76-4B45-A5A7-4065285D22FF}" destId="{4FF442EB-D057-435D-B2B8-5242D9784FBF}" srcOrd="0" destOrd="0" parTransId="{375C0C2A-DED1-4BFA-93D4-8B72281ADC49}" sibTransId="{C3EEAD08-C65D-4A79-8FB2-02F75C05091D}"/>
    <dgm:cxn modelId="{022AF5AE-E708-4960-9B13-6FDED6F6B419}" srcId="{6171D674-8E76-4B45-A5A7-4065285D22FF}" destId="{C1AD5BDD-4156-4DFA-82FA-7C616A61C6CB}" srcOrd="2" destOrd="0" parTransId="{7562DF06-A22E-4ED8-A2EC-2AE29DBB05A0}" sibTransId="{5B7EEF34-D536-415F-9348-37CA61BFF5DC}"/>
    <dgm:cxn modelId="{F8260706-F9F0-4A62-B507-1E0E47CBBA86}" srcId="{6171D674-8E76-4B45-A5A7-4065285D22FF}" destId="{CA5335E5-8E40-41A1-A960-3F51111E813B}" srcOrd="1" destOrd="0" parTransId="{5CF3C4DE-3CAD-4257-A13A-0E144A022F97}" sibTransId="{C93544BA-7FED-4664-B5FF-8C1E9FDBD8C6}"/>
    <dgm:cxn modelId="{79331ACA-D61B-4F78-B8B3-6562841AA393}" type="presOf" srcId="{6171D674-8E76-4B45-A5A7-4065285D22FF}" destId="{B1DE2000-3BB2-4B02-9B24-8CDB588765D8}" srcOrd="0" destOrd="0" presId="urn:microsoft.com/office/officeart/2005/8/layout/hProcess9"/>
    <dgm:cxn modelId="{6C81F5DA-E0CB-4F61-8580-2072C4BE9AE3}" type="presOf" srcId="{CA5335E5-8E40-41A1-A960-3F51111E813B}" destId="{8D358F10-B2F2-4B37-BE11-375D6CB5D8DA}" srcOrd="0" destOrd="0" presId="urn:microsoft.com/office/officeart/2005/8/layout/hProcess9"/>
    <dgm:cxn modelId="{147925F1-A0F5-4D51-968E-24BD8474DC8A}" type="presParOf" srcId="{B1DE2000-3BB2-4B02-9B24-8CDB588765D8}" destId="{AD43A153-D5DA-4DF7-B879-1BA5C5C55661}" srcOrd="0" destOrd="0" presId="urn:microsoft.com/office/officeart/2005/8/layout/hProcess9"/>
    <dgm:cxn modelId="{87FD2BE7-B8C5-4A78-9395-FE49F28F9283}" type="presParOf" srcId="{B1DE2000-3BB2-4B02-9B24-8CDB588765D8}" destId="{A189B1BF-6F0C-4CC2-801B-1884AA83769A}" srcOrd="1" destOrd="0" presId="urn:microsoft.com/office/officeart/2005/8/layout/hProcess9"/>
    <dgm:cxn modelId="{4761F81B-0332-4190-B40C-C294EC68AFF4}" type="presParOf" srcId="{A189B1BF-6F0C-4CC2-801B-1884AA83769A}" destId="{23A4420E-F847-4343-8DD3-06D3420E35D4}" srcOrd="0" destOrd="0" presId="urn:microsoft.com/office/officeart/2005/8/layout/hProcess9"/>
    <dgm:cxn modelId="{74E7D370-B5FE-4913-9683-4444E22845FF}" type="presParOf" srcId="{A189B1BF-6F0C-4CC2-801B-1884AA83769A}" destId="{8361609D-DCA7-4F00-8934-2CAC0DDBD7F9}" srcOrd="1" destOrd="0" presId="urn:microsoft.com/office/officeart/2005/8/layout/hProcess9"/>
    <dgm:cxn modelId="{02C132A2-6033-4492-B3A9-7C192758AC0F}" type="presParOf" srcId="{A189B1BF-6F0C-4CC2-801B-1884AA83769A}" destId="{8D358F10-B2F2-4B37-BE11-375D6CB5D8DA}" srcOrd="2" destOrd="0" presId="urn:microsoft.com/office/officeart/2005/8/layout/hProcess9"/>
    <dgm:cxn modelId="{3D6ADB29-8886-44D7-B6CF-A82805E4D056}" type="presParOf" srcId="{A189B1BF-6F0C-4CC2-801B-1884AA83769A}" destId="{C39B0A97-6A5C-4260-8AAF-8C30CA5D8AAC}" srcOrd="3" destOrd="0" presId="urn:microsoft.com/office/officeart/2005/8/layout/hProcess9"/>
    <dgm:cxn modelId="{3B7B7313-EC0D-4602-8FEF-D912F5916EAD}" type="presParOf" srcId="{A189B1BF-6F0C-4CC2-801B-1884AA83769A}" destId="{C3F1FDA6-9F5F-4A3F-B82A-BDA1BA02F2B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237C016-D01F-47C5-AE74-B8A3D8D89161}" type="doc">
      <dgm:prSet loTypeId="urn:microsoft.com/office/officeart/2005/8/layout/vList3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fr-FR"/>
        </a:p>
      </dgm:t>
    </dgm:pt>
    <dgm:pt modelId="{668F26D0-23B1-4DFF-A180-810F4E19CC2F}">
      <dgm:prSet/>
      <dgm:spPr/>
      <dgm:t>
        <a:bodyPr/>
        <a:lstStyle/>
        <a:p>
          <a:pPr rtl="0"/>
          <a:r>
            <a:rPr lang="fr-FR" b="1" smtClean="0"/>
            <a:t>Objectifs spécifiques</a:t>
          </a:r>
          <a:endParaRPr lang="fr-FR"/>
        </a:p>
      </dgm:t>
    </dgm:pt>
    <dgm:pt modelId="{04772681-05E5-4380-883E-059FD2B2D727}" type="parTrans" cxnId="{35868733-0A43-4035-8924-615480E49025}">
      <dgm:prSet/>
      <dgm:spPr/>
      <dgm:t>
        <a:bodyPr/>
        <a:lstStyle/>
        <a:p>
          <a:endParaRPr lang="fr-FR"/>
        </a:p>
      </dgm:t>
    </dgm:pt>
    <dgm:pt modelId="{BE02928D-FF5E-4C0F-8B01-58A5CCC344FA}" type="sibTrans" cxnId="{35868733-0A43-4035-8924-615480E49025}">
      <dgm:prSet/>
      <dgm:spPr/>
      <dgm:t>
        <a:bodyPr/>
        <a:lstStyle/>
        <a:p>
          <a:endParaRPr lang="fr-FR"/>
        </a:p>
      </dgm:t>
    </dgm:pt>
    <dgm:pt modelId="{A79A7206-F3C2-4E7B-93C0-C476B064817E}" type="pres">
      <dgm:prSet presAssocID="{8237C016-D01F-47C5-AE74-B8A3D8D8916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5BFFC5F-6F91-451F-AF55-37715B509D86}" type="pres">
      <dgm:prSet presAssocID="{668F26D0-23B1-4DFF-A180-810F4E19CC2F}" presName="composite" presStyleCnt="0"/>
      <dgm:spPr/>
    </dgm:pt>
    <dgm:pt modelId="{B03BC281-2B19-4E82-AAD8-A41982AA729C}" type="pres">
      <dgm:prSet presAssocID="{668F26D0-23B1-4DFF-A180-810F4E19CC2F}" presName="imgShp" presStyleLbl="fgImgPlace1" presStyleIdx="0" presStyleCnt="1"/>
      <dgm:spPr/>
    </dgm:pt>
    <dgm:pt modelId="{9B34028D-2A3B-46A5-98E9-3D83021A711E}" type="pres">
      <dgm:prSet presAssocID="{668F26D0-23B1-4DFF-A180-810F4E19CC2F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AD4856C-0B97-4A05-999C-59799333841C}" type="presOf" srcId="{8237C016-D01F-47C5-AE74-B8A3D8D89161}" destId="{A79A7206-F3C2-4E7B-93C0-C476B064817E}" srcOrd="0" destOrd="0" presId="urn:microsoft.com/office/officeart/2005/8/layout/vList3"/>
    <dgm:cxn modelId="{35868733-0A43-4035-8924-615480E49025}" srcId="{8237C016-D01F-47C5-AE74-B8A3D8D89161}" destId="{668F26D0-23B1-4DFF-A180-810F4E19CC2F}" srcOrd="0" destOrd="0" parTransId="{04772681-05E5-4380-883E-059FD2B2D727}" sibTransId="{BE02928D-FF5E-4C0F-8B01-58A5CCC344FA}"/>
    <dgm:cxn modelId="{568CD400-39B6-4956-BDB1-B4B69147F4C6}" type="presOf" srcId="{668F26D0-23B1-4DFF-A180-810F4E19CC2F}" destId="{9B34028D-2A3B-46A5-98E9-3D83021A711E}" srcOrd="0" destOrd="0" presId="urn:microsoft.com/office/officeart/2005/8/layout/vList3"/>
    <dgm:cxn modelId="{40AAEB28-284A-4E5C-9038-F7E84D4BEC87}" type="presParOf" srcId="{A79A7206-F3C2-4E7B-93C0-C476B064817E}" destId="{35BFFC5F-6F91-451F-AF55-37715B509D86}" srcOrd="0" destOrd="0" presId="urn:microsoft.com/office/officeart/2005/8/layout/vList3"/>
    <dgm:cxn modelId="{D1555485-7358-4725-8A85-A787776E88FE}" type="presParOf" srcId="{35BFFC5F-6F91-451F-AF55-37715B509D86}" destId="{B03BC281-2B19-4E82-AAD8-A41982AA729C}" srcOrd="0" destOrd="0" presId="urn:microsoft.com/office/officeart/2005/8/layout/vList3"/>
    <dgm:cxn modelId="{12B54B60-A514-4E80-90B6-2BFA353FD0CF}" type="presParOf" srcId="{35BFFC5F-6F91-451F-AF55-37715B509D86}" destId="{9B34028D-2A3B-46A5-98E9-3D83021A711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70A3449-98C5-416A-A36D-EAA38603DD21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fr-FR"/>
        </a:p>
      </dgm:t>
    </dgm:pt>
    <dgm:pt modelId="{7FBACABE-03BB-476E-AC07-ABE113009B79}">
      <dgm:prSet/>
      <dgm:spPr/>
      <dgm:t>
        <a:bodyPr/>
        <a:lstStyle/>
        <a:p>
          <a:pPr rtl="0"/>
          <a:r>
            <a:rPr lang="fr-FR" b="1" smtClean="0"/>
            <a:t>Faire acquérir</a:t>
          </a:r>
          <a:endParaRPr lang="fr-FR"/>
        </a:p>
      </dgm:t>
    </dgm:pt>
    <dgm:pt modelId="{2968461F-90F7-46ED-A195-3C002B11421B}" type="parTrans" cxnId="{86611106-640A-4F45-BE5B-B6E281F66804}">
      <dgm:prSet/>
      <dgm:spPr/>
      <dgm:t>
        <a:bodyPr/>
        <a:lstStyle/>
        <a:p>
          <a:endParaRPr lang="fr-FR"/>
        </a:p>
      </dgm:t>
    </dgm:pt>
    <dgm:pt modelId="{27CEA82A-306A-4FB9-ACBE-75D5C8233D41}" type="sibTrans" cxnId="{86611106-640A-4F45-BE5B-B6E281F66804}">
      <dgm:prSet/>
      <dgm:spPr/>
      <dgm:t>
        <a:bodyPr/>
        <a:lstStyle/>
        <a:p>
          <a:endParaRPr lang="fr-FR"/>
        </a:p>
      </dgm:t>
    </dgm:pt>
    <dgm:pt modelId="{BDF507BA-FB5E-4664-AFEA-8339E127F4D3}">
      <dgm:prSet/>
      <dgm:spPr/>
      <dgm:t>
        <a:bodyPr/>
        <a:lstStyle/>
        <a:p>
          <a:pPr rtl="0"/>
          <a:r>
            <a:rPr lang="fr-FR" b="1" smtClean="0"/>
            <a:t>stratégies pour la production orale et écrite ;</a:t>
          </a:r>
          <a:endParaRPr lang="fr-FR"/>
        </a:p>
      </dgm:t>
    </dgm:pt>
    <dgm:pt modelId="{4C92AFF2-19A4-4A9C-84FB-CAF9F1DC2F44}" type="parTrans" cxnId="{FA35F40F-7FE0-44F1-82E8-4C4DDEF4713D}">
      <dgm:prSet/>
      <dgm:spPr/>
      <dgm:t>
        <a:bodyPr/>
        <a:lstStyle/>
        <a:p>
          <a:endParaRPr lang="fr-FR"/>
        </a:p>
      </dgm:t>
    </dgm:pt>
    <dgm:pt modelId="{87A254EB-9F3A-4A64-BFF3-2238FA1D9052}" type="sibTrans" cxnId="{FA35F40F-7FE0-44F1-82E8-4C4DDEF4713D}">
      <dgm:prSet/>
      <dgm:spPr/>
      <dgm:t>
        <a:bodyPr/>
        <a:lstStyle/>
        <a:p>
          <a:endParaRPr lang="fr-FR"/>
        </a:p>
      </dgm:t>
    </dgm:pt>
    <dgm:pt modelId="{5BCF377F-CCE5-410F-B7E4-C30AEFBD8DD7}">
      <dgm:prSet/>
      <dgm:spPr/>
      <dgm:t>
        <a:bodyPr/>
        <a:lstStyle/>
        <a:p>
          <a:pPr rtl="0"/>
          <a:r>
            <a:rPr lang="fr-FR" b="1" dirty="0" smtClean="0"/>
            <a:t>terminologie spécifique et une compréhension du discours scientifique</a:t>
          </a:r>
          <a:endParaRPr lang="fr-FR" dirty="0"/>
        </a:p>
      </dgm:t>
    </dgm:pt>
    <dgm:pt modelId="{6E85BCB4-1EB3-49AE-B48A-6ED816A475C1}" type="parTrans" cxnId="{F7419D8B-B49A-43BD-ABB0-F5AC0B23CBE4}">
      <dgm:prSet/>
      <dgm:spPr/>
      <dgm:t>
        <a:bodyPr/>
        <a:lstStyle/>
        <a:p>
          <a:endParaRPr lang="fr-FR"/>
        </a:p>
      </dgm:t>
    </dgm:pt>
    <dgm:pt modelId="{D97E58B2-7BA0-43F4-AEC7-48017A7B080E}" type="sibTrans" cxnId="{F7419D8B-B49A-43BD-ABB0-F5AC0B23CBE4}">
      <dgm:prSet/>
      <dgm:spPr/>
      <dgm:t>
        <a:bodyPr/>
        <a:lstStyle/>
        <a:p>
          <a:endParaRPr lang="fr-FR"/>
        </a:p>
      </dgm:t>
    </dgm:pt>
    <dgm:pt modelId="{E289E12D-DFBA-46D7-AE57-6656737B24C4}">
      <dgm:prSet/>
      <dgm:spPr/>
      <dgm:t>
        <a:bodyPr/>
        <a:lstStyle/>
        <a:p>
          <a:pPr rtl="0"/>
          <a:r>
            <a:rPr lang="fr-FR" b="1" smtClean="0"/>
            <a:t>Acquérir des compétences interculturelles leur permettant   d’entrer pleinement dans l’univers culturel pour comparer et   discuter des aspects scientifiques.</a:t>
          </a:r>
          <a:endParaRPr lang="fr-FR"/>
        </a:p>
      </dgm:t>
    </dgm:pt>
    <dgm:pt modelId="{E4BE4DF7-4B66-4D23-9280-2B86658CBB2F}" type="parTrans" cxnId="{E02C9B43-6D6D-4C2C-B4C6-AD16EC6822F8}">
      <dgm:prSet/>
      <dgm:spPr/>
      <dgm:t>
        <a:bodyPr/>
        <a:lstStyle/>
        <a:p>
          <a:endParaRPr lang="fr-FR"/>
        </a:p>
      </dgm:t>
    </dgm:pt>
    <dgm:pt modelId="{6F4DEAF7-3560-4AA8-9011-A0F231BF1F41}" type="sibTrans" cxnId="{E02C9B43-6D6D-4C2C-B4C6-AD16EC6822F8}">
      <dgm:prSet/>
      <dgm:spPr/>
      <dgm:t>
        <a:bodyPr/>
        <a:lstStyle/>
        <a:p>
          <a:endParaRPr lang="fr-FR"/>
        </a:p>
      </dgm:t>
    </dgm:pt>
    <dgm:pt modelId="{73F27F9D-469B-423B-A327-1AFFFB51A38D}" type="pres">
      <dgm:prSet presAssocID="{C70A3449-98C5-416A-A36D-EAA38603DD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4918E6-2637-40A7-9213-F2DF6BE4AB91}" type="pres">
      <dgm:prSet presAssocID="{7FBACABE-03BB-476E-AC07-ABE113009B79}" presName="composite" presStyleCnt="0"/>
      <dgm:spPr/>
    </dgm:pt>
    <dgm:pt modelId="{1A8CCD54-B8D3-4E0D-BA75-153379B8B16F}" type="pres">
      <dgm:prSet presAssocID="{7FBACABE-03BB-476E-AC07-ABE113009B79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D908F2-BCAE-40B0-B477-A63C4FBAB742}" type="pres">
      <dgm:prSet presAssocID="{7FBACABE-03BB-476E-AC07-ABE113009B79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02C9B43-6D6D-4C2C-B4C6-AD16EC6822F8}" srcId="{7FBACABE-03BB-476E-AC07-ABE113009B79}" destId="{E289E12D-DFBA-46D7-AE57-6656737B24C4}" srcOrd="2" destOrd="0" parTransId="{E4BE4DF7-4B66-4D23-9280-2B86658CBB2F}" sibTransId="{6F4DEAF7-3560-4AA8-9011-A0F231BF1F41}"/>
    <dgm:cxn modelId="{F7419D8B-B49A-43BD-ABB0-F5AC0B23CBE4}" srcId="{7FBACABE-03BB-476E-AC07-ABE113009B79}" destId="{5BCF377F-CCE5-410F-B7E4-C30AEFBD8DD7}" srcOrd="1" destOrd="0" parTransId="{6E85BCB4-1EB3-49AE-B48A-6ED816A475C1}" sibTransId="{D97E58B2-7BA0-43F4-AEC7-48017A7B080E}"/>
    <dgm:cxn modelId="{3D9F89C0-A4F6-4DA6-9CAD-83A9B48005F6}" type="presOf" srcId="{C70A3449-98C5-416A-A36D-EAA38603DD21}" destId="{73F27F9D-469B-423B-A327-1AFFFB51A38D}" srcOrd="0" destOrd="0" presId="urn:microsoft.com/office/officeart/2005/8/layout/hList1"/>
    <dgm:cxn modelId="{86611106-640A-4F45-BE5B-B6E281F66804}" srcId="{C70A3449-98C5-416A-A36D-EAA38603DD21}" destId="{7FBACABE-03BB-476E-AC07-ABE113009B79}" srcOrd="0" destOrd="0" parTransId="{2968461F-90F7-46ED-A195-3C002B11421B}" sibTransId="{27CEA82A-306A-4FB9-ACBE-75D5C8233D41}"/>
    <dgm:cxn modelId="{C7F57180-9FCC-4975-88FF-DBF5249BC258}" type="presOf" srcId="{7FBACABE-03BB-476E-AC07-ABE113009B79}" destId="{1A8CCD54-B8D3-4E0D-BA75-153379B8B16F}" srcOrd="0" destOrd="0" presId="urn:microsoft.com/office/officeart/2005/8/layout/hList1"/>
    <dgm:cxn modelId="{66AB0257-9D90-4E3D-855F-AC53DC1FD28A}" type="presOf" srcId="{5BCF377F-CCE5-410F-B7E4-C30AEFBD8DD7}" destId="{55D908F2-BCAE-40B0-B477-A63C4FBAB742}" srcOrd="0" destOrd="1" presId="urn:microsoft.com/office/officeart/2005/8/layout/hList1"/>
    <dgm:cxn modelId="{FA35F40F-7FE0-44F1-82E8-4C4DDEF4713D}" srcId="{7FBACABE-03BB-476E-AC07-ABE113009B79}" destId="{BDF507BA-FB5E-4664-AFEA-8339E127F4D3}" srcOrd="0" destOrd="0" parTransId="{4C92AFF2-19A4-4A9C-84FB-CAF9F1DC2F44}" sibTransId="{87A254EB-9F3A-4A64-BFF3-2238FA1D9052}"/>
    <dgm:cxn modelId="{0D0AD701-D3F7-47CB-9581-80D4DF3CC9AA}" type="presOf" srcId="{BDF507BA-FB5E-4664-AFEA-8339E127F4D3}" destId="{55D908F2-BCAE-40B0-B477-A63C4FBAB742}" srcOrd="0" destOrd="0" presId="urn:microsoft.com/office/officeart/2005/8/layout/hList1"/>
    <dgm:cxn modelId="{D1E73D5C-ECE6-4334-96A9-17EF5DBD1701}" type="presOf" srcId="{E289E12D-DFBA-46D7-AE57-6656737B24C4}" destId="{55D908F2-BCAE-40B0-B477-A63C4FBAB742}" srcOrd="0" destOrd="2" presId="urn:microsoft.com/office/officeart/2005/8/layout/hList1"/>
    <dgm:cxn modelId="{94430788-50B6-4B7A-BD4F-AB8113EC23B2}" type="presParOf" srcId="{73F27F9D-469B-423B-A327-1AFFFB51A38D}" destId="{844918E6-2637-40A7-9213-F2DF6BE4AB91}" srcOrd="0" destOrd="0" presId="urn:microsoft.com/office/officeart/2005/8/layout/hList1"/>
    <dgm:cxn modelId="{43475A2E-354F-4D9D-9046-28EDD65DFD9F}" type="presParOf" srcId="{844918E6-2637-40A7-9213-F2DF6BE4AB91}" destId="{1A8CCD54-B8D3-4E0D-BA75-153379B8B16F}" srcOrd="0" destOrd="0" presId="urn:microsoft.com/office/officeart/2005/8/layout/hList1"/>
    <dgm:cxn modelId="{C0FF3A07-6424-4CC9-A287-31CA53F7BDC5}" type="presParOf" srcId="{844918E6-2637-40A7-9213-F2DF6BE4AB91}" destId="{55D908F2-BCAE-40B0-B477-A63C4FBAB74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E51BF9E-90B7-4420-B46E-DFBDC65B3C67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fr-FR"/>
        </a:p>
      </dgm:t>
    </dgm:pt>
    <dgm:pt modelId="{246F42EE-9971-4E59-9C59-32B72558D0CB}">
      <dgm:prSet/>
      <dgm:spPr/>
      <dgm:t>
        <a:bodyPr/>
        <a:lstStyle/>
        <a:p>
          <a:pPr rtl="0"/>
          <a:r>
            <a:rPr lang="fr-FR" smtClean="0"/>
            <a:t>Cadre de l’enseignement</a:t>
          </a:r>
          <a:endParaRPr lang="fr-FR"/>
        </a:p>
      </dgm:t>
    </dgm:pt>
    <dgm:pt modelId="{5556EA88-1D85-4C54-B379-11EE2FD5AE3C}" type="parTrans" cxnId="{F6B4B28E-D575-4485-A66B-E2EE6E7DC1ED}">
      <dgm:prSet/>
      <dgm:spPr/>
      <dgm:t>
        <a:bodyPr/>
        <a:lstStyle/>
        <a:p>
          <a:endParaRPr lang="fr-FR"/>
        </a:p>
      </dgm:t>
    </dgm:pt>
    <dgm:pt modelId="{B8CBC56D-E419-40C0-BEF6-A6E9479947A1}" type="sibTrans" cxnId="{F6B4B28E-D575-4485-A66B-E2EE6E7DC1ED}">
      <dgm:prSet/>
      <dgm:spPr/>
      <dgm:t>
        <a:bodyPr/>
        <a:lstStyle/>
        <a:p>
          <a:endParaRPr lang="fr-FR"/>
        </a:p>
      </dgm:t>
    </dgm:pt>
    <dgm:pt modelId="{70F1BA27-A875-4277-A77A-7347CDD1E2A2}">
      <dgm:prSet/>
      <dgm:spPr/>
      <dgm:t>
        <a:bodyPr/>
        <a:lstStyle/>
        <a:p>
          <a:pPr rtl="0"/>
          <a:r>
            <a:rPr lang="fr-FR" smtClean="0"/>
            <a:t>L’acquisition de la culture scientifique et la passage de la phase de la compréhension à celle de l’expression</a:t>
          </a:r>
          <a:endParaRPr lang="fr-FR"/>
        </a:p>
      </dgm:t>
    </dgm:pt>
    <dgm:pt modelId="{E2483B74-ED8C-496C-9A92-15DF360FE841}" type="parTrans" cxnId="{D9682E2B-7CAA-4171-98B5-22B6527A6130}">
      <dgm:prSet/>
      <dgm:spPr/>
      <dgm:t>
        <a:bodyPr/>
        <a:lstStyle/>
        <a:p>
          <a:endParaRPr lang="fr-FR"/>
        </a:p>
      </dgm:t>
    </dgm:pt>
    <dgm:pt modelId="{10D9119F-2A7D-4BA7-B878-44C666BD4984}" type="sibTrans" cxnId="{D9682E2B-7CAA-4171-98B5-22B6527A6130}">
      <dgm:prSet/>
      <dgm:spPr/>
      <dgm:t>
        <a:bodyPr/>
        <a:lstStyle/>
        <a:p>
          <a:endParaRPr lang="fr-FR"/>
        </a:p>
      </dgm:t>
    </dgm:pt>
    <dgm:pt modelId="{6987989A-FCDF-42BA-8A62-06D6138CC566}" type="pres">
      <dgm:prSet presAssocID="{3E51BF9E-90B7-4420-B46E-DFBDC65B3C6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B0327A9-44FD-4892-8AD5-A2203A19EE93}" type="pres">
      <dgm:prSet presAssocID="{246F42EE-9971-4E59-9C59-32B72558D0CB}" presName="hierRoot1" presStyleCnt="0"/>
      <dgm:spPr/>
    </dgm:pt>
    <dgm:pt modelId="{0339452E-0DB2-4A10-BD07-380C1FD6B1C3}" type="pres">
      <dgm:prSet presAssocID="{246F42EE-9971-4E59-9C59-32B72558D0CB}" presName="composite" presStyleCnt="0"/>
      <dgm:spPr/>
    </dgm:pt>
    <dgm:pt modelId="{AAD1511B-E75C-42E8-A453-745B6043B79E}" type="pres">
      <dgm:prSet presAssocID="{246F42EE-9971-4E59-9C59-32B72558D0CB}" presName="background" presStyleLbl="node0" presStyleIdx="0" presStyleCnt="1"/>
      <dgm:spPr/>
    </dgm:pt>
    <dgm:pt modelId="{5C62163B-1182-4BE4-A558-12CAEE21937C}" type="pres">
      <dgm:prSet presAssocID="{246F42EE-9971-4E59-9C59-32B72558D0C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5A662A0-563E-49D5-9329-C99F91780F63}" type="pres">
      <dgm:prSet presAssocID="{246F42EE-9971-4E59-9C59-32B72558D0CB}" presName="hierChild2" presStyleCnt="0"/>
      <dgm:spPr/>
    </dgm:pt>
    <dgm:pt modelId="{744D3069-5933-419E-B11D-68E49C11F289}" type="pres">
      <dgm:prSet presAssocID="{E2483B74-ED8C-496C-9A92-15DF360FE841}" presName="Name10" presStyleLbl="parChTrans1D2" presStyleIdx="0" presStyleCnt="1"/>
      <dgm:spPr/>
      <dgm:t>
        <a:bodyPr/>
        <a:lstStyle/>
        <a:p>
          <a:endParaRPr lang="fr-FR"/>
        </a:p>
      </dgm:t>
    </dgm:pt>
    <dgm:pt modelId="{0FCA96D1-B6BF-4C65-AEE0-9BB1DAE56B8F}" type="pres">
      <dgm:prSet presAssocID="{70F1BA27-A875-4277-A77A-7347CDD1E2A2}" presName="hierRoot2" presStyleCnt="0"/>
      <dgm:spPr/>
    </dgm:pt>
    <dgm:pt modelId="{288B8835-B034-400F-98F3-62DC4282C0A7}" type="pres">
      <dgm:prSet presAssocID="{70F1BA27-A875-4277-A77A-7347CDD1E2A2}" presName="composite2" presStyleCnt="0"/>
      <dgm:spPr/>
    </dgm:pt>
    <dgm:pt modelId="{C5159783-2489-4423-9CAE-9E59310DE669}" type="pres">
      <dgm:prSet presAssocID="{70F1BA27-A875-4277-A77A-7347CDD1E2A2}" presName="background2" presStyleLbl="node2" presStyleIdx="0" presStyleCnt="1"/>
      <dgm:spPr/>
    </dgm:pt>
    <dgm:pt modelId="{E38ADA5B-5D5C-4E64-B049-8ED115BB5143}" type="pres">
      <dgm:prSet presAssocID="{70F1BA27-A875-4277-A77A-7347CDD1E2A2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06EE993-4383-4B0E-9688-543DAEE1D286}" type="pres">
      <dgm:prSet presAssocID="{70F1BA27-A875-4277-A77A-7347CDD1E2A2}" presName="hierChild3" presStyleCnt="0"/>
      <dgm:spPr/>
    </dgm:pt>
  </dgm:ptLst>
  <dgm:cxnLst>
    <dgm:cxn modelId="{F6B4B28E-D575-4485-A66B-E2EE6E7DC1ED}" srcId="{3E51BF9E-90B7-4420-B46E-DFBDC65B3C67}" destId="{246F42EE-9971-4E59-9C59-32B72558D0CB}" srcOrd="0" destOrd="0" parTransId="{5556EA88-1D85-4C54-B379-11EE2FD5AE3C}" sibTransId="{B8CBC56D-E419-40C0-BEF6-A6E9479947A1}"/>
    <dgm:cxn modelId="{C98526FD-9182-439A-AAD2-EB91253A7F02}" type="presOf" srcId="{E2483B74-ED8C-496C-9A92-15DF360FE841}" destId="{744D3069-5933-419E-B11D-68E49C11F289}" srcOrd="0" destOrd="0" presId="urn:microsoft.com/office/officeart/2005/8/layout/hierarchy1"/>
    <dgm:cxn modelId="{E442C0D8-FCE6-4E69-94B2-B29A1D1356F9}" type="presOf" srcId="{70F1BA27-A875-4277-A77A-7347CDD1E2A2}" destId="{E38ADA5B-5D5C-4E64-B049-8ED115BB5143}" srcOrd="0" destOrd="0" presId="urn:microsoft.com/office/officeart/2005/8/layout/hierarchy1"/>
    <dgm:cxn modelId="{FA0FA82A-92F1-4C9E-ACE8-56E4F2CC5AB2}" type="presOf" srcId="{246F42EE-9971-4E59-9C59-32B72558D0CB}" destId="{5C62163B-1182-4BE4-A558-12CAEE21937C}" srcOrd="0" destOrd="0" presId="urn:microsoft.com/office/officeart/2005/8/layout/hierarchy1"/>
    <dgm:cxn modelId="{D9682E2B-7CAA-4171-98B5-22B6527A6130}" srcId="{246F42EE-9971-4E59-9C59-32B72558D0CB}" destId="{70F1BA27-A875-4277-A77A-7347CDD1E2A2}" srcOrd="0" destOrd="0" parTransId="{E2483B74-ED8C-496C-9A92-15DF360FE841}" sibTransId="{10D9119F-2A7D-4BA7-B878-44C666BD4984}"/>
    <dgm:cxn modelId="{7E0D0F9D-49CD-4C31-8042-860F57C5BA2D}" type="presOf" srcId="{3E51BF9E-90B7-4420-B46E-DFBDC65B3C67}" destId="{6987989A-FCDF-42BA-8A62-06D6138CC566}" srcOrd="0" destOrd="0" presId="urn:microsoft.com/office/officeart/2005/8/layout/hierarchy1"/>
    <dgm:cxn modelId="{CC5F0F42-241B-464D-ADB6-71E8A86117F3}" type="presParOf" srcId="{6987989A-FCDF-42BA-8A62-06D6138CC566}" destId="{FB0327A9-44FD-4892-8AD5-A2203A19EE93}" srcOrd="0" destOrd="0" presId="urn:microsoft.com/office/officeart/2005/8/layout/hierarchy1"/>
    <dgm:cxn modelId="{93F98908-5C83-436F-98D9-E17DB9129B12}" type="presParOf" srcId="{FB0327A9-44FD-4892-8AD5-A2203A19EE93}" destId="{0339452E-0DB2-4A10-BD07-380C1FD6B1C3}" srcOrd="0" destOrd="0" presId="urn:microsoft.com/office/officeart/2005/8/layout/hierarchy1"/>
    <dgm:cxn modelId="{63FB1408-AF99-41AD-9BF0-B809D1C8EAFD}" type="presParOf" srcId="{0339452E-0DB2-4A10-BD07-380C1FD6B1C3}" destId="{AAD1511B-E75C-42E8-A453-745B6043B79E}" srcOrd="0" destOrd="0" presId="urn:microsoft.com/office/officeart/2005/8/layout/hierarchy1"/>
    <dgm:cxn modelId="{77AE1805-F176-4B11-82F0-895C054325B8}" type="presParOf" srcId="{0339452E-0DB2-4A10-BD07-380C1FD6B1C3}" destId="{5C62163B-1182-4BE4-A558-12CAEE21937C}" srcOrd="1" destOrd="0" presId="urn:microsoft.com/office/officeart/2005/8/layout/hierarchy1"/>
    <dgm:cxn modelId="{55C44463-C83C-4058-B259-41E0E316366D}" type="presParOf" srcId="{FB0327A9-44FD-4892-8AD5-A2203A19EE93}" destId="{A5A662A0-563E-49D5-9329-C99F91780F63}" srcOrd="1" destOrd="0" presId="urn:microsoft.com/office/officeart/2005/8/layout/hierarchy1"/>
    <dgm:cxn modelId="{CE5602D4-6CE0-4571-870B-8ED7C4084842}" type="presParOf" srcId="{A5A662A0-563E-49D5-9329-C99F91780F63}" destId="{744D3069-5933-419E-B11D-68E49C11F289}" srcOrd="0" destOrd="0" presId="urn:microsoft.com/office/officeart/2005/8/layout/hierarchy1"/>
    <dgm:cxn modelId="{5FE4D658-F935-4014-B6CB-967D2F4112E6}" type="presParOf" srcId="{A5A662A0-563E-49D5-9329-C99F91780F63}" destId="{0FCA96D1-B6BF-4C65-AEE0-9BB1DAE56B8F}" srcOrd="1" destOrd="0" presId="urn:microsoft.com/office/officeart/2005/8/layout/hierarchy1"/>
    <dgm:cxn modelId="{CE9B0B9B-72DC-4615-8F98-4D3085F383A1}" type="presParOf" srcId="{0FCA96D1-B6BF-4C65-AEE0-9BB1DAE56B8F}" destId="{288B8835-B034-400F-98F3-62DC4282C0A7}" srcOrd="0" destOrd="0" presId="urn:microsoft.com/office/officeart/2005/8/layout/hierarchy1"/>
    <dgm:cxn modelId="{41D7B358-E505-44BF-9A61-CD40B1FAA1CC}" type="presParOf" srcId="{288B8835-B034-400F-98F3-62DC4282C0A7}" destId="{C5159783-2489-4423-9CAE-9E59310DE669}" srcOrd="0" destOrd="0" presId="urn:microsoft.com/office/officeart/2005/8/layout/hierarchy1"/>
    <dgm:cxn modelId="{4CBDFE18-924A-4567-AB17-64AA082CC60F}" type="presParOf" srcId="{288B8835-B034-400F-98F3-62DC4282C0A7}" destId="{E38ADA5B-5D5C-4E64-B049-8ED115BB5143}" srcOrd="1" destOrd="0" presId="urn:microsoft.com/office/officeart/2005/8/layout/hierarchy1"/>
    <dgm:cxn modelId="{85FBB795-E245-4DD2-BC74-9A691520C492}" type="presParOf" srcId="{0FCA96D1-B6BF-4C65-AEE0-9BB1DAE56B8F}" destId="{506EE993-4383-4B0E-9688-543DAEE1D28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76DF3B-E69B-4E73-A407-1F7AA5F2D955}">
      <dsp:nvSpPr>
        <dsp:cNvPr id="0" name=""/>
        <dsp:cNvSpPr/>
      </dsp:nvSpPr>
      <dsp:spPr>
        <a:xfrm>
          <a:off x="1623059" y="0"/>
          <a:ext cx="4572000" cy="4572000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FF7FDC-91BC-479F-8C3B-8B6010ADBB27}">
      <dsp:nvSpPr>
        <dsp:cNvPr id="0" name=""/>
        <dsp:cNvSpPr/>
      </dsp:nvSpPr>
      <dsp:spPr>
        <a:xfrm>
          <a:off x="3909060" y="457646"/>
          <a:ext cx="2971800" cy="812601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1" i="0" kern="1200" baseline="0" smtClean="0"/>
            <a:t>Filière SMIA</a:t>
          </a:r>
          <a:endParaRPr lang="fr-FR" sz="2100" kern="1200"/>
        </a:p>
      </dsp:txBody>
      <dsp:txXfrm>
        <a:off x="3948728" y="497314"/>
        <a:ext cx="2892464" cy="733265"/>
      </dsp:txXfrm>
    </dsp:sp>
    <dsp:sp modelId="{217A1D26-F1F4-4F79-94E7-405037613E85}">
      <dsp:nvSpPr>
        <dsp:cNvPr id="0" name=""/>
        <dsp:cNvSpPr/>
      </dsp:nvSpPr>
      <dsp:spPr>
        <a:xfrm>
          <a:off x="3909060" y="1371823"/>
          <a:ext cx="2971800" cy="812601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1" i="0" kern="1200" baseline="0" smtClean="0"/>
            <a:t>Semestre 1</a:t>
          </a:r>
          <a:endParaRPr lang="fr-FR" sz="2100" kern="1200"/>
        </a:p>
      </dsp:txBody>
      <dsp:txXfrm>
        <a:off x="3948728" y="1411491"/>
        <a:ext cx="2892464" cy="733265"/>
      </dsp:txXfrm>
    </dsp:sp>
    <dsp:sp modelId="{C27BD69C-F20B-42D5-8D96-4B28B314D37F}">
      <dsp:nvSpPr>
        <dsp:cNvPr id="0" name=""/>
        <dsp:cNvSpPr/>
      </dsp:nvSpPr>
      <dsp:spPr>
        <a:xfrm>
          <a:off x="3909060" y="2286000"/>
          <a:ext cx="2971800" cy="812601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1" kern="1200" smtClean="0"/>
            <a:t>Module: Langue et Terminologie</a:t>
          </a:r>
          <a:endParaRPr lang="fr-FR" sz="2100" kern="1200"/>
        </a:p>
      </dsp:txBody>
      <dsp:txXfrm>
        <a:off x="3948728" y="2325668"/>
        <a:ext cx="2892464" cy="733265"/>
      </dsp:txXfrm>
    </dsp:sp>
    <dsp:sp modelId="{56566681-5E45-4C10-A4BD-EBFA0A9D1958}">
      <dsp:nvSpPr>
        <dsp:cNvPr id="0" name=""/>
        <dsp:cNvSpPr/>
      </dsp:nvSpPr>
      <dsp:spPr>
        <a:xfrm>
          <a:off x="3982225" y="3198096"/>
          <a:ext cx="2971800" cy="812601"/>
        </a:xfrm>
        <a:prstGeom prst="round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1" kern="1200" dirty="0" smtClean="0"/>
            <a:t>Pr. Fatimazohra ELYOUBI</a:t>
          </a:r>
          <a:endParaRPr lang="fr-FR" sz="2100" b="1" kern="1200" dirty="0"/>
        </a:p>
      </dsp:txBody>
      <dsp:txXfrm>
        <a:off x="4021893" y="3237764"/>
        <a:ext cx="2892464" cy="73326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F5CE5-A160-4A31-A1CE-93A4590FF237}">
      <dsp:nvSpPr>
        <dsp:cNvPr id="0" name=""/>
        <dsp:cNvSpPr/>
      </dsp:nvSpPr>
      <dsp:spPr>
        <a:xfrm>
          <a:off x="0" y="0"/>
          <a:ext cx="758952" cy="758952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20117-4B8A-4D8A-B714-C7FD61784483}">
      <dsp:nvSpPr>
        <dsp:cNvPr id="0" name=""/>
        <dsp:cNvSpPr/>
      </dsp:nvSpPr>
      <dsp:spPr>
        <a:xfrm>
          <a:off x="379475" y="0"/>
          <a:ext cx="8154924" cy="75895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b="1" i="0" kern="1200" baseline="0" smtClean="0"/>
            <a:t>Contenus du module:</a:t>
          </a:r>
          <a:endParaRPr lang="fr-FR" sz="3600" kern="1200"/>
        </a:p>
      </dsp:txBody>
      <dsp:txXfrm>
        <a:off x="379475" y="0"/>
        <a:ext cx="8154924" cy="75895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14C03-5D9F-4D91-81AC-B0D460CB7300}">
      <dsp:nvSpPr>
        <dsp:cNvPr id="0" name=""/>
        <dsp:cNvSpPr/>
      </dsp:nvSpPr>
      <dsp:spPr>
        <a:xfrm>
          <a:off x="0" y="0"/>
          <a:ext cx="4572000" cy="4572000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471840A-A458-4893-AA11-46BBD5BC9397}">
      <dsp:nvSpPr>
        <dsp:cNvPr id="0" name=""/>
        <dsp:cNvSpPr/>
      </dsp:nvSpPr>
      <dsp:spPr>
        <a:xfrm>
          <a:off x="2286000" y="0"/>
          <a:ext cx="6217920" cy="4572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dk1">
              <a:alpha val="90000"/>
              <a:tint val="4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b="1" kern="1200" dirty="0" err="1" smtClean="0"/>
            <a:t>I-Le</a:t>
          </a:r>
          <a:r>
            <a:rPr lang="fr-FR" sz="2900" b="1" kern="1200" dirty="0" smtClean="0"/>
            <a:t> fonctionnement de l’esprit</a:t>
          </a:r>
          <a:endParaRPr lang="fr-FR" sz="2900" kern="1200" dirty="0"/>
        </a:p>
      </dsp:txBody>
      <dsp:txXfrm>
        <a:off x="2286000" y="0"/>
        <a:ext cx="6217920" cy="971549"/>
      </dsp:txXfrm>
    </dsp:sp>
    <dsp:sp modelId="{5AFC1FED-51C5-4AF2-96A8-0B0F819B6E79}">
      <dsp:nvSpPr>
        <dsp:cNvPr id="0" name=""/>
        <dsp:cNvSpPr/>
      </dsp:nvSpPr>
      <dsp:spPr>
        <a:xfrm>
          <a:off x="600074" y="971549"/>
          <a:ext cx="3371850" cy="3371850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68F41E4-C1AE-4A1E-A5A0-D0B8071A2B61}">
      <dsp:nvSpPr>
        <dsp:cNvPr id="0" name=""/>
        <dsp:cNvSpPr/>
      </dsp:nvSpPr>
      <dsp:spPr>
        <a:xfrm>
          <a:off x="2286000" y="971549"/>
          <a:ext cx="6217920" cy="337185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dk1">
              <a:alpha val="90000"/>
              <a:tint val="4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smtClean="0"/>
            <a:t>a-Théories de l’intelligence ;</a:t>
          </a:r>
          <a:endParaRPr lang="fr-FR" sz="2900" kern="1200"/>
        </a:p>
      </dsp:txBody>
      <dsp:txXfrm>
        <a:off x="2286000" y="971549"/>
        <a:ext cx="6217920" cy="971550"/>
      </dsp:txXfrm>
    </dsp:sp>
    <dsp:sp modelId="{E26FAADB-229A-4ECE-BAC2-FAD47255A620}">
      <dsp:nvSpPr>
        <dsp:cNvPr id="0" name=""/>
        <dsp:cNvSpPr/>
      </dsp:nvSpPr>
      <dsp:spPr>
        <a:xfrm>
          <a:off x="1200150" y="1943100"/>
          <a:ext cx="2171700" cy="2171700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CF272CC-373F-4040-8D43-B2C523AB56B6}">
      <dsp:nvSpPr>
        <dsp:cNvPr id="0" name=""/>
        <dsp:cNvSpPr/>
      </dsp:nvSpPr>
      <dsp:spPr>
        <a:xfrm>
          <a:off x="2286000" y="1943100"/>
          <a:ext cx="6217920" cy="21717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dk1">
              <a:alpha val="90000"/>
              <a:tint val="4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smtClean="0"/>
            <a:t>b-La mémoire humaine ; </a:t>
          </a:r>
          <a:endParaRPr lang="fr-FR" sz="2900" kern="1200"/>
        </a:p>
      </dsp:txBody>
      <dsp:txXfrm>
        <a:off x="2286000" y="1943100"/>
        <a:ext cx="6217920" cy="971550"/>
      </dsp:txXfrm>
    </dsp:sp>
    <dsp:sp modelId="{6E5C7CFA-4B14-47D5-8479-20168B922603}">
      <dsp:nvSpPr>
        <dsp:cNvPr id="0" name=""/>
        <dsp:cNvSpPr/>
      </dsp:nvSpPr>
      <dsp:spPr>
        <a:xfrm>
          <a:off x="1800225" y="2914650"/>
          <a:ext cx="971549" cy="971549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l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D9294A3-6A4B-40C8-9DAD-2A5541511958}">
      <dsp:nvSpPr>
        <dsp:cNvPr id="0" name=""/>
        <dsp:cNvSpPr/>
      </dsp:nvSpPr>
      <dsp:spPr>
        <a:xfrm>
          <a:off x="2286000" y="2914650"/>
          <a:ext cx="6217920" cy="971549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dk1">
              <a:alpha val="90000"/>
              <a:tint val="40000"/>
              <a:hueOff val="0"/>
              <a:satOff val="0"/>
              <a:lumOff val="0"/>
              <a:alphaOff val="0"/>
              <a:shade val="70000"/>
              <a:satMod val="105000"/>
            </a:schemeClr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smtClean="0"/>
            <a:t>c-Surdoués ou zèbres</a:t>
          </a:r>
          <a:endParaRPr lang="fr-FR" sz="2900" kern="1200"/>
        </a:p>
      </dsp:txBody>
      <dsp:txXfrm>
        <a:off x="2286000" y="2914650"/>
        <a:ext cx="6217920" cy="97154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2C2659-1B63-46D5-B41E-2DB7ED42D9CD}">
      <dsp:nvSpPr>
        <dsp:cNvPr id="0" name=""/>
        <dsp:cNvSpPr/>
      </dsp:nvSpPr>
      <dsp:spPr>
        <a:xfrm rot="5400000">
          <a:off x="3953865" y="-435254"/>
          <a:ext cx="3657600" cy="5442508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300" kern="1200" smtClean="0"/>
            <a:t>a-Les sciences exactes ;</a:t>
          </a:r>
          <a:endParaRPr lang="fr-F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300" kern="1200" smtClean="0"/>
            <a:t>b-Gallilé et l’héliocentrisme ;</a:t>
          </a:r>
          <a:endParaRPr lang="fr-F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300" kern="1200" smtClean="0"/>
            <a:t>c-Histoire d’un savant : Pythagore ;</a:t>
          </a:r>
          <a:endParaRPr lang="fr-F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300" kern="1200" smtClean="0"/>
            <a:t>d-Histoire d’un savant: Thomas Edison ;</a:t>
          </a:r>
          <a:endParaRPr lang="fr-F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300" kern="1200" smtClean="0"/>
            <a:t>e-Newton et la dégradation de la lumière ;</a:t>
          </a:r>
          <a:endParaRPr lang="fr-FR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300" kern="1200" smtClean="0"/>
            <a:t>f-Les mathématiques sont l’alphabet dans lequel Dieu a créé l’univers ;</a:t>
          </a:r>
          <a:endParaRPr lang="fr-FR" sz="2300" kern="1200"/>
        </a:p>
      </dsp:txBody>
      <dsp:txXfrm rot="-5400000">
        <a:off x="3061412" y="635748"/>
        <a:ext cx="5263959" cy="3300502"/>
      </dsp:txXfrm>
    </dsp:sp>
    <dsp:sp modelId="{4A652C03-A34E-4B7A-9007-1C7C360579C3}">
      <dsp:nvSpPr>
        <dsp:cNvPr id="0" name=""/>
        <dsp:cNvSpPr/>
      </dsp:nvSpPr>
      <dsp:spPr>
        <a:xfrm>
          <a:off x="0" y="0"/>
          <a:ext cx="3061411" cy="45720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smtClean="0"/>
            <a:t>II-La civilisation scientifique</a:t>
          </a:r>
          <a:endParaRPr lang="fr-FR" sz="3200" kern="1200"/>
        </a:p>
      </dsp:txBody>
      <dsp:txXfrm>
        <a:off x="149446" y="149446"/>
        <a:ext cx="2762519" cy="427310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B7F870-5B1A-4B9B-94AD-E4D5B3BC933B}">
      <dsp:nvSpPr>
        <dsp:cNvPr id="0" name=""/>
        <dsp:cNvSpPr/>
      </dsp:nvSpPr>
      <dsp:spPr>
        <a:xfrm>
          <a:off x="4167" y="0"/>
          <a:ext cx="8526065" cy="758952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 smtClean="0"/>
            <a:t>Objectifs généraux</a:t>
          </a:r>
          <a:endParaRPr lang="fr-FR" sz="3200" kern="1200" dirty="0"/>
        </a:p>
      </dsp:txBody>
      <dsp:txXfrm>
        <a:off x="383643" y="0"/>
        <a:ext cx="7767113" cy="75895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BBB1CD-D005-47E6-8DFD-ED650FBA7C12}">
      <dsp:nvSpPr>
        <dsp:cNvPr id="0" name=""/>
        <dsp:cNvSpPr/>
      </dsp:nvSpPr>
      <dsp:spPr>
        <a:xfrm>
          <a:off x="0" y="71696"/>
          <a:ext cx="8266120" cy="691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400" kern="1200"/>
        </a:p>
      </dsp:txBody>
      <dsp:txXfrm>
        <a:off x="0" y="71696"/>
        <a:ext cx="8266120" cy="691200"/>
      </dsp:txXfrm>
    </dsp:sp>
    <dsp:sp modelId="{8B9640DE-1144-4688-A3CF-174FB9057974}">
      <dsp:nvSpPr>
        <dsp:cNvPr id="0" name=""/>
        <dsp:cNvSpPr/>
      </dsp:nvSpPr>
      <dsp:spPr>
        <a:xfrm>
          <a:off x="0" y="762896"/>
          <a:ext cx="8266120" cy="34916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smtClean="0"/>
            <a:t>-Parler de ses études, de sa spécialité et de ses projets</a:t>
          </a:r>
          <a:endParaRPr lang="fr-FR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smtClean="0"/>
            <a:t>Identifier et traiter une problématique,</a:t>
          </a:r>
          <a:endParaRPr lang="fr-FR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smtClean="0"/>
            <a:t>-Synthétiser des données ;</a:t>
          </a:r>
          <a:endParaRPr lang="fr-FR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smtClean="0"/>
            <a:t>-exploiter des résultats ;</a:t>
          </a:r>
          <a:endParaRPr lang="fr-FR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smtClean="0"/>
            <a:t>-Communiquer sur une démarche, un travail ;</a:t>
          </a:r>
          <a:endParaRPr lang="fr-FR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smtClean="0"/>
            <a:t>-Avoir une culture scientifique ;</a:t>
          </a:r>
          <a:endParaRPr lang="fr-FR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smtClean="0"/>
            <a:t>-Passer de la phase de la compréhension à celle de l’expression.</a:t>
          </a:r>
          <a:endParaRPr lang="fr-FR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400" kern="1200" smtClean="0"/>
            <a:t>-Identifier les implicites ;</a:t>
          </a:r>
          <a:endParaRPr lang="fr-FR" sz="2400" kern="1200"/>
        </a:p>
      </dsp:txBody>
      <dsp:txXfrm>
        <a:off x="0" y="762896"/>
        <a:ext cx="8266120" cy="349164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8E648-5B84-4E98-B325-7F93108FF6CF}">
      <dsp:nvSpPr>
        <dsp:cNvPr id="0" name=""/>
        <dsp:cNvSpPr/>
      </dsp:nvSpPr>
      <dsp:spPr>
        <a:xfrm>
          <a:off x="0" y="1371599"/>
          <a:ext cx="8503920" cy="18288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2A09C2-2059-4371-B886-7C5D5B50BDCE}">
      <dsp:nvSpPr>
        <dsp:cNvPr id="0" name=""/>
        <dsp:cNvSpPr/>
      </dsp:nvSpPr>
      <dsp:spPr>
        <a:xfrm>
          <a:off x="3737" y="0"/>
          <a:ext cx="2466468" cy="182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smtClean="0"/>
            <a:t>Comprendre une carte mentale ;</a:t>
          </a:r>
          <a:endParaRPr lang="fr-FR" sz="2400" kern="1200"/>
        </a:p>
      </dsp:txBody>
      <dsp:txXfrm>
        <a:off x="3737" y="0"/>
        <a:ext cx="2466468" cy="1828800"/>
      </dsp:txXfrm>
    </dsp:sp>
    <dsp:sp modelId="{67A496EA-0A14-40A2-BF03-CC9ED64D2470}">
      <dsp:nvSpPr>
        <dsp:cNvPr id="0" name=""/>
        <dsp:cNvSpPr/>
      </dsp:nvSpPr>
      <dsp:spPr>
        <a:xfrm>
          <a:off x="1008371" y="2057400"/>
          <a:ext cx="457200" cy="457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D47E39-47EC-407B-9913-BC14C8039353}">
      <dsp:nvSpPr>
        <dsp:cNvPr id="0" name=""/>
        <dsp:cNvSpPr/>
      </dsp:nvSpPr>
      <dsp:spPr>
        <a:xfrm>
          <a:off x="2593529" y="2743199"/>
          <a:ext cx="2466468" cy="182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smtClean="0"/>
            <a:t>-Développer un texte à partir d’une carte mentale ;</a:t>
          </a:r>
          <a:endParaRPr lang="fr-FR" sz="2400" kern="1200"/>
        </a:p>
      </dsp:txBody>
      <dsp:txXfrm>
        <a:off x="2593529" y="2743199"/>
        <a:ext cx="2466468" cy="1828800"/>
      </dsp:txXfrm>
    </dsp:sp>
    <dsp:sp modelId="{231B7789-6BA1-4602-AB7E-1C6EA5319FC2}">
      <dsp:nvSpPr>
        <dsp:cNvPr id="0" name=""/>
        <dsp:cNvSpPr/>
      </dsp:nvSpPr>
      <dsp:spPr>
        <a:xfrm>
          <a:off x="3598164" y="2057400"/>
          <a:ext cx="457200" cy="457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E9707E-39D4-481B-8887-A246A8EFAAC9}">
      <dsp:nvSpPr>
        <dsp:cNvPr id="0" name=""/>
        <dsp:cNvSpPr/>
      </dsp:nvSpPr>
      <dsp:spPr>
        <a:xfrm>
          <a:off x="5183321" y="0"/>
          <a:ext cx="2466468" cy="182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smtClean="0"/>
            <a:t>-Faire des </a:t>
          </a:r>
          <a:r>
            <a:rPr lang="fr-FR" sz="2400" kern="1200" smtClean="0"/>
            <a:t>reformulations.</a:t>
          </a:r>
          <a:endParaRPr lang="fr-FR" sz="2400" kern="1200"/>
        </a:p>
      </dsp:txBody>
      <dsp:txXfrm>
        <a:off x="5183321" y="0"/>
        <a:ext cx="2466468" cy="1828800"/>
      </dsp:txXfrm>
    </dsp:sp>
    <dsp:sp modelId="{82C98294-C0EF-486A-BB89-1A609A314BBB}">
      <dsp:nvSpPr>
        <dsp:cNvPr id="0" name=""/>
        <dsp:cNvSpPr/>
      </dsp:nvSpPr>
      <dsp:spPr>
        <a:xfrm>
          <a:off x="6187956" y="2057400"/>
          <a:ext cx="457200" cy="457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75C9E-EBD4-49C2-A847-359762CB7F21}">
      <dsp:nvSpPr>
        <dsp:cNvPr id="0" name=""/>
        <dsp:cNvSpPr/>
      </dsp:nvSpPr>
      <dsp:spPr>
        <a:xfrm>
          <a:off x="0" y="0"/>
          <a:ext cx="758952" cy="758952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6F8AE2-C799-4D65-BAFB-03DCADB038C8}">
      <dsp:nvSpPr>
        <dsp:cNvPr id="0" name=""/>
        <dsp:cNvSpPr/>
      </dsp:nvSpPr>
      <dsp:spPr>
        <a:xfrm>
          <a:off x="379475" y="0"/>
          <a:ext cx="8154924" cy="75895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b="1" kern="1200" smtClean="0"/>
            <a:t>Objectifs gramaticaux</a:t>
          </a:r>
          <a:endParaRPr lang="fr-FR" sz="3600" kern="1200"/>
        </a:p>
      </dsp:txBody>
      <dsp:txXfrm>
        <a:off x="379475" y="0"/>
        <a:ext cx="8154924" cy="75895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C8CC3-3E6F-49F5-A1BD-AAE2F4B583AD}">
      <dsp:nvSpPr>
        <dsp:cNvPr id="0" name=""/>
        <dsp:cNvSpPr/>
      </dsp:nvSpPr>
      <dsp:spPr>
        <a:xfrm>
          <a:off x="0" y="125730"/>
          <a:ext cx="8503920" cy="63180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700" b="1" kern="1200" smtClean="0"/>
            <a:t>Etudier</a:t>
          </a:r>
          <a:endParaRPr lang="fr-FR" sz="2700" kern="1200"/>
        </a:p>
      </dsp:txBody>
      <dsp:txXfrm>
        <a:off x="30842" y="156572"/>
        <a:ext cx="8442236" cy="570116"/>
      </dsp:txXfrm>
    </dsp:sp>
    <dsp:sp modelId="{CED98B0A-259E-482E-8B8C-8BEC540D09F0}">
      <dsp:nvSpPr>
        <dsp:cNvPr id="0" name=""/>
        <dsp:cNvSpPr/>
      </dsp:nvSpPr>
      <dsp:spPr>
        <a:xfrm>
          <a:off x="0" y="757530"/>
          <a:ext cx="8503920" cy="3688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999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100" kern="1200" smtClean="0"/>
            <a:t>-Valeurs de la condition  dans le discours scientifique ;</a:t>
          </a:r>
          <a:endParaRPr lang="fr-FR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100" kern="1200" smtClean="0"/>
            <a:t>-Les adjectifs et les adjectifs de couleur ;</a:t>
          </a:r>
          <a:endParaRPr lang="fr-FR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100" kern="1200" smtClean="0"/>
            <a:t>-Les valeurs du présent dans le discours scientifique ;</a:t>
          </a:r>
          <a:endParaRPr lang="fr-FR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100" kern="1200" smtClean="0"/>
            <a:t>-La nominalisation ;</a:t>
          </a:r>
          <a:endParaRPr lang="fr-FR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100" kern="1200" smtClean="0"/>
            <a:t>-La concordance du temps et le discours indirect ;</a:t>
          </a:r>
          <a:endParaRPr lang="fr-FR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100" kern="1200" smtClean="0"/>
            <a:t>-La phrase relative ;</a:t>
          </a:r>
          <a:endParaRPr lang="fr-FR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100" kern="1200" smtClean="0"/>
            <a:t>--Liens et connecteurs logiques ;</a:t>
          </a:r>
          <a:endParaRPr lang="fr-FR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100" kern="1200" smtClean="0"/>
            <a:t>-Expression de l’hypothèse ;</a:t>
          </a:r>
          <a:endParaRPr lang="fr-FR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100" kern="1200" smtClean="0"/>
            <a:t>-Expression de la condition ;</a:t>
          </a:r>
          <a:endParaRPr lang="fr-FR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100" kern="1200" smtClean="0"/>
            <a:t>-Les pronoms y et en;</a:t>
          </a:r>
          <a:endParaRPr lang="fr-FR" sz="2100" kern="1200"/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2100" kern="1200" smtClean="0"/>
            <a:t>- Les adverbes et les adverbes en « ment»;</a:t>
          </a:r>
          <a:endParaRPr lang="fr-FR" sz="2100" kern="1200"/>
        </a:p>
      </dsp:txBody>
      <dsp:txXfrm>
        <a:off x="0" y="757530"/>
        <a:ext cx="8503920" cy="368873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636BBB-1DD1-4365-BB04-2D1D8FDFD109}">
      <dsp:nvSpPr>
        <dsp:cNvPr id="0" name=""/>
        <dsp:cNvSpPr/>
      </dsp:nvSpPr>
      <dsp:spPr>
        <a:xfrm>
          <a:off x="4167" y="0"/>
          <a:ext cx="7332416" cy="474344"/>
        </a:xfrm>
        <a:prstGeom prst="roundRect">
          <a:avLst>
            <a:gd name="adj" fmla="val 10000"/>
          </a:avLst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F2084F-06D7-4893-8417-4EF934259B36}">
      <dsp:nvSpPr>
        <dsp:cNvPr id="0" name=""/>
        <dsp:cNvSpPr/>
      </dsp:nvSpPr>
      <dsp:spPr>
        <a:xfrm>
          <a:off x="1197816" y="284607"/>
          <a:ext cx="7332416" cy="47434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b="1" kern="1200" smtClean="0"/>
            <a:t>Objectifs lexicaux</a:t>
          </a:r>
          <a:endParaRPr lang="fr-FR" sz="2100" kern="1200"/>
        </a:p>
      </dsp:txBody>
      <dsp:txXfrm>
        <a:off x="1211709" y="298500"/>
        <a:ext cx="7304630" cy="44655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B3A629-C9A2-426D-B422-18372FF19CD9}">
      <dsp:nvSpPr>
        <dsp:cNvPr id="0" name=""/>
        <dsp:cNvSpPr/>
      </dsp:nvSpPr>
      <dsp:spPr>
        <a:xfrm rot="10800000">
          <a:off x="1741907" y="1889"/>
          <a:ext cx="5655106" cy="1270003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36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/>
            <a:t>-</a:t>
          </a:r>
          <a:r>
            <a:rPr lang="fr-FR" sz="2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Les préfixes et les suffixes grecs et latins </a:t>
          </a:r>
          <a:r>
            <a:rPr lang="fr-FR" sz="2800" kern="1200" dirty="0" smtClean="0"/>
            <a:t>;</a:t>
          </a:r>
          <a:endParaRPr lang="fr-FR" sz="2800" kern="1200" dirty="0"/>
        </a:p>
      </dsp:txBody>
      <dsp:txXfrm rot="10800000">
        <a:off x="2059408" y="1889"/>
        <a:ext cx="5337605" cy="1270003"/>
      </dsp:txXfrm>
    </dsp:sp>
    <dsp:sp modelId="{F124D8CC-1771-40D0-8F6F-FDBD031D67A0}">
      <dsp:nvSpPr>
        <dsp:cNvPr id="0" name=""/>
        <dsp:cNvSpPr/>
      </dsp:nvSpPr>
      <dsp:spPr>
        <a:xfrm>
          <a:off x="1106905" y="1889"/>
          <a:ext cx="1270003" cy="1270003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0FC41A-02CB-458E-840D-8F5A587F0422}">
      <dsp:nvSpPr>
        <dsp:cNvPr id="0" name=""/>
        <dsp:cNvSpPr/>
      </dsp:nvSpPr>
      <dsp:spPr>
        <a:xfrm rot="10800000">
          <a:off x="1741907" y="1650998"/>
          <a:ext cx="5655106" cy="1270003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36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-La terminologie scientifique </a:t>
          </a:r>
          <a:endParaRPr lang="fr-FR" sz="2800" kern="1200" dirty="0"/>
        </a:p>
      </dsp:txBody>
      <dsp:txXfrm rot="10800000">
        <a:off x="2059408" y="1650998"/>
        <a:ext cx="5337605" cy="1270003"/>
      </dsp:txXfrm>
    </dsp:sp>
    <dsp:sp modelId="{05673940-062B-4E84-8FAB-4A2C0C7DDBBE}">
      <dsp:nvSpPr>
        <dsp:cNvPr id="0" name=""/>
        <dsp:cNvSpPr/>
      </dsp:nvSpPr>
      <dsp:spPr>
        <a:xfrm>
          <a:off x="1106905" y="1650998"/>
          <a:ext cx="1270003" cy="1270003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8DDA5D-2469-476E-9B6E-77B517B5D459}">
      <dsp:nvSpPr>
        <dsp:cNvPr id="0" name=""/>
        <dsp:cNvSpPr/>
      </dsp:nvSpPr>
      <dsp:spPr>
        <a:xfrm rot="10800000">
          <a:off x="1741907" y="3300106"/>
          <a:ext cx="5655106" cy="1270003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36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-Lexique relatifs aux chiffres, aux couleurs, aux formes.</a:t>
          </a:r>
          <a:endParaRPr lang="fr-FR" sz="28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 rot="10800000">
        <a:off x="2059408" y="3300106"/>
        <a:ext cx="5337605" cy="1270003"/>
      </dsp:txXfrm>
    </dsp:sp>
    <dsp:sp modelId="{393B6D42-B4C5-4622-B0D4-DF2C4797E746}">
      <dsp:nvSpPr>
        <dsp:cNvPr id="0" name=""/>
        <dsp:cNvSpPr/>
      </dsp:nvSpPr>
      <dsp:spPr>
        <a:xfrm>
          <a:off x="1106905" y="3300106"/>
          <a:ext cx="1270003" cy="1270003"/>
        </a:xfrm>
        <a:prstGeom prst="ellipse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F8CAE0-2594-4BBE-99A2-524B72864F6F}">
      <dsp:nvSpPr>
        <dsp:cNvPr id="0" name=""/>
        <dsp:cNvSpPr/>
      </dsp:nvSpPr>
      <dsp:spPr>
        <a:xfrm>
          <a:off x="4167" y="0"/>
          <a:ext cx="8526065" cy="75895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b="1" i="0" kern="1200" baseline="0" smtClean="0"/>
            <a:t>Syllabus du module</a:t>
          </a:r>
          <a:endParaRPr lang="fr-FR" sz="3400" kern="1200"/>
        </a:p>
      </dsp:txBody>
      <dsp:txXfrm>
        <a:off x="26396" y="22229"/>
        <a:ext cx="8481607" cy="71449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264BC1-B49F-41C4-9BA7-766E566F02FC}">
      <dsp:nvSpPr>
        <dsp:cNvPr id="0" name=""/>
        <dsp:cNvSpPr/>
      </dsp:nvSpPr>
      <dsp:spPr>
        <a:xfrm>
          <a:off x="0" y="0"/>
          <a:ext cx="758952" cy="758952"/>
        </a:xfrm>
        <a:prstGeom prst="pie">
          <a:avLst>
            <a:gd name="adj1" fmla="val 5400000"/>
            <a:gd name="adj2" fmla="val 1620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A10B34-250A-4A4A-9399-2ECDAE66A911}">
      <dsp:nvSpPr>
        <dsp:cNvPr id="0" name=""/>
        <dsp:cNvSpPr/>
      </dsp:nvSpPr>
      <dsp:spPr>
        <a:xfrm>
          <a:off x="379475" y="0"/>
          <a:ext cx="8154924" cy="758952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b="1" kern="1200" smtClean="0"/>
            <a:t>Objectifs communicatifs</a:t>
          </a:r>
          <a:endParaRPr lang="fr-FR" sz="3600" kern="1200"/>
        </a:p>
      </dsp:txBody>
      <dsp:txXfrm>
        <a:off x="379475" y="0"/>
        <a:ext cx="8154924" cy="75895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AE245-F1D7-472C-A59B-232DF798C679}">
      <dsp:nvSpPr>
        <dsp:cNvPr id="0" name=""/>
        <dsp:cNvSpPr/>
      </dsp:nvSpPr>
      <dsp:spPr>
        <a:xfrm>
          <a:off x="597931" y="2232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dk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smtClean="0"/>
            <a:t>-Développer l’écoute active ;</a:t>
          </a:r>
          <a:endParaRPr lang="fr-FR" sz="2300" kern="1200"/>
        </a:p>
      </dsp:txBody>
      <dsp:txXfrm>
        <a:off x="597931" y="2232"/>
        <a:ext cx="2283767" cy="1370260"/>
      </dsp:txXfrm>
    </dsp:sp>
    <dsp:sp modelId="{76C45399-CE60-4B5D-80A6-DC6906817268}">
      <dsp:nvSpPr>
        <dsp:cNvPr id="0" name=""/>
        <dsp:cNvSpPr/>
      </dsp:nvSpPr>
      <dsp:spPr>
        <a:xfrm>
          <a:off x="3110076" y="2232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dk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smtClean="0"/>
            <a:t>-Comprendre un  cours magistral ;</a:t>
          </a:r>
          <a:endParaRPr lang="fr-FR" sz="2300" kern="1200"/>
        </a:p>
      </dsp:txBody>
      <dsp:txXfrm>
        <a:off x="3110076" y="2232"/>
        <a:ext cx="2283767" cy="1370260"/>
      </dsp:txXfrm>
    </dsp:sp>
    <dsp:sp modelId="{94AE5379-E432-44CA-830D-CB648998DDD2}">
      <dsp:nvSpPr>
        <dsp:cNvPr id="0" name=""/>
        <dsp:cNvSpPr/>
      </dsp:nvSpPr>
      <dsp:spPr>
        <a:xfrm>
          <a:off x="5622220" y="2232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dk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smtClean="0"/>
            <a:t>-Parler de ses études, de sa spécialité et de ses projets </a:t>
          </a:r>
          <a:endParaRPr lang="fr-FR" sz="2300" kern="1200"/>
        </a:p>
      </dsp:txBody>
      <dsp:txXfrm>
        <a:off x="5622220" y="2232"/>
        <a:ext cx="2283767" cy="1370260"/>
      </dsp:txXfrm>
    </dsp:sp>
    <dsp:sp modelId="{50D9CE62-EB00-4DEE-8899-4B4742F1E58B}">
      <dsp:nvSpPr>
        <dsp:cNvPr id="0" name=""/>
        <dsp:cNvSpPr/>
      </dsp:nvSpPr>
      <dsp:spPr>
        <a:xfrm>
          <a:off x="597931" y="1600869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dk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smtClean="0"/>
            <a:t>-Acquérir des stratégies pour la production orale ;</a:t>
          </a:r>
          <a:endParaRPr lang="fr-FR" sz="2300" kern="1200"/>
        </a:p>
      </dsp:txBody>
      <dsp:txXfrm>
        <a:off x="597931" y="1600869"/>
        <a:ext cx="2283767" cy="1370260"/>
      </dsp:txXfrm>
    </dsp:sp>
    <dsp:sp modelId="{CDD224C4-3B83-4FA6-9827-B37D5174CF81}">
      <dsp:nvSpPr>
        <dsp:cNvPr id="0" name=""/>
        <dsp:cNvSpPr/>
      </dsp:nvSpPr>
      <dsp:spPr>
        <a:xfrm>
          <a:off x="3110076" y="1600869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dk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-Agir et interagir avec l’enseignant et avec la classe ;</a:t>
          </a:r>
          <a:endParaRPr lang="fr-FR" sz="2300" kern="1200" dirty="0"/>
        </a:p>
      </dsp:txBody>
      <dsp:txXfrm>
        <a:off x="3110076" y="1600869"/>
        <a:ext cx="2283767" cy="1370260"/>
      </dsp:txXfrm>
    </dsp:sp>
    <dsp:sp modelId="{41572ED9-1639-444C-B19C-EFAEBCF89F3A}">
      <dsp:nvSpPr>
        <dsp:cNvPr id="0" name=""/>
        <dsp:cNvSpPr/>
      </dsp:nvSpPr>
      <dsp:spPr>
        <a:xfrm>
          <a:off x="5622220" y="1600869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dk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smtClean="0"/>
            <a:t>-Participer à un échange ou à un débat ;</a:t>
          </a:r>
          <a:endParaRPr lang="fr-FR" sz="2300" kern="1200"/>
        </a:p>
      </dsp:txBody>
      <dsp:txXfrm>
        <a:off x="5622220" y="1600869"/>
        <a:ext cx="2283767" cy="1370260"/>
      </dsp:txXfrm>
    </dsp:sp>
    <dsp:sp modelId="{1EBF8310-C450-434E-B910-F034A58AF28C}">
      <dsp:nvSpPr>
        <dsp:cNvPr id="0" name=""/>
        <dsp:cNvSpPr/>
      </dsp:nvSpPr>
      <dsp:spPr>
        <a:xfrm>
          <a:off x="3110076" y="3199507"/>
          <a:ext cx="2283767" cy="13702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dk2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smtClean="0"/>
            <a:t>-Exprimer une opinion ;</a:t>
          </a:r>
          <a:endParaRPr lang="fr-FR" sz="2300" kern="1200"/>
        </a:p>
      </dsp:txBody>
      <dsp:txXfrm>
        <a:off x="3110076" y="3199507"/>
        <a:ext cx="2283767" cy="137026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EEA73-946F-4484-B60B-58CCCBCFE33F}">
      <dsp:nvSpPr>
        <dsp:cNvPr id="0" name=""/>
        <dsp:cNvSpPr/>
      </dsp:nvSpPr>
      <dsp:spPr>
        <a:xfrm>
          <a:off x="0" y="1253920"/>
          <a:ext cx="8503920" cy="1238495"/>
        </a:xfrm>
        <a:prstGeom prst="rightArrow">
          <a:avLst>
            <a:gd name="adj1" fmla="val 50000"/>
            <a:gd name="adj2" fmla="val 5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96611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smtClean="0"/>
            <a:t>-Faire un exposé.</a:t>
          </a:r>
          <a:endParaRPr lang="fr-FR" sz="1900" kern="1200"/>
        </a:p>
      </dsp:txBody>
      <dsp:txXfrm>
        <a:off x="0" y="1563544"/>
        <a:ext cx="8194296" cy="619247"/>
      </dsp:txXfrm>
    </dsp:sp>
    <dsp:sp modelId="{1BF843B9-E84B-4457-AADA-6A247E5CD658}">
      <dsp:nvSpPr>
        <dsp:cNvPr id="0" name=""/>
        <dsp:cNvSpPr/>
      </dsp:nvSpPr>
      <dsp:spPr>
        <a:xfrm>
          <a:off x="2619207" y="1666752"/>
          <a:ext cx="5884712" cy="1238495"/>
        </a:xfrm>
        <a:prstGeom prst="rightArrow">
          <a:avLst>
            <a:gd name="adj1" fmla="val 50000"/>
            <a:gd name="adj2" fmla="val 5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96611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smtClean="0"/>
            <a:t>-Identifier les éléments de structuration </a:t>
          </a:r>
          <a:endParaRPr lang="fr-FR" sz="1900" kern="1200"/>
        </a:p>
      </dsp:txBody>
      <dsp:txXfrm>
        <a:off x="2619207" y="1976376"/>
        <a:ext cx="5575088" cy="619247"/>
      </dsp:txXfrm>
    </dsp:sp>
    <dsp:sp modelId="{85997516-CFF5-4E8E-A4CC-94E7CF83CE91}">
      <dsp:nvSpPr>
        <dsp:cNvPr id="0" name=""/>
        <dsp:cNvSpPr/>
      </dsp:nvSpPr>
      <dsp:spPr>
        <a:xfrm>
          <a:off x="5238414" y="2079584"/>
          <a:ext cx="3265505" cy="1238495"/>
        </a:xfrm>
        <a:prstGeom prst="rightArrow">
          <a:avLst>
            <a:gd name="adj1" fmla="val 50000"/>
            <a:gd name="adj2" fmla="val 5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254000" bIns="196611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smtClean="0"/>
            <a:t>-Identifier les mots clés ; </a:t>
          </a:r>
          <a:endParaRPr lang="fr-FR" sz="1900" kern="1200"/>
        </a:p>
      </dsp:txBody>
      <dsp:txXfrm>
        <a:off x="5238414" y="2389208"/>
        <a:ext cx="2955881" cy="61924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0D5F53-F482-4DC8-B64F-4779F08C24D5}">
      <dsp:nvSpPr>
        <dsp:cNvPr id="0" name=""/>
        <dsp:cNvSpPr/>
      </dsp:nvSpPr>
      <dsp:spPr>
        <a:xfrm>
          <a:off x="0" y="0"/>
          <a:ext cx="758952" cy="75895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3D1A41-C298-4750-8B37-72B38F11AFA5}">
      <dsp:nvSpPr>
        <dsp:cNvPr id="0" name=""/>
        <dsp:cNvSpPr/>
      </dsp:nvSpPr>
      <dsp:spPr>
        <a:xfrm>
          <a:off x="379475" y="0"/>
          <a:ext cx="8154924" cy="75895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L’Évaluation :</a:t>
          </a:r>
          <a:br>
            <a:rPr lang="fr-FR" sz="2800" b="1" kern="1200" dirty="0" smtClean="0"/>
          </a:br>
          <a:endParaRPr lang="fr-FR" sz="2800" b="1" kern="1200" dirty="0"/>
        </a:p>
      </dsp:txBody>
      <dsp:txXfrm>
        <a:off x="379475" y="0"/>
        <a:ext cx="8154924" cy="758952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545BB0-9EC0-4E10-8C87-9822A058F69B}">
      <dsp:nvSpPr>
        <dsp:cNvPr id="0" name=""/>
        <dsp:cNvSpPr/>
      </dsp:nvSpPr>
      <dsp:spPr>
        <a:xfrm>
          <a:off x="2946060" y="675"/>
          <a:ext cx="2611799" cy="13058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500" kern="1200"/>
        </a:p>
      </dsp:txBody>
      <dsp:txXfrm>
        <a:off x="2984308" y="38923"/>
        <a:ext cx="2535303" cy="1229403"/>
      </dsp:txXfrm>
    </dsp:sp>
    <dsp:sp modelId="{73B61C86-03E8-4A70-9715-A7DE54DEE851}">
      <dsp:nvSpPr>
        <dsp:cNvPr id="0" name=""/>
        <dsp:cNvSpPr/>
      </dsp:nvSpPr>
      <dsp:spPr>
        <a:xfrm>
          <a:off x="3207240" y="1306575"/>
          <a:ext cx="261179" cy="9794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9424"/>
              </a:lnTo>
              <a:lnTo>
                <a:pt x="261179" y="979424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DD45C5-598B-4290-8FC3-2854ECD1CD18}">
      <dsp:nvSpPr>
        <dsp:cNvPr id="0" name=""/>
        <dsp:cNvSpPr/>
      </dsp:nvSpPr>
      <dsp:spPr>
        <a:xfrm>
          <a:off x="3468420" y="1633050"/>
          <a:ext cx="2089439" cy="13058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0" i="0" kern="1200" baseline="0" smtClean="0"/>
            <a:t>– Note du TP (25°/°)</a:t>
          </a:r>
          <a:r>
            <a:rPr lang="fr-FR" sz="1700" b="0" i="0" kern="1200" smtClean="0"/>
            <a:t> </a:t>
          </a:r>
          <a:r>
            <a:rPr lang="fr-FR" sz="1700" b="0" i="0" kern="1200" baseline="0" smtClean="0"/>
            <a:t>(devoir à rendre, préparation des textes, degré d'implication...)</a:t>
          </a:r>
          <a:endParaRPr lang="fr-FR" sz="1700" kern="1200"/>
        </a:p>
      </dsp:txBody>
      <dsp:txXfrm>
        <a:off x="3506668" y="1671298"/>
        <a:ext cx="2012943" cy="1229403"/>
      </dsp:txXfrm>
    </dsp:sp>
    <dsp:sp modelId="{0600DEE2-6B1B-4A2F-88CC-6AD8D363D0F9}">
      <dsp:nvSpPr>
        <dsp:cNvPr id="0" name=""/>
        <dsp:cNvSpPr/>
      </dsp:nvSpPr>
      <dsp:spPr>
        <a:xfrm>
          <a:off x="3207240" y="1306575"/>
          <a:ext cx="261179" cy="2611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1799"/>
              </a:lnTo>
              <a:lnTo>
                <a:pt x="261179" y="2611799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152F09-D3CD-4577-A93C-2AE435E1E669}">
      <dsp:nvSpPr>
        <dsp:cNvPr id="0" name=""/>
        <dsp:cNvSpPr/>
      </dsp:nvSpPr>
      <dsp:spPr>
        <a:xfrm>
          <a:off x="3468420" y="3265424"/>
          <a:ext cx="2089439" cy="13058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0" i="0" kern="1200" baseline="0" smtClean="0"/>
            <a:t>– contrôle final: </a:t>
          </a:r>
          <a:r>
            <a:rPr lang="fr-FR" sz="1700" kern="1200" smtClean="0"/>
            <a:t>Une épreuve écrite programmée à la fin du semestre.(75°/°)</a:t>
          </a:r>
          <a:endParaRPr lang="fr-FR" sz="1700" kern="1200"/>
        </a:p>
      </dsp:txBody>
      <dsp:txXfrm>
        <a:off x="3506668" y="3303672"/>
        <a:ext cx="2012943" cy="12294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35D92F-6E9F-48A2-B0CE-EE263A6CF99C}">
      <dsp:nvSpPr>
        <dsp:cNvPr id="0" name=""/>
        <dsp:cNvSpPr/>
      </dsp:nvSpPr>
      <dsp:spPr>
        <a:xfrm>
          <a:off x="0" y="0"/>
          <a:ext cx="4572000" cy="4572000"/>
        </a:xfrm>
        <a:prstGeom prst="pie">
          <a:avLst>
            <a:gd name="adj1" fmla="val 54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3B0B7-DFAE-4D3F-84C4-23178F0FEBF3}">
      <dsp:nvSpPr>
        <dsp:cNvPr id="0" name=""/>
        <dsp:cNvSpPr/>
      </dsp:nvSpPr>
      <dsp:spPr>
        <a:xfrm>
          <a:off x="2286000" y="0"/>
          <a:ext cx="6217920" cy="4572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b="0" i="0" kern="1200" baseline="0" smtClean="0"/>
            <a:t>Cet enseignement a pour finalité de permettre aux étudiants d’améliorer leur niveau en la langue française et en terminologie aussi bien scientifique que général.</a:t>
          </a:r>
          <a:endParaRPr lang="fr-FR" sz="4100" kern="1200"/>
        </a:p>
      </dsp:txBody>
      <dsp:txXfrm>
        <a:off x="2286000" y="0"/>
        <a:ext cx="6217920" cy="4572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67769A-1AD2-460B-A6E8-FB5D7B14EC4F}">
      <dsp:nvSpPr>
        <dsp:cNvPr id="0" name=""/>
        <dsp:cNvSpPr/>
      </dsp:nvSpPr>
      <dsp:spPr>
        <a:xfrm>
          <a:off x="2221483" y="1713"/>
          <a:ext cx="4060953" cy="203047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58420" rIns="87630" bIns="5842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600" kern="1200" dirty="0" smtClean="0"/>
            <a:t>Ce module est composé de deux volets:</a:t>
          </a:r>
          <a:endParaRPr lang="fr-FR" sz="4600" kern="1200" dirty="0"/>
        </a:p>
      </dsp:txBody>
      <dsp:txXfrm>
        <a:off x="2280954" y="61184"/>
        <a:ext cx="3942011" cy="1911534"/>
      </dsp:txXfrm>
    </dsp:sp>
    <dsp:sp modelId="{8C48A541-6B60-4D36-9F2A-52BB4E6AE892}">
      <dsp:nvSpPr>
        <dsp:cNvPr id="0" name=""/>
        <dsp:cNvSpPr/>
      </dsp:nvSpPr>
      <dsp:spPr>
        <a:xfrm>
          <a:off x="2627578" y="2032190"/>
          <a:ext cx="406095" cy="1522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857"/>
              </a:lnTo>
              <a:lnTo>
                <a:pt x="406095" y="1522857"/>
              </a:lnTo>
            </a:path>
          </a:pathLst>
        </a:custGeom>
        <a:noFill/>
        <a:ln w="11429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354F6-3F00-4DA2-8943-9B7BAF6696D0}">
      <dsp:nvSpPr>
        <dsp:cNvPr id="0" name=""/>
        <dsp:cNvSpPr/>
      </dsp:nvSpPr>
      <dsp:spPr>
        <a:xfrm>
          <a:off x="3033673" y="2539809"/>
          <a:ext cx="3248763" cy="203047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900" kern="1200" smtClean="0"/>
            <a:t>La langue française à objectif spécifique et la terminologie</a:t>
          </a:r>
          <a:endParaRPr lang="fr-FR" sz="2900" kern="1200"/>
        </a:p>
      </dsp:txBody>
      <dsp:txXfrm>
        <a:off x="3093144" y="2599280"/>
        <a:ext cx="3129821" cy="19115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06B21-C222-4429-8634-16677DFCA818}">
      <dsp:nvSpPr>
        <dsp:cNvPr id="0" name=""/>
        <dsp:cNvSpPr/>
      </dsp:nvSpPr>
      <dsp:spPr>
        <a:xfrm>
          <a:off x="4167" y="0"/>
          <a:ext cx="8526065" cy="75895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b="1" kern="1200" smtClean="0"/>
            <a:t>Objectifs généraux </a:t>
          </a:r>
          <a:endParaRPr lang="fr-FR" sz="3400" kern="1200"/>
        </a:p>
      </dsp:txBody>
      <dsp:txXfrm>
        <a:off x="26396" y="22229"/>
        <a:ext cx="8481607" cy="7144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3A153-D5DA-4DF7-B879-1BA5C5C55661}">
      <dsp:nvSpPr>
        <dsp:cNvPr id="0" name=""/>
        <dsp:cNvSpPr/>
      </dsp:nvSpPr>
      <dsp:spPr>
        <a:xfrm>
          <a:off x="637793" y="0"/>
          <a:ext cx="7228332" cy="4572000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A4420E-F847-4343-8DD3-06D3420E35D4}">
      <dsp:nvSpPr>
        <dsp:cNvPr id="0" name=""/>
        <dsp:cNvSpPr/>
      </dsp:nvSpPr>
      <dsp:spPr>
        <a:xfrm>
          <a:off x="9135" y="1371599"/>
          <a:ext cx="2737199" cy="1828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smtClean="0"/>
            <a:t>Faciliter l’intégration  de l’étudiant      dans le monde universitaire;</a:t>
          </a:r>
          <a:endParaRPr lang="fr-FR" sz="2100" kern="1200"/>
        </a:p>
      </dsp:txBody>
      <dsp:txXfrm>
        <a:off x="98410" y="1460874"/>
        <a:ext cx="2558649" cy="1650250"/>
      </dsp:txXfrm>
    </dsp:sp>
    <dsp:sp modelId="{8D358F10-B2F2-4B37-BE11-375D6CB5D8DA}">
      <dsp:nvSpPr>
        <dsp:cNvPr id="0" name=""/>
        <dsp:cNvSpPr/>
      </dsp:nvSpPr>
      <dsp:spPr>
        <a:xfrm>
          <a:off x="2883360" y="1371599"/>
          <a:ext cx="2737199" cy="1828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smtClean="0"/>
            <a:t>Fortifier un français scientifique;</a:t>
          </a:r>
          <a:endParaRPr lang="fr-FR" sz="2100" kern="1200"/>
        </a:p>
      </dsp:txBody>
      <dsp:txXfrm>
        <a:off x="2972635" y="1460874"/>
        <a:ext cx="2558649" cy="1650250"/>
      </dsp:txXfrm>
    </dsp:sp>
    <dsp:sp modelId="{C3F1FDA6-9F5F-4A3F-B82A-BDA1BA02F2BC}">
      <dsp:nvSpPr>
        <dsp:cNvPr id="0" name=""/>
        <dsp:cNvSpPr/>
      </dsp:nvSpPr>
      <dsp:spPr>
        <a:xfrm>
          <a:off x="5757585" y="1371599"/>
          <a:ext cx="2737199" cy="1828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smtClean="0"/>
            <a:t>Acquérir un savoir-faire communicatif, linguistique, discursif et universitaire.</a:t>
          </a:r>
          <a:endParaRPr lang="fr-FR" sz="2100" kern="1200"/>
        </a:p>
      </dsp:txBody>
      <dsp:txXfrm>
        <a:off x="5846860" y="1460874"/>
        <a:ext cx="2558649" cy="16502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4028D-2A3B-46A5-98E9-3D83021A711E}">
      <dsp:nvSpPr>
        <dsp:cNvPr id="0" name=""/>
        <dsp:cNvSpPr/>
      </dsp:nvSpPr>
      <dsp:spPr>
        <a:xfrm rot="10800000">
          <a:off x="1619249" y="0"/>
          <a:ext cx="5675376" cy="75895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677" tIns="137160" rIns="256032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b="1" kern="1200" smtClean="0"/>
            <a:t>Objectifs spécifiques</a:t>
          </a:r>
          <a:endParaRPr lang="fr-FR" sz="3600" kern="1200"/>
        </a:p>
      </dsp:txBody>
      <dsp:txXfrm rot="10800000">
        <a:off x="1808987" y="0"/>
        <a:ext cx="5485638" cy="758952"/>
      </dsp:txXfrm>
    </dsp:sp>
    <dsp:sp modelId="{B03BC281-2B19-4E82-AAD8-A41982AA729C}">
      <dsp:nvSpPr>
        <dsp:cNvPr id="0" name=""/>
        <dsp:cNvSpPr/>
      </dsp:nvSpPr>
      <dsp:spPr>
        <a:xfrm>
          <a:off x="1239773" y="0"/>
          <a:ext cx="758952" cy="758952"/>
        </a:xfrm>
        <a:prstGeom prst="ellipse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CCD54-B8D3-4E0D-BA75-153379B8B16F}">
      <dsp:nvSpPr>
        <dsp:cNvPr id="0" name=""/>
        <dsp:cNvSpPr/>
      </dsp:nvSpPr>
      <dsp:spPr>
        <a:xfrm>
          <a:off x="0" y="153450"/>
          <a:ext cx="8503920" cy="806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smtClean="0"/>
            <a:t>Faire acquérir</a:t>
          </a:r>
          <a:endParaRPr lang="fr-FR" sz="2800" kern="1200"/>
        </a:p>
      </dsp:txBody>
      <dsp:txXfrm>
        <a:off x="0" y="153450"/>
        <a:ext cx="8503920" cy="806400"/>
      </dsp:txXfrm>
    </dsp:sp>
    <dsp:sp modelId="{55D908F2-BCAE-40B0-B477-A63C4FBAB742}">
      <dsp:nvSpPr>
        <dsp:cNvPr id="0" name=""/>
        <dsp:cNvSpPr/>
      </dsp:nvSpPr>
      <dsp:spPr>
        <a:xfrm>
          <a:off x="0" y="959850"/>
          <a:ext cx="8503920" cy="345869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b="1" kern="1200" smtClean="0"/>
            <a:t>stratégies pour la production orale et écrite ;</a:t>
          </a:r>
          <a:endParaRPr lang="fr-FR" sz="2800" kern="120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b="1" kern="1200" dirty="0" smtClean="0"/>
            <a:t>terminologie spécifique et une compréhension du discours scientifique</a:t>
          </a:r>
          <a:endParaRPr lang="fr-FR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800" b="1" kern="1200" smtClean="0"/>
            <a:t>Acquérir des compétences interculturelles leur permettant   d’entrer pleinement dans l’univers culturel pour comparer et   discuter des aspects scientifiques.</a:t>
          </a:r>
          <a:endParaRPr lang="fr-FR" sz="2800" kern="1200"/>
        </a:p>
      </dsp:txBody>
      <dsp:txXfrm>
        <a:off x="0" y="959850"/>
        <a:ext cx="8503920" cy="345869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D3069-5933-419E-B11D-68E49C11F289}">
      <dsp:nvSpPr>
        <dsp:cNvPr id="0" name=""/>
        <dsp:cNvSpPr/>
      </dsp:nvSpPr>
      <dsp:spPr>
        <a:xfrm>
          <a:off x="4053850" y="1742350"/>
          <a:ext cx="91440" cy="7977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97759"/>
              </a:lnTo>
            </a:path>
          </a:pathLst>
        </a:custGeom>
        <a:noFill/>
        <a:ln w="11429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1511B-E75C-42E8-A453-745B6043B79E}">
      <dsp:nvSpPr>
        <dsp:cNvPr id="0" name=""/>
        <dsp:cNvSpPr/>
      </dsp:nvSpPr>
      <dsp:spPr>
        <a:xfrm>
          <a:off x="2728064" y="537"/>
          <a:ext cx="2743012" cy="17418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62163B-1182-4BE4-A558-12CAEE21937C}">
      <dsp:nvSpPr>
        <dsp:cNvPr id="0" name=""/>
        <dsp:cNvSpPr/>
      </dsp:nvSpPr>
      <dsp:spPr>
        <a:xfrm>
          <a:off x="3032843" y="290077"/>
          <a:ext cx="2743012" cy="174181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smtClean="0"/>
            <a:t>Cadre de l’enseignement</a:t>
          </a:r>
          <a:endParaRPr lang="fr-FR" sz="2000" kern="1200"/>
        </a:p>
      </dsp:txBody>
      <dsp:txXfrm>
        <a:off x="3083859" y="341093"/>
        <a:ext cx="2640980" cy="1639780"/>
      </dsp:txXfrm>
    </dsp:sp>
    <dsp:sp modelId="{C5159783-2489-4423-9CAE-9E59310DE669}">
      <dsp:nvSpPr>
        <dsp:cNvPr id="0" name=""/>
        <dsp:cNvSpPr/>
      </dsp:nvSpPr>
      <dsp:spPr>
        <a:xfrm>
          <a:off x="2728064" y="2540109"/>
          <a:ext cx="2743012" cy="1741812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8ADA5B-5D5C-4E64-B049-8ED115BB5143}">
      <dsp:nvSpPr>
        <dsp:cNvPr id="0" name=""/>
        <dsp:cNvSpPr/>
      </dsp:nvSpPr>
      <dsp:spPr>
        <a:xfrm>
          <a:off x="3032843" y="2829649"/>
          <a:ext cx="2743012" cy="174181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smtClean="0"/>
            <a:t>L’acquisition de la culture scientifique et la passage de la phase de la compréhension à celle de l’expression</a:t>
          </a:r>
          <a:endParaRPr lang="fr-FR" sz="2000" kern="1200"/>
        </a:p>
      </dsp:txBody>
      <dsp:txXfrm>
        <a:off x="3083859" y="2880665"/>
        <a:ext cx="2640980" cy="1639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DAD9B-38B7-485B-870B-89B355F76437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9238B-0D9A-4934-BBAD-376B491A32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91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La stratégie d’enseignement</a:t>
            </a:r>
            <a:r>
              <a:rPr lang="fr-FR" baseline="0" dirty="0" smtClean="0"/>
              <a:t> est basée sur la formulation  d’objectifs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9238B-0D9A-4934-BBAD-376B491A32A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924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D407-ECB1-4873-9A23-88811535C1C8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3C60BE-4827-4E19-89CA-094B71EC48F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D407-ECB1-4873-9A23-88811535C1C8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60BE-4827-4E19-89CA-094B71EC48F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F3C60BE-4827-4E19-89CA-094B71EC48F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D407-ECB1-4873-9A23-88811535C1C8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D407-ECB1-4873-9A23-88811535C1C8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F3C60BE-4827-4E19-89CA-094B71EC48F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D407-ECB1-4873-9A23-88811535C1C8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3C60BE-4827-4E19-89CA-094B71EC48F0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90AD407-ECB1-4873-9A23-88811535C1C8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60BE-4827-4E19-89CA-094B71EC48F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D407-ECB1-4873-9A23-88811535C1C8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F3C60BE-4827-4E19-89CA-094B71EC48F0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D407-ECB1-4873-9A23-88811535C1C8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F3C60BE-4827-4E19-89CA-094B71EC48F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D407-ECB1-4873-9A23-88811535C1C8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3C60BE-4827-4E19-89CA-094B71EC48F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3C60BE-4827-4E19-89CA-094B71EC48F0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D407-ECB1-4873-9A23-88811535C1C8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F3C60BE-4827-4E19-89CA-094B71EC48F0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90AD407-ECB1-4873-9A23-88811535C1C8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90AD407-ECB1-4873-9A23-88811535C1C8}" type="datetimeFigureOut">
              <a:rPr lang="fr-FR" smtClean="0"/>
              <a:t>24/11/2020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3C60BE-4827-4E19-89CA-094B71EC48F0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4.xml"/><Relationship Id="rId3" Type="http://schemas.openxmlformats.org/officeDocument/2006/relationships/diagramLayout" Target="../diagrams/layout23.xml"/><Relationship Id="rId7" Type="http://schemas.openxmlformats.org/officeDocument/2006/relationships/diagramData" Target="../diagrams/data24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11" Type="http://schemas.microsoft.com/office/2007/relationships/diagramDrawing" Target="../diagrams/drawing24.xml"/><Relationship Id="rId5" Type="http://schemas.openxmlformats.org/officeDocument/2006/relationships/diagramColors" Target="../diagrams/colors23.xml"/><Relationship Id="rId10" Type="http://schemas.openxmlformats.org/officeDocument/2006/relationships/diagramColors" Target="../diagrams/colors24.xml"/><Relationship Id="rId4" Type="http://schemas.openxmlformats.org/officeDocument/2006/relationships/diagramQuickStyle" Target="../diagrams/quickStyle23.xml"/><Relationship Id="rId9" Type="http://schemas.openxmlformats.org/officeDocument/2006/relationships/diagramQuickStyle" Target="../diagrams/quickStyle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3444216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511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77666155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092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506756980"/>
              </p:ext>
            </p:extLst>
          </p:nvPr>
        </p:nvGraphicFramePr>
        <p:xfrm>
          <a:off x="301752" y="228600"/>
          <a:ext cx="8534400" cy="758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9389377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5387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458025074"/>
              </p:ext>
            </p:extLst>
          </p:nvPr>
        </p:nvGraphicFramePr>
        <p:xfrm>
          <a:off x="301752" y="228600"/>
          <a:ext cx="8534400" cy="758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100110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75395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092289674"/>
              </p:ext>
            </p:extLst>
          </p:nvPr>
        </p:nvGraphicFramePr>
        <p:xfrm>
          <a:off x="301752" y="228600"/>
          <a:ext cx="8534400" cy="758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4325563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7185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68999848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838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144824857"/>
              </p:ext>
            </p:extLst>
          </p:nvPr>
        </p:nvGraphicFramePr>
        <p:xfrm>
          <a:off x="301752" y="228600"/>
          <a:ext cx="8534400" cy="758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4207220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4591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265174687"/>
              </p:ext>
            </p:extLst>
          </p:nvPr>
        </p:nvGraphicFramePr>
        <p:xfrm>
          <a:off x="301752" y="228600"/>
          <a:ext cx="8534400" cy="758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04475352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182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54693482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372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717153517"/>
              </p:ext>
            </p:extLst>
          </p:nvPr>
        </p:nvGraphicFramePr>
        <p:xfrm>
          <a:off x="301752" y="228600"/>
          <a:ext cx="8534400" cy="758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69985622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860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4028934517"/>
              </p:ext>
            </p:extLst>
          </p:nvPr>
        </p:nvGraphicFramePr>
        <p:xfrm>
          <a:off x="301752" y="228600"/>
          <a:ext cx="8534400" cy="758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30907312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3991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09326667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208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163308300"/>
              </p:ext>
            </p:extLst>
          </p:nvPr>
        </p:nvGraphicFramePr>
        <p:xfrm>
          <a:off x="301752" y="228600"/>
          <a:ext cx="8534400" cy="758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95229276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4054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98115002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153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516646291"/>
              </p:ext>
            </p:extLst>
          </p:nvPr>
        </p:nvGraphicFramePr>
        <p:xfrm>
          <a:off x="301752" y="228600"/>
          <a:ext cx="8534400" cy="758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85968982"/>
              </p:ext>
            </p:extLst>
          </p:nvPr>
        </p:nvGraphicFramePr>
        <p:xfrm>
          <a:off x="539552" y="1772816"/>
          <a:ext cx="8266120" cy="432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3949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185</TotalTime>
  <Words>529</Words>
  <Application>Microsoft Office PowerPoint</Application>
  <PresentationFormat>Affichage à l'écran (4:3)</PresentationFormat>
  <Paragraphs>76</Paragraphs>
  <Slides>15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Civil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SONY</dc:creator>
  <cp:lastModifiedBy>SONY</cp:lastModifiedBy>
  <cp:revision>15</cp:revision>
  <dcterms:created xsi:type="dcterms:W3CDTF">2020-11-23T17:00:04Z</dcterms:created>
  <dcterms:modified xsi:type="dcterms:W3CDTF">2020-11-24T09:10:57Z</dcterms:modified>
</cp:coreProperties>
</file>