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06" autoAdjust="0"/>
    <p:restoredTop sz="86738" autoAdjust="0"/>
  </p:normalViewPr>
  <p:slideViewPr>
    <p:cSldViewPr>
      <p:cViewPr varScale="1">
        <p:scale>
          <a:sx n="63" d="100"/>
          <a:sy n="63" d="100"/>
        </p:scale>
        <p:origin x="-16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F4ABC-A847-482D-A0D4-CF43F1A8ADD3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1639F-4470-46DA-9AFE-D9035748C8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1639F-4470-46DA-9AFE-D9035748C844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82BF-10DA-43E3-A2EA-59123CC69E6B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B4A9-D154-474D-B1E6-3E196ECE2B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82BF-10DA-43E3-A2EA-59123CC69E6B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B4A9-D154-474D-B1E6-3E196ECE2B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82BF-10DA-43E3-A2EA-59123CC69E6B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B4A9-D154-474D-B1E6-3E196ECE2B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82BF-10DA-43E3-A2EA-59123CC69E6B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B4A9-D154-474D-B1E6-3E196ECE2B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82BF-10DA-43E3-A2EA-59123CC69E6B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B4A9-D154-474D-B1E6-3E196ECE2B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82BF-10DA-43E3-A2EA-59123CC69E6B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B4A9-D154-474D-B1E6-3E196ECE2B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82BF-10DA-43E3-A2EA-59123CC69E6B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B4A9-D154-474D-B1E6-3E196ECE2B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82BF-10DA-43E3-A2EA-59123CC69E6B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B4A9-D154-474D-B1E6-3E196ECE2B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82BF-10DA-43E3-A2EA-59123CC69E6B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B4A9-D154-474D-B1E6-3E196ECE2B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82BF-10DA-43E3-A2EA-59123CC69E6B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B4A9-D154-474D-B1E6-3E196ECE2B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82BF-10DA-43E3-A2EA-59123CC69E6B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EB4A9-D154-474D-B1E6-3E196ECE2B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F82BF-10DA-43E3-A2EA-59123CC69E6B}" type="datetimeFigureOut">
              <a:rPr lang="fr-FR" smtClean="0"/>
              <a:pPr/>
              <a:t>19/12/2020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EB4A9-D154-474D-B1E6-3E196ECE2B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0.wav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1.wav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8596" y="1857364"/>
            <a:ext cx="84427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smtClean="0"/>
              <a:t>	Une vibration mécanique d’un système est un petit mouvement de ce système au voisinage de l’une de ses positions d’équilibre stables, lorsqu’elle existe.</a:t>
            </a:r>
            <a:endParaRPr lang="fr-FR" sz="3200" dirty="0"/>
          </a:p>
        </p:txBody>
      </p:sp>
      <p:pic>
        <p:nvPicPr>
          <p:cNvPr id="3" name="~PP2100.WAV">
            <a:hlinkClick r:id="" action="ppaction://media"/>
          </p:cNvPr>
          <p:cNvPicPr>
            <a:picLocks noRot="1" noChangeAspect="1"/>
          </p:cNvPicPr>
          <p:nvPr>
            <a:wavAudioFile r:embed="rId1" name="~PP2100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14282" y="177800"/>
          <a:ext cx="8643998" cy="6654800"/>
        </p:xfrm>
        <a:graphic>
          <a:graphicData uri="http://schemas.openxmlformats.org/presentationml/2006/ole">
            <p:oleObj spid="_x0000_s22530" name="Équation" r:id="rId4" imgW="7061040" imgH="6654600" progId="Equation.3">
              <p:embed/>
            </p:oleObj>
          </a:graphicData>
        </a:graphic>
      </p:graphicFrame>
      <p:pic>
        <p:nvPicPr>
          <p:cNvPr id="3" name="~PP1266.WAV">
            <a:hlinkClick r:id="" action="ppaction://media"/>
          </p:cNvPr>
          <p:cNvPicPr>
            <a:picLocks noRot="1" noChangeAspect="1"/>
          </p:cNvPicPr>
          <p:nvPr>
            <a:wavAudioFile r:embed="rId2" name="~PP1266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073150" y="1917700"/>
          <a:ext cx="6997700" cy="3022600"/>
        </p:xfrm>
        <a:graphic>
          <a:graphicData uri="http://schemas.openxmlformats.org/presentationml/2006/ole">
            <p:oleObj spid="_x0000_s25602" name="Équation" r:id="rId4" imgW="6997680" imgH="3022560" progId="Equation.3">
              <p:embed/>
            </p:oleObj>
          </a:graphicData>
        </a:graphic>
      </p:graphicFrame>
      <p:pic>
        <p:nvPicPr>
          <p:cNvPr id="3" name="~PP509.WAV">
            <a:hlinkClick r:id="" action="ppaction://media"/>
          </p:cNvPr>
          <p:cNvPicPr>
            <a:picLocks noRot="1" noChangeAspect="1"/>
          </p:cNvPicPr>
          <p:nvPr>
            <a:wavAudioFile r:embed="rId2" name="~PP509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28794" y="2214554"/>
            <a:ext cx="50395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smtClean="0"/>
              <a:t>VIBRATIONS-CHAPITRE </a:t>
            </a:r>
            <a:r>
              <a:rPr lang="fr-FR" sz="3600" b="1" dirty="0" smtClean="0"/>
              <a:t>I:</a:t>
            </a:r>
          </a:p>
          <a:p>
            <a:pPr algn="ctr"/>
            <a:endParaRPr lang="fr-FR" sz="3600" b="1" dirty="0"/>
          </a:p>
          <a:p>
            <a:pPr algn="ctr"/>
            <a:r>
              <a:rPr lang="fr-FR" sz="3600" b="1" dirty="0" smtClean="0"/>
              <a:t>EQUILIBRE  ET  STABILITE.</a:t>
            </a:r>
            <a:endParaRPr lang="fr-FR" sz="3600" b="1" dirty="0"/>
          </a:p>
        </p:txBody>
      </p:sp>
      <p:pic>
        <p:nvPicPr>
          <p:cNvPr id="3" name="~PP3611.WAV">
            <a:hlinkClick r:id="" action="ppaction://media"/>
          </p:cNvPr>
          <p:cNvPicPr>
            <a:picLocks noRot="1" noChangeAspect="1"/>
          </p:cNvPicPr>
          <p:nvPr>
            <a:wavAudioFile r:embed="rId1" name="~PP3611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01638" y="150813"/>
          <a:ext cx="8339137" cy="6488112"/>
        </p:xfrm>
        <a:graphic>
          <a:graphicData uri="http://schemas.openxmlformats.org/presentationml/2006/ole">
            <p:oleObj spid="_x0000_s1026" name="Équation" r:id="rId4" imgW="6451560" imgH="6349680" progId="Equation.3">
              <p:embed/>
            </p:oleObj>
          </a:graphicData>
        </a:graphic>
      </p:graphicFrame>
      <p:pic>
        <p:nvPicPr>
          <p:cNvPr id="3" name="~PP2630.WAV">
            <a:hlinkClick r:id="" action="ppaction://media"/>
          </p:cNvPr>
          <p:cNvPicPr>
            <a:picLocks noRot="1" noChangeAspect="1"/>
          </p:cNvPicPr>
          <p:nvPr>
            <a:wavAudioFile r:embed="rId2" name="~PP2630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0" y="-92075"/>
          <a:ext cx="9170988" cy="6970713"/>
        </p:xfrm>
        <a:graphic>
          <a:graphicData uri="http://schemas.openxmlformats.org/presentationml/2006/ole">
            <p:oleObj spid="_x0000_s16387" name="Équation" r:id="rId4" imgW="7340400" imgH="6794280" progId="Equation.3">
              <p:embed/>
            </p:oleObj>
          </a:graphicData>
        </a:graphic>
      </p:graphicFrame>
      <p:pic>
        <p:nvPicPr>
          <p:cNvPr id="3" name="~PP2638.WAV">
            <a:hlinkClick r:id="" action="ppaction://media"/>
          </p:cNvPr>
          <p:cNvPicPr>
            <a:picLocks noRot="1" noChangeAspect="1"/>
          </p:cNvPicPr>
          <p:nvPr>
            <a:wavAudioFile r:embed="rId2" name="~PP2638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0" y="0"/>
          <a:ext cx="9344025" cy="7599363"/>
        </p:xfrm>
        <a:graphic>
          <a:graphicData uri="http://schemas.openxmlformats.org/presentationml/2006/ole">
            <p:oleObj spid="_x0000_s17410" name="Équation" r:id="rId5" imgW="7886520" imgH="7035480" progId="Equation.3">
              <p:embed/>
            </p:oleObj>
          </a:graphicData>
        </a:graphic>
      </p:graphicFrame>
      <p:pic>
        <p:nvPicPr>
          <p:cNvPr id="3" name="~PP1709.WAV">
            <a:hlinkClick r:id="" action="ppaction://media"/>
          </p:cNvPr>
          <p:cNvPicPr>
            <a:picLocks noRot="1" noChangeAspect="1"/>
          </p:cNvPicPr>
          <p:nvPr>
            <a:wavAudioFile r:embed="rId2" name="~PP1709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285728"/>
          <a:ext cx="9144000" cy="6572272"/>
        </p:xfrm>
        <a:graphic>
          <a:graphicData uri="http://schemas.openxmlformats.org/presentationml/2006/ole">
            <p:oleObj spid="_x0000_s18434" name="Équation" r:id="rId4" imgW="6591240" imgH="5435280" progId="Equation.3">
              <p:embed/>
            </p:oleObj>
          </a:graphicData>
        </a:graphic>
      </p:graphicFrame>
      <p:pic>
        <p:nvPicPr>
          <p:cNvPr id="3" name="~PP3657.WAV">
            <a:hlinkClick r:id="" action="ppaction://media"/>
          </p:cNvPr>
          <p:cNvPicPr>
            <a:picLocks noRot="1" noChangeAspect="1"/>
          </p:cNvPicPr>
          <p:nvPr>
            <a:wavAudioFile r:embed="rId2" name="~PP3657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0" y="976313"/>
          <a:ext cx="8531225" cy="5881687"/>
        </p:xfrm>
        <a:graphic>
          <a:graphicData uri="http://schemas.openxmlformats.org/presentationml/2006/ole">
            <p:oleObj spid="_x0000_s19458" name="Équation" r:id="rId4" imgW="7543800" imgH="6502320" progId="Equation.3">
              <p:embed/>
            </p:oleObj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0" y="214290"/>
            <a:ext cx="453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Cas général: Critère de stabilité de LIAPUNOV.</a:t>
            </a:r>
            <a:endParaRPr lang="fr-FR" b="1" dirty="0"/>
          </a:p>
        </p:txBody>
      </p:sp>
      <p:pic>
        <p:nvPicPr>
          <p:cNvPr id="4" name="~PP1299.WAV">
            <a:hlinkClick r:id="" action="ppaction://media"/>
          </p:cNvPr>
          <p:cNvPicPr>
            <a:picLocks noRot="1" noChangeAspect="1"/>
          </p:cNvPicPr>
          <p:nvPr>
            <a:wavAudioFile r:embed="rId2" name="~PP1299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14313" y="82550"/>
          <a:ext cx="8715375" cy="6192838"/>
        </p:xfrm>
        <a:graphic>
          <a:graphicData uri="http://schemas.openxmlformats.org/presentationml/2006/ole">
            <p:oleObj spid="_x0000_s24578" name="Équation" r:id="rId4" imgW="7467480" imgH="5155920" progId="Equation.3">
              <p:embed/>
            </p:oleObj>
          </a:graphicData>
        </a:graphic>
      </p:graphicFrame>
      <p:pic>
        <p:nvPicPr>
          <p:cNvPr id="3" name="~PP2201.WAV">
            <a:hlinkClick r:id="" action="ppaction://media"/>
          </p:cNvPr>
          <p:cNvPicPr>
            <a:picLocks noRot="1" noChangeAspect="1"/>
          </p:cNvPicPr>
          <p:nvPr>
            <a:wavAudioFile r:embed="rId2" name="~PP2201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14313" y="430213"/>
          <a:ext cx="8715375" cy="6142037"/>
        </p:xfrm>
        <a:graphic>
          <a:graphicData uri="http://schemas.openxmlformats.org/presentationml/2006/ole">
            <p:oleObj spid="_x0000_s23554" name="Équation" r:id="rId4" imgW="7111800" imgH="4978080" progId="Equation.3">
              <p:embed/>
            </p:oleObj>
          </a:graphicData>
        </a:graphic>
      </p:graphicFrame>
      <p:pic>
        <p:nvPicPr>
          <p:cNvPr id="3" name="~PP3217.WAV">
            <a:hlinkClick r:id="" action="ppaction://media"/>
          </p:cNvPr>
          <p:cNvPicPr>
            <a:picLocks noRot="1" noChangeAspect="1"/>
          </p:cNvPicPr>
          <p:nvPr>
            <a:wavAudioFile r:embed="rId2" name="~PP3217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17</Words>
  <Application>Microsoft Office PowerPoint</Application>
  <PresentationFormat>Affichage à l'écran (4:3)</PresentationFormat>
  <Paragraphs>6</Paragraphs>
  <Slides>11</Slides>
  <Notes>1</Notes>
  <HiddenSlides>0</HiddenSlides>
  <MMClips>11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Thème Office</vt:lpstr>
      <vt:lpstr>Équation</vt:lpstr>
      <vt:lpstr>Microsoft Éditeur d'équations 3.0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Acer</dc:creator>
  <cp:lastModifiedBy>Acer</cp:lastModifiedBy>
  <cp:revision>165</cp:revision>
  <dcterms:created xsi:type="dcterms:W3CDTF">2020-06-27T10:37:55Z</dcterms:created>
  <dcterms:modified xsi:type="dcterms:W3CDTF">2020-12-19T10:38:45Z</dcterms:modified>
</cp:coreProperties>
</file>