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4" r:id="rId8"/>
    <p:sldId id="266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8E2C-C6E2-4E3D-9657-0C4DEA93E97B}" type="datetimeFigureOut">
              <a:rPr lang="fr-FR" smtClean="0"/>
              <a:pPr/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A47A-8822-4FA1-A955-1A34CF6D4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76" y="1928802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    VIBRATIONS – CHAPITRE  III. </a:t>
            </a:r>
          </a:p>
          <a:p>
            <a:endParaRPr lang="fr-FR" sz="2800" dirty="0"/>
          </a:p>
          <a:p>
            <a:pPr algn="ctr"/>
            <a:r>
              <a:rPr lang="fr-FR" sz="2800" dirty="0" smtClean="0"/>
              <a:t>VIBRATIONS DES SYSTEMES A DEUX D.D.L. COUPLAGE.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928662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4572008"/>
          <a:ext cx="8715435" cy="1992313"/>
        </p:xfrm>
        <a:graphic>
          <a:graphicData uri="http://schemas.openxmlformats.org/presentationml/2006/ole">
            <p:oleObj spid="_x0000_s1026" name="Équation" r:id="rId4" imgW="7061040" imgH="1600200" progId="Equation.3">
              <p:embed/>
            </p:oleObj>
          </a:graphicData>
        </a:graphic>
      </p:graphicFrame>
      <p:pic>
        <p:nvPicPr>
          <p:cNvPr id="5" name="~PP1079.WAV">
            <a:hlinkClick r:id="" action="ppaction://media"/>
          </p:cNvPr>
          <p:cNvPicPr>
            <a:picLocks noRot="1" noChangeAspect="1"/>
          </p:cNvPicPr>
          <p:nvPr>
            <a:wavAudioFile r:embed="rId2" name="~PP107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00063" y="323850"/>
          <a:ext cx="8215312" cy="6472238"/>
        </p:xfrm>
        <a:graphic>
          <a:graphicData uri="http://schemas.openxmlformats.org/presentationml/2006/ole">
            <p:oleObj spid="_x0000_s20482" name="Équation" r:id="rId4" imgW="6781680" imgH="7086600" progId="Equation.3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14282" y="0"/>
            <a:ext cx="256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III-VIBRATIONS FORCEES:</a:t>
            </a:r>
            <a:endParaRPr lang="fr-FR" b="1" dirty="0"/>
          </a:p>
        </p:txBody>
      </p:sp>
      <p:pic>
        <p:nvPicPr>
          <p:cNvPr id="5" name="~PP3149.WAV">
            <a:hlinkClick r:id="" action="ppaction://media"/>
          </p:cNvPr>
          <p:cNvPicPr>
            <a:picLocks noRot="1" noChangeAspect="1"/>
          </p:cNvPicPr>
          <p:nvPr>
            <a:wavAudioFile r:embed="rId2" name="~PP314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2875" y="-19050"/>
          <a:ext cx="8786813" cy="5895975"/>
        </p:xfrm>
        <a:graphic>
          <a:graphicData uri="http://schemas.openxmlformats.org/presentationml/2006/ole">
            <p:oleObj spid="_x0000_s22530" name="Équation" r:id="rId4" imgW="6578280" imgH="3936960" progId="Equation.3">
              <p:embed/>
            </p:oleObj>
          </a:graphicData>
        </a:graphic>
      </p:graphicFrame>
      <p:pic>
        <p:nvPicPr>
          <p:cNvPr id="3" name="~PP2342.WAV">
            <a:hlinkClick r:id="" action="ppaction://media"/>
          </p:cNvPr>
          <p:cNvPicPr>
            <a:picLocks noRot="1" noChangeAspect="1"/>
          </p:cNvPicPr>
          <p:nvPr>
            <a:wavAudioFile r:embed="rId2" name="~PP234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214282" y="642918"/>
          <a:ext cx="8572560" cy="5929354"/>
        </p:xfrm>
        <a:graphic>
          <a:graphicData uri="http://schemas.openxmlformats.org/presentationml/2006/ole">
            <p:oleObj spid="_x0000_s16385" name="Équation" r:id="rId4" imgW="6794280" imgH="712440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28596" y="0"/>
            <a:ext cx="636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I-VIBRATIONS LIBRES NON AMORTIES : SYSTEMES CONSERVATIFS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~PP2311.WAV">
            <a:hlinkClick r:id="" action="ppaction://media"/>
          </p:cNvPr>
          <p:cNvPicPr>
            <a:picLocks noRot="1" noChangeAspect="1"/>
          </p:cNvPicPr>
          <p:nvPr>
            <a:wavAudioFile r:embed="rId2" name="~PP231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85750" y="417513"/>
          <a:ext cx="8572500" cy="6167437"/>
        </p:xfrm>
        <a:graphic>
          <a:graphicData uri="http://schemas.openxmlformats.org/presentationml/2006/ole">
            <p:oleObj spid="_x0000_s17410" name="Équation" r:id="rId4" imgW="5499000" imgH="3822480" progId="Equation.3">
              <p:embed/>
            </p:oleObj>
          </a:graphicData>
        </a:graphic>
      </p:graphicFrame>
      <p:pic>
        <p:nvPicPr>
          <p:cNvPr id="3" name="~PP3769.WAV">
            <a:hlinkClick r:id="" action="ppaction://media"/>
          </p:cNvPr>
          <p:cNvPicPr>
            <a:picLocks noRot="1" noChangeAspect="1"/>
          </p:cNvPicPr>
          <p:nvPr>
            <a:wavAudioFile r:embed="rId2" name="~PP376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42875" y="139700"/>
          <a:ext cx="8786813" cy="6578600"/>
        </p:xfrm>
        <a:graphic>
          <a:graphicData uri="http://schemas.openxmlformats.org/presentationml/2006/ole">
            <p:oleObj spid="_x0000_s15362" name="Équation" r:id="rId4" imgW="7061040" imgH="6578280" progId="Equation.3">
              <p:embed/>
            </p:oleObj>
          </a:graphicData>
        </a:graphic>
      </p:graphicFrame>
      <p:pic>
        <p:nvPicPr>
          <p:cNvPr id="3" name="~PP3298.WAV">
            <a:hlinkClick r:id="" action="ppaction://media"/>
          </p:cNvPr>
          <p:cNvPicPr>
            <a:picLocks noRot="1" noChangeAspect="1"/>
          </p:cNvPicPr>
          <p:nvPr>
            <a:wavAudioFile r:embed="rId2" name="~PP329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93663"/>
          <a:ext cx="8929718" cy="6740525"/>
        </p:xfrm>
        <a:graphic>
          <a:graphicData uri="http://schemas.openxmlformats.org/presentationml/2006/ole">
            <p:oleObj spid="_x0000_s18434" name="Équation" r:id="rId4" imgW="7912080" imgH="6756120" progId="Equation.3">
              <p:embed/>
            </p:oleObj>
          </a:graphicData>
        </a:graphic>
      </p:graphicFrame>
      <p:pic>
        <p:nvPicPr>
          <p:cNvPr id="3" name="~PP1050.WAV">
            <a:hlinkClick r:id="" action="ppaction://media"/>
          </p:cNvPr>
          <p:cNvPicPr>
            <a:picLocks noRot="1" noChangeAspect="1"/>
          </p:cNvPicPr>
          <p:nvPr>
            <a:wavAudioFile r:embed="rId2" name="~PP105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8625" y="350838"/>
          <a:ext cx="8358188" cy="6230937"/>
        </p:xfrm>
        <a:graphic>
          <a:graphicData uri="http://schemas.openxmlformats.org/presentationml/2006/ole">
            <p:oleObj spid="_x0000_s19458" name="Équation" r:id="rId4" imgW="6222960" imgH="5321160" progId="Equation.3">
              <p:embed/>
            </p:oleObj>
          </a:graphicData>
        </a:graphic>
      </p:graphicFrame>
      <p:pic>
        <p:nvPicPr>
          <p:cNvPr id="3" name="~PP881.WAV">
            <a:hlinkClick r:id="" action="ppaction://media"/>
          </p:cNvPr>
          <p:cNvPicPr>
            <a:picLocks noRot="1" noChangeAspect="1"/>
          </p:cNvPicPr>
          <p:nvPr>
            <a:wavAudioFile r:embed="rId2" name="~PP88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1" y="214290"/>
          <a:ext cx="9144001" cy="6429420"/>
        </p:xfrm>
        <a:graphic>
          <a:graphicData uri="http://schemas.openxmlformats.org/presentationml/2006/ole">
            <p:oleObj spid="_x0000_s21506" name="Équation" r:id="rId4" imgW="7543800" imgH="5587920" progId="Equation.3">
              <p:embed/>
            </p:oleObj>
          </a:graphicData>
        </a:graphic>
      </p:graphicFrame>
      <p:pic>
        <p:nvPicPr>
          <p:cNvPr id="3" name="~PP2431.WAV">
            <a:hlinkClick r:id="" action="ppaction://media"/>
          </p:cNvPr>
          <p:cNvPicPr>
            <a:picLocks noRot="1" noChangeAspect="1"/>
          </p:cNvPicPr>
          <p:nvPr>
            <a:wavAudioFile r:embed="rId2" name="~PP243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35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II-OSCILLATIONS LIBRES AMORTIES: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57188" y="428604"/>
          <a:ext cx="8429625" cy="6332559"/>
        </p:xfrm>
        <a:graphic>
          <a:graphicData uri="http://schemas.openxmlformats.org/presentationml/2006/ole">
            <p:oleObj spid="_x0000_s23554" name="Équation" r:id="rId4" imgW="7086600" imgH="5752800" progId="Equation.3">
              <p:embed/>
            </p:oleObj>
          </a:graphicData>
        </a:graphic>
      </p:graphicFrame>
      <p:pic>
        <p:nvPicPr>
          <p:cNvPr id="6" name="~PP1799.WAV">
            <a:hlinkClick r:id="" action="ppaction://media"/>
          </p:cNvPr>
          <p:cNvPicPr>
            <a:picLocks noRot="1" noChangeAspect="1"/>
          </p:cNvPicPr>
          <p:nvPr>
            <a:wavAudioFile r:embed="rId2" name="~PP179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5750" y="4763"/>
          <a:ext cx="8643938" cy="6853237"/>
        </p:xfrm>
        <a:graphic>
          <a:graphicData uri="http://schemas.openxmlformats.org/presentationml/2006/ole">
            <p:oleObj spid="_x0000_s24578" name="Équation" r:id="rId4" imgW="7594560" imgH="6375240" progId="Equation.3">
              <p:embed/>
            </p:oleObj>
          </a:graphicData>
        </a:graphic>
      </p:graphicFrame>
      <p:pic>
        <p:nvPicPr>
          <p:cNvPr id="3" name="~PP3531.WAV">
            <a:hlinkClick r:id="" action="ppaction://media"/>
          </p:cNvPr>
          <p:cNvPicPr>
            <a:picLocks noRot="1" noChangeAspect="1"/>
          </p:cNvPicPr>
          <p:nvPr>
            <a:wavAudioFile r:embed="rId2" name="~PP353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30</Words>
  <Application>Microsoft Office PowerPoint</Application>
  <PresentationFormat>Affichage à l'écran (4:3)</PresentationFormat>
  <Paragraphs>6</Paragraphs>
  <Slides>11</Slides>
  <Notes>0</Notes>
  <HiddenSlides>0</HiddenSlides>
  <MMClips>11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Thème Office</vt:lpstr>
      <vt:lpstr>Équation</vt:lpstr>
      <vt:lpstr>Microsoft Éditeur d'équations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Acer</cp:lastModifiedBy>
  <cp:revision>198</cp:revision>
  <dcterms:created xsi:type="dcterms:W3CDTF">2020-11-28T10:21:31Z</dcterms:created>
  <dcterms:modified xsi:type="dcterms:W3CDTF">2020-12-30T11:54:54Z</dcterms:modified>
</cp:coreProperties>
</file>