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554" r:id="rId2"/>
    <p:sldId id="342" r:id="rId3"/>
    <p:sldId id="343" r:id="rId4"/>
    <p:sldId id="494" r:id="rId5"/>
    <p:sldId id="351" r:id="rId6"/>
    <p:sldId id="496" r:id="rId7"/>
    <p:sldId id="495" r:id="rId8"/>
    <p:sldId id="498" r:id="rId9"/>
    <p:sldId id="523" r:id="rId10"/>
    <p:sldId id="352" r:id="rId11"/>
    <p:sldId id="353" r:id="rId12"/>
    <p:sldId id="399" r:id="rId13"/>
    <p:sldId id="354" r:id="rId14"/>
    <p:sldId id="499" r:id="rId15"/>
    <p:sldId id="500" r:id="rId16"/>
    <p:sldId id="501" r:id="rId17"/>
    <p:sldId id="515" r:id="rId18"/>
    <p:sldId id="516" r:id="rId19"/>
    <p:sldId id="503" r:id="rId20"/>
    <p:sldId id="514" r:id="rId21"/>
    <p:sldId id="359" r:id="rId22"/>
    <p:sldId id="358" r:id="rId23"/>
    <p:sldId id="357" r:id="rId24"/>
    <p:sldId id="504" r:id="rId25"/>
    <p:sldId id="340" r:id="rId26"/>
    <p:sldId id="459" r:id="rId27"/>
    <p:sldId id="460" r:id="rId28"/>
    <p:sldId id="526" r:id="rId29"/>
    <p:sldId id="527" r:id="rId30"/>
    <p:sldId id="528" r:id="rId31"/>
    <p:sldId id="529" r:id="rId32"/>
    <p:sldId id="530" r:id="rId33"/>
    <p:sldId id="531" r:id="rId34"/>
    <p:sldId id="532" r:id="rId35"/>
    <p:sldId id="533" r:id="rId36"/>
    <p:sldId id="534" r:id="rId37"/>
    <p:sldId id="535" r:id="rId38"/>
    <p:sldId id="536" r:id="rId39"/>
    <p:sldId id="537" r:id="rId40"/>
    <p:sldId id="538" r:id="rId41"/>
    <p:sldId id="539" r:id="rId42"/>
    <p:sldId id="540" r:id="rId43"/>
    <p:sldId id="541" r:id="rId44"/>
    <p:sldId id="552" r:id="rId45"/>
    <p:sldId id="542" r:id="rId46"/>
    <p:sldId id="543" r:id="rId47"/>
    <p:sldId id="544" r:id="rId48"/>
    <p:sldId id="545" r:id="rId49"/>
    <p:sldId id="553" r:id="rId50"/>
    <p:sldId id="546" r:id="rId51"/>
    <p:sldId id="547" r:id="rId52"/>
    <p:sldId id="548" r:id="rId53"/>
    <p:sldId id="421" r:id="rId54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800080"/>
    <a:srgbClr val="FF0000"/>
    <a:srgbClr val="FF6699"/>
    <a:srgbClr val="CC0099"/>
    <a:srgbClr val="009900"/>
    <a:srgbClr val="000000"/>
    <a:srgbClr val="F7F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5" autoAdjust="0"/>
    <p:restoredTop sz="94617" autoAdjust="0"/>
  </p:normalViewPr>
  <p:slideViewPr>
    <p:cSldViewPr>
      <p:cViewPr varScale="1">
        <p:scale>
          <a:sx n="62" d="100"/>
          <a:sy n="62" d="100"/>
        </p:scale>
        <p:origin x="1496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2CAD441E-2C36-4CFA-A25D-F58577778B97}" type="datetimeFigureOut">
              <a:rPr lang="fr-FR"/>
              <a:pPr>
                <a:defRPr/>
              </a:pPr>
              <a:t>14/05/2020</a:t>
            </a:fld>
            <a:endParaRPr lang="fr-FR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F03973-2F7F-4308-B8E0-B70D75047B4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746A7-6A97-47DE-801F-425D8CD42EE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5744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2FE20-AA06-4357-BA32-A19947EDFF0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110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03201-84C9-4927-8E32-D3637F75E45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89019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C6E8C-3FFE-40DD-9354-781B0B462C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6970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EF73A-72DB-4C89-A093-03387559CC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020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24C1C-6FA3-4C18-B8AB-34A5A040D7E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632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BCB7A-6BFF-4A6F-81C4-6A6CDA3EFD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604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0F7CB-43A1-4A6F-9C40-E7EB0CE682A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662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03334-5CF9-4E44-9FA6-09CDAA6558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868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07E42-A3EC-4FDD-8AF7-3C896CE3A11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400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F7941-E901-46E8-AF32-F1AE0225012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72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8EB35-7188-4C0B-90B9-AB8C7EE7129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393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E8B35-6C97-4602-9AC1-78E8F56502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2388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23B6C1-529B-49D1-90AC-19F5A47D894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205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E0E070F-882A-4AA3-BF18-7099838C187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hyperlink" Target="http://svt.ac-dijon.fr/schemassvt/affiche_image.php3?id_document=188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hyperlink" Target="http://www.botanique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1.png"/><Relationship Id="rId2" Type="http://schemas.microsoft.com/office/2007/relationships/media" Target="../media/media2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hyperlink" Target="//upload.wikimedia.org/wikipedia/commons/d/d0/AlbertusMagnus.jp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fr.wikipedia.org/wiki/Xe_si%C3%A8cle" TargetMode="Externa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http://fr.wikipedia.org/wiki/Iranien" TargetMode="External"/><Relationship Id="rId5" Type="http://schemas.openxmlformats.org/officeDocument/2006/relationships/hyperlink" Target="http://fr.wikipedia.org/wiki/M%C3%A9decin" TargetMode="External"/><Relationship Id="rId4" Type="http://schemas.openxmlformats.org/officeDocument/2006/relationships/hyperlink" Target="http://fr.wikipedia.org/wiki/Avicenne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hyperlink" Target="//upload.wikimedia.org/wikipedia/commons/b/b1/IbnSina-Dushanbe.jpg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4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Hamamelidae" TargetMode="External"/><Relationship Id="rId13" Type="http://schemas.openxmlformats.org/officeDocument/2006/relationships/hyperlink" Target="https://fr.wikipedia.org/wiki/Monocotyl%C3%A9done" TargetMode="External"/><Relationship Id="rId18" Type="http://schemas.openxmlformats.org/officeDocument/2006/relationships/hyperlink" Target="https://fr.wikipedia.org/wiki/Liliidae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fr.wikipedia.org/wiki/Magnoliidae" TargetMode="External"/><Relationship Id="rId12" Type="http://schemas.openxmlformats.org/officeDocument/2006/relationships/hyperlink" Target="https://fr.wikipedia.org/wiki/Liliopsida" TargetMode="External"/><Relationship Id="rId17" Type="http://schemas.openxmlformats.org/officeDocument/2006/relationships/hyperlink" Target="https://fr.wikipedia.org/wiki/Zingiberidae" TargetMode="External"/><Relationship Id="rId2" Type="http://schemas.openxmlformats.org/officeDocument/2006/relationships/audio" Target="../media/media44.m4a"/><Relationship Id="rId16" Type="http://schemas.openxmlformats.org/officeDocument/2006/relationships/hyperlink" Target="https://fr.wikipedia.org/wiki/Commelinidae" TargetMode="External"/><Relationship Id="rId1" Type="http://schemas.microsoft.com/office/2007/relationships/media" Target="../media/media44.m4a"/><Relationship Id="rId6" Type="http://schemas.openxmlformats.org/officeDocument/2006/relationships/hyperlink" Target="https://fr.wikipedia.org/wiki/Dicotyl%C3%A9done" TargetMode="External"/><Relationship Id="rId11" Type="http://schemas.openxmlformats.org/officeDocument/2006/relationships/hyperlink" Target="https://fr.wikipedia.org/wiki/Asteridae" TargetMode="External"/><Relationship Id="rId5" Type="http://schemas.openxmlformats.org/officeDocument/2006/relationships/hyperlink" Target="https://fr.wikipedia.org/wiki/Magnoliopsida" TargetMode="External"/><Relationship Id="rId15" Type="http://schemas.openxmlformats.org/officeDocument/2006/relationships/hyperlink" Target="https://fr.wikipedia.org/wiki/Arecidae" TargetMode="External"/><Relationship Id="rId10" Type="http://schemas.openxmlformats.org/officeDocument/2006/relationships/hyperlink" Target="https://fr.wikipedia.org/wiki/Dilleniidae" TargetMode="External"/><Relationship Id="rId19" Type="http://schemas.openxmlformats.org/officeDocument/2006/relationships/image" Target="../media/image1.png"/><Relationship Id="rId4" Type="http://schemas.openxmlformats.org/officeDocument/2006/relationships/hyperlink" Target="https://fr.wikipedia.org/wiki/Angiospermes" TargetMode="External"/><Relationship Id="rId9" Type="http://schemas.openxmlformats.org/officeDocument/2006/relationships/hyperlink" Target="https://fr.wikipedia.org/wiki/Caryophyllidae" TargetMode="External"/><Relationship Id="rId14" Type="http://schemas.openxmlformats.org/officeDocument/2006/relationships/hyperlink" Target="https://fr.wikipedia.org/wiki/Alismatida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5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openxmlformats.org/officeDocument/2006/relationships/image" Target="../media/image51.png"/><Relationship Id="rId4" Type="http://schemas.openxmlformats.org/officeDocument/2006/relationships/hyperlink" Target="http://fr.wikipedia.org/wiki/Fichier:Phylogenetic_tree-fr.sv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7" Type="http://schemas.openxmlformats.org/officeDocument/2006/relationships/image" Target="../media/image1.png"/><Relationship Id="rId2" Type="http://schemas.microsoft.com/office/2007/relationships/media" Target="../media/media49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1268760"/>
            <a:ext cx="7920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Suite de la partie 1</a:t>
            </a:r>
          </a:p>
          <a:p>
            <a:pPr algn="ctr"/>
            <a:r>
              <a:rPr lang="fr-FR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à la botanique systématique </a:t>
            </a:r>
            <a:endParaRPr lang="fr-FR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6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2"/>
    </mc:Choice>
    <mc:Fallback>
      <p:transition spd="slow" advTm="1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98" x="301625" y="5232400"/>
          <p14:tracePt t="5354" x="301625" y="5222875"/>
          <p14:tracePt t="5361" x="304800" y="5210175"/>
          <p14:tracePt t="5367" x="304800" y="5191125"/>
          <p14:tracePt t="5378" x="311150" y="5165725"/>
          <p14:tracePt t="5395" x="330200" y="5102225"/>
          <p14:tracePt t="5412" x="336550" y="5064125"/>
          <p14:tracePt t="5428" x="349250" y="5010150"/>
          <p14:tracePt t="5461" x="374650" y="4940300"/>
          <p14:tracePt t="5494" x="403225" y="4879975"/>
          <p14:tracePt t="5510" x="422275" y="4851400"/>
          <p14:tracePt t="5527" x="431800" y="4832350"/>
          <p14:tracePt t="5545" x="447675" y="4813300"/>
          <p14:tracePt t="5561" x="457200" y="4797425"/>
          <p14:tracePt t="5577" x="473075" y="4787900"/>
          <p14:tracePt t="5595" x="492125" y="4772025"/>
          <p14:tracePt t="5611" x="517525" y="4759325"/>
          <p14:tracePt t="5628" x="539750" y="4743450"/>
          <p14:tracePt t="5645" x="561975" y="4727575"/>
          <p14:tracePt t="5660" x="571500" y="4721225"/>
          <p14:tracePt t="5677" x="587375" y="4714875"/>
          <p14:tracePt t="5694" x="593725" y="4705350"/>
          <p14:tracePt t="5711" x="603250" y="4689475"/>
          <p14:tracePt t="5727" x="619125" y="4679950"/>
          <p14:tracePt t="5744" x="708025" y="4660900"/>
          <p14:tracePt t="5761" x="787400" y="4619625"/>
          <p14:tracePt t="5777" x="863600" y="4591050"/>
          <p14:tracePt t="5794" x="955675" y="4540250"/>
          <p14:tracePt t="8728" x="1006475" y="4514850"/>
          <p14:tracePt t="8734" x="1076325" y="4495800"/>
          <p14:tracePt t="8743" x="1171575" y="4467225"/>
          <p14:tracePt t="8760" x="1403350" y="4410075"/>
          <p14:tracePt t="8777" x="1809750" y="4327525"/>
          <p14:tracePt t="8795" x="2066925" y="4295775"/>
          <p14:tracePt t="8811" x="2282825" y="4286250"/>
          <p14:tracePt t="8843" x="2708275" y="4308475"/>
          <p14:tracePt t="8878" x="2997200" y="4384675"/>
          <p14:tracePt t="8895" x="3108325" y="4419600"/>
          <p14:tracePt t="8911" x="3238500" y="4464050"/>
          <p14:tracePt t="8927" x="3355975" y="4508500"/>
          <p14:tracePt t="8944" x="3403600" y="4537075"/>
          <p14:tracePt t="8961" x="3429000" y="4568825"/>
          <p14:tracePt t="8977" x="3467100" y="4603750"/>
          <p14:tracePt t="8993" x="3489325" y="4629150"/>
          <p14:tracePt t="9010" x="3527425" y="4641850"/>
          <p14:tracePt t="9027" x="3606800" y="4654550"/>
          <p14:tracePt t="9044" x="3686175" y="4654550"/>
          <p14:tracePt t="9060" x="3746500" y="4654550"/>
          <p14:tracePt t="9077" x="3819525" y="4654550"/>
          <p14:tracePt t="9094" x="3854450" y="4654550"/>
          <p14:tracePt t="9111" x="3876675" y="4667250"/>
          <p14:tracePt t="9128" x="3943350" y="4692650"/>
          <p14:tracePt t="9144" x="3987800" y="4718050"/>
          <p14:tracePt t="9160" x="4054475" y="4746625"/>
          <p14:tracePt t="9178" x="4171950" y="4803775"/>
          <p14:tracePt t="9194" x="4273550" y="4845050"/>
          <p14:tracePt t="9211" x="4352925" y="4892675"/>
          <p14:tracePt t="9213" x="4384675" y="4924425"/>
          <p14:tracePt t="9227" x="4467225" y="4987925"/>
          <p14:tracePt t="9248" x="4613275" y="5099050"/>
          <p14:tracePt t="9260" x="4641850" y="5121275"/>
          <p14:tracePt t="9278" x="4683125" y="51466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oneTexte 4"/>
          <p:cNvSpPr txBox="1">
            <a:spLocks noChangeArrowheads="1"/>
          </p:cNvSpPr>
          <p:nvPr/>
        </p:nvSpPr>
        <p:spPr bwMode="auto">
          <a:xfrm>
            <a:off x="7216775" y="5013325"/>
            <a:ext cx="1927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Caryologie, </a:t>
            </a:r>
          </a:p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mitose</a:t>
            </a:r>
          </a:p>
        </p:txBody>
      </p:sp>
      <p:pic>
        <p:nvPicPr>
          <p:cNvPr id="63491" name="Picture 5" descr="http://svt.ac-dijon.fr/schemassvt/IMG/mitose-472x545.jpg">
            <a:hlinkClick r:id="rId4" tooltip="cliquer sur l'image pour l'affichage en taille réel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5963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72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02" x="6232525" y="4514850"/>
          <p14:tracePt t="28609" x="6378575" y="4616450"/>
          <p14:tracePt t="28616" x="6673850" y="4768850"/>
          <p14:tracePt t="28636" x="7331075" y="5105400"/>
          <p14:tracePt t="28653" x="8375650" y="5540375"/>
          <p14:tracePt t="29202" x="9102725" y="6296025"/>
          <p14:tracePt t="29209" x="9064625" y="6289675"/>
          <p14:tracePt t="29217" x="9013825" y="6273800"/>
          <p14:tracePt t="29233" x="8950325" y="6257925"/>
          <p14:tracePt t="29249" x="8899525" y="6245225"/>
          <p14:tracePt t="29266" x="8855075" y="6226175"/>
          <p14:tracePt t="29298" x="8794750" y="6197600"/>
          <p14:tracePt t="29332" x="8693150" y="6165850"/>
          <p14:tracePt t="29349" x="8667750" y="6146800"/>
          <p14:tracePt t="29366" x="8648700" y="6137275"/>
          <p14:tracePt t="29382" x="8639175" y="6127750"/>
          <p14:tracePt t="29399" x="8639175" y="6118225"/>
          <p14:tracePt t="29416" x="8639175" y="6076950"/>
          <p14:tracePt t="29432" x="8626475" y="6032500"/>
          <p14:tracePt t="29448" x="8613775" y="5994400"/>
          <p14:tracePt t="29465" x="8601075" y="5946775"/>
          <p14:tracePt t="29482" x="8601075" y="5924550"/>
          <p14:tracePt t="29499" x="8582025" y="5892800"/>
          <p14:tracePt t="29515" x="8569325" y="5851525"/>
          <p14:tracePt t="29532" x="8556625" y="5829300"/>
          <p14:tracePt t="29549" x="8543925" y="5781675"/>
          <p14:tracePt t="29565" x="8524875" y="5702300"/>
          <p14:tracePt t="29581" x="8518525" y="5648325"/>
          <p14:tracePt t="29599" x="8518525" y="5603875"/>
          <p14:tracePt t="29615" x="8518525" y="5556250"/>
          <p14:tracePt t="29631" x="8518525" y="5537200"/>
          <p14:tracePt t="29649" x="8518525" y="5527675"/>
          <p14:tracePt t="29665" x="8518525" y="5514975"/>
          <p14:tracePt t="29682" x="8518525" y="5511800"/>
          <p14:tracePt t="29730" x="8521700" y="5518150"/>
          <p14:tracePt t="29737" x="8531225" y="5527675"/>
          <p14:tracePt t="29748" x="8537575" y="5546725"/>
          <p14:tracePt t="29765" x="8569325" y="5613400"/>
          <p14:tracePt t="29782" x="8582025" y="5635625"/>
          <p14:tracePt t="29799" x="8601075" y="5661025"/>
          <p14:tracePt t="29816" x="8601075" y="5680075"/>
          <p14:tracePt t="29832" x="8610600" y="5689600"/>
          <p14:tracePt t="29849" x="8620125" y="5699125"/>
          <p14:tracePt t="29865" x="8629650" y="5730875"/>
          <p14:tracePt t="30130" x="8572500" y="5730875"/>
          <p14:tracePt t="30137" x="8480425" y="5730875"/>
          <p14:tracePt t="30148" x="8388350" y="5730875"/>
          <p14:tracePt t="30165" x="8134350" y="5756275"/>
          <p14:tracePt t="30182" x="7994650" y="5775325"/>
          <p14:tracePt t="30199" x="7867650" y="5791200"/>
          <p14:tracePt t="30215" x="7708900" y="5826125"/>
          <p14:tracePt t="30232" x="7635875" y="5838825"/>
          <p14:tracePt t="30249" x="7546975" y="5870575"/>
          <p14:tracePt t="30265" x="7451725" y="5924550"/>
          <p14:tracePt t="30281" x="7394575" y="5953125"/>
          <p14:tracePt t="30299" x="7346950" y="5978525"/>
          <p14:tracePt t="30315" x="7305675" y="5997575"/>
          <p14:tracePt t="30332" x="7280275" y="6007100"/>
          <p14:tracePt t="30349" x="7264400" y="6022975"/>
          <p14:tracePt t="30366" x="7229475" y="6042025"/>
          <p14:tracePt t="30382" x="7207250" y="6045200"/>
          <p14:tracePt t="30399" x="7191375" y="6045200"/>
          <p14:tracePt t="30415" x="7178675" y="6045200"/>
          <p14:tracePt t="30431" x="7169150" y="6045200"/>
          <p14:tracePt t="30448" x="7159625" y="6038850"/>
          <p14:tracePt t="30465" x="7153275" y="6000750"/>
          <p14:tracePt t="30481" x="7153275" y="5978525"/>
          <p14:tracePt t="30499" x="7153275" y="5940425"/>
          <p14:tracePt t="30516" x="7153275" y="5902325"/>
          <p14:tracePt t="30532" x="7153275" y="5880100"/>
          <p14:tracePt t="30550" x="7153275" y="5845175"/>
          <p14:tracePt t="30565" x="7153275" y="5822950"/>
          <p14:tracePt t="30582" x="7153275" y="5800725"/>
          <p14:tracePt t="30599" x="7153275" y="5772150"/>
          <p14:tracePt t="30615" x="7153275" y="5734050"/>
          <p14:tracePt t="30632" x="7153275" y="5711825"/>
          <p14:tracePt t="30650" x="7153275" y="5689600"/>
          <p14:tracePt t="30665" x="7153275" y="5680075"/>
          <p14:tracePt t="30682" x="7153275" y="5670550"/>
          <p14:tracePt t="30700" x="7153275" y="5667375"/>
          <p14:tracePt t="30716" x="7153275" y="5661025"/>
          <p14:tracePt t="30758" x="7153275" y="5657850"/>
          <p14:tracePt t="30766" x="7143750" y="5657850"/>
          <p14:tracePt t="30865" x="7150100" y="5651500"/>
          <p14:tracePt t="30871" x="7156450" y="5651500"/>
          <p14:tracePt t="30881" x="7159625" y="5651500"/>
          <p14:tracePt t="30899" x="7165975" y="5635625"/>
          <p14:tracePt t="30915" x="7175500" y="5629275"/>
          <p14:tracePt t="30932" x="7185025" y="5619750"/>
          <p14:tracePt t="30949" x="7242175" y="5597525"/>
          <p14:tracePt t="30966" x="7321550" y="5556250"/>
          <p14:tracePt t="30982" x="7423150" y="5495925"/>
          <p14:tracePt t="30999" x="7540625" y="5441950"/>
          <p14:tracePt t="31016" x="7588250" y="5410200"/>
          <p14:tracePt t="31032" x="7613650" y="5384800"/>
          <p14:tracePt t="31049" x="7626350" y="5368925"/>
          <p14:tracePt t="31065" x="7645400" y="5353050"/>
          <p14:tracePt t="31081" x="7654925" y="5349875"/>
          <p14:tracePt t="31099" x="7702550" y="5340350"/>
          <p14:tracePt t="31115" x="7737475" y="5340350"/>
          <p14:tracePt t="31131" x="7781925" y="5340350"/>
          <p14:tracePt t="31149" x="7804150" y="5340350"/>
          <p14:tracePt t="31165" x="7813675" y="5340350"/>
          <p14:tracePt t="31182" x="7829550" y="5340350"/>
          <p14:tracePt t="31199" x="7842250" y="5343525"/>
          <p14:tracePt t="31215" x="7858125" y="5349875"/>
          <p14:tracePt t="31232" x="7934325" y="5372100"/>
          <p14:tracePt t="31250" x="8112125" y="5422900"/>
          <p14:tracePt t="31266" x="8223250" y="5464175"/>
          <p14:tracePt t="31283" x="8299450" y="5480050"/>
          <p14:tracePt t="31299" x="8388350" y="5502275"/>
          <p14:tracePt t="31315" x="8442325" y="5508625"/>
          <p14:tracePt t="31332" x="8493125" y="5508625"/>
          <p14:tracePt t="31349" x="8578850" y="5514975"/>
          <p14:tracePt t="31365" x="8651875" y="5521325"/>
          <p14:tracePt t="31382" x="8737600" y="5543550"/>
          <p14:tracePt t="31401" x="8820150" y="5559425"/>
          <p14:tracePt t="31416" x="8851900" y="5572125"/>
          <p14:tracePt t="31432" x="8861425" y="5572125"/>
          <p14:tracePt t="31448" x="8874125" y="5572125"/>
          <p14:tracePt t="31465" x="8880475" y="5572125"/>
          <p14:tracePt t="31481" x="8896350" y="5581650"/>
          <p14:tracePt t="31498" x="8905875" y="5600700"/>
          <p14:tracePt t="31515" x="8912225" y="5610225"/>
          <p14:tracePt t="31532" x="8912225" y="5619750"/>
          <p14:tracePt t="31549" x="8912225" y="5648325"/>
          <p14:tracePt t="31565" x="8912225" y="5670550"/>
          <p14:tracePt t="31582" x="8902700" y="5692775"/>
          <p14:tracePt t="31599" x="8877300" y="5734050"/>
          <p14:tracePt t="31615" x="8867775" y="5749925"/>
          <p14:tracePt t="31631" x="8842375" y="5781675"/>
          <p14:tracePt t="31649" x="8804275" y="5819775"/>
          <p14:tracePt t="31665" x="8782050" y="5845175"/>
          <p14:tracePt t="31682" x="8750300" y="5876925"/>
          <p14:tracePt t="31698" x="8712200" y="5911850"/>
          <p14:tracePt t="31715" x="8696325" y="5921375"/>
          <p14:tracePt t="31731" x="8686800" y="5940425"/>
          <p14:tracePt t="31749" x="8670925" y="5953125"/>
          <p14:tracePt t="31766" x="8661400" y="5962650"/>
          <p14:tracePt t="31782" x="8645525" y="5962650"/>
          <p14:tracePt t="31799" x="8620125" y="5962650"/>
          <p14:tracePt t="31816" x="8566150" y="5959475"/>
          <p14:tracePt t="31832" x="8512175" y="5946775"/>
          <p14:tracePt t="31849" x="8378825" y="5921375"/>
          <p14:tracePt t="31865" x="8274050" y="5905500"/>
          <p14:tracePt t="31882" x="8178800" y="5905500"/>
          <p14:tracePt t="31898" x="8051800" y="5905500"/>
          <p14:tracePt t="31916" x="7956550" y="5921375"/>
          <p14:tracePt t="31932" x="7804150" y="5937250"/>
          <p14:tracePt t="31949" x="7594600" y="5981700"/>
          <p14:tracePt t="31965" x="7461250" y="6016625"/>
          <p14:tracePt t="31982" x="7353300" y="6042025"/>
          <p14:tracePt t="31998" x="7251700" y="6064250"/>
          <p14:tracePt t="32015" x="7207250" y="6083300"/>
          <p14:tracePt t="32032" x="7169150" y="6096000"/>
          <p14:tracePt t="32049" x="7105650" y="6102350"/>
          <p14:tracePt t="32066" x="7054850" y="6102350"/>
          <p14:tracePt t="32082" x="7010400" y="6102350"/>
          <p14:tracePt t="32099" x="6956425" y="6102350"/>
          <p14:tracePt t="32116" x="6934200" y="6102350"/>
          <p14:tracePt t="32132" x="6924675" y="6102350"/>
          <p14:tracePt t="32148" x="6905625" y="6102350"/>
          <p14:tracePt t="32165" x="6886575" y="6080125"/>
          <p14:tracePt t="32182" x="6877050" y="6057900"/>
          <p14:tracePt t="32199" x="6851650" y="6013450"/>
          <p14:tracePt t="32216" x="6845300" y="5975350"/>
          <p14:tracePt t="32232" x="6845300" y="5940425"/>
          <p14:tracePt t="32249" x="6854825" y="5876925"/>
          <p14:tracePt t="32266" x="6886575" y="5838825"/>
          <p14:tracePt t="32282" x="6915150" y="5800725"/>
          <p14:tracePt t="32298" x="6959600" y="5740400"/>
          <p14:tracePt t="32315" x="6985000" y="5708650"/>
          <p14:tracePt t="32332" x="7000875" y="5692775"/>
          <p14:tracePt t="32349" x="7016750" y="5676900"/>
          <p14:tracePt t="32366" x="7026275" y="5661025"/>
          <p14:tracePt t="32382" x="7035800" y="5651500"/>
          <p14:tracePt t="32399" x="7058025" y="5635625"/>
          <p14:tracePt t="32416" x="7067550" y="5626100"/>
          <p14:tracePt t="32432" x="7067550" y="5622925"/>
          <p14:tracePt t="32448" x="7067550" y="5610225"/>
          <p14:tracePt t="32465" x="7067550" y="5607050"/>
          <p14:tracePt t="32498" x="7070725" y="5607050"/>
          <p14:tracePt t="32505" x="7077075" y="5600700"/>
          <p14:tracePt t="32515" x="7080250" y="5600700"/>
          <p14:tracePt t="32532" x="7102475" y="5591175"/>
          <p14:tracePt t="32549" x="7159625" y="5578475"/>
          <p14:tracePt t="32565" x="7191375" y="5565775"/>
          <p14:tracePt t="32581" x="7219950" y="5546725"/>
          <p14:tracePt t="32599" x="7254875" y="5537200"/>
          <p14:tracePt t="32615" x="7286625" y="5524500"/>
          <p14:tracePt t="32631" x="7308850" y="5511800"/>
          <p14:tracePt t="32649" x="7375525" y="5486400"/>
          <p14:tracePt t="32666" x="7470775" y="5470525"/>
          <p14:tracePt t="32683" x="7604125" y="5454650"/>
          <p14:tracePt t="32699" x="7654925" y="5448300"/>
          <p14:tracePt t="32715" x="7670800" y="5448300"/>
          <p14:tracePt t="32732" x="7680325" y="5448300"/>
          <p14:tracePt t="32749" x="7702550" y="5448300"/>
          <p14:tracePt t="32765" x="7705725" y="5448300"/>
          <p14:tracePt t="32781" x="7712075" y="5448300"/>
          <p14:tracePt t="32799" x="7724775" y="5441950"/>
          <p14:tracePt t="32815" x="7753350" y="5435600"/>
          <p14:tracePt t="32832" x="7781925" y="5435600"/>
          <p14:tracePt t="32849" x="7797800" y="5435600"/>
          <p14:tracePt t="32865" x="7810500" y="5435600"/>
          <p14:tracePt t="32882" x="7816850" y="5435600"/>
          <p14:tracePt t="32899" x="7823200" y="5435600"/>
          <p14:tracePt t="32933" x="7826375" y="5435600"/>
          <p14:tracePt t="32940" x="7832725" y="5435600"/>
          <p14:tracePt t="32948" x="7835900" y="5435600"/>
          <p14:tracePt t="33476" x="7854950" y="5397500"/>
          <p14:tracePt t="33484" x="7874000" y="5327650"/>
          <p14:tracePt t="33499" x="7883525" y="5187950"/>
          <p14:tracePt t="33515" x="7877175" y="5083175"/>
          <p14:tracePt t="33532" x="7804150" y="4854575"/>
          <p14:tracePt t="33548" x="7743825" y="4733925"/>
          <p14:tracePt t="33566" x="7724775" y="4702175"/>
          <p14:tracePt t="33598" x="7715250" y="4679950"/>
          <p14:tracePt t="33632" x="7705725" y="4679950"/>
          <p14:tracePt t="33648" x="7689850" y="4679950"/>
          <p14:tracePt t="33665" x="7667625" y="4679950"/>
          <p14:tracePt t="33681" x="7629525" y="4679950"/>
          <p14:tracePt t="33698" x="7604125" y="4670425"/>
          <p14:tracePt t="33715" x="7550150" y="4657725"/>
          <p14:tracePt t="33732" x="7407275" y="4632325"/>
          <p14:tracePt t="33748" x="7251700" y="4587875"/>
          <p14:tracePt t="33765" x="7023100" y="4559300"/>
          <p14:tracePt t="33782" x="6635750" y="4530725"/>
          <p14:tracePt t="33798" x="6369050" y="4498975"/>
          <p14:tracePt t="33815" x="6070600" y="4498975"/>
          <p14:tracePt t="33832" x="5705475" y="4498975"/>
          <p14:tracePt t="33848" x="5451475" y="4498975"/>
          <p14:tracePt t="33866" x="5210175" y="4479925"/>
          <p14:tracePt t="33882" x="4848225" y="4460875"/>
          <p14:tracePt t="33898" x="4629150" y="4441825"/>
          <p14:tracePt t="33916" x="4413250" y="4413250"/>
          <p14:tracePt t="33932" x="4137025" y="4384675"/>
          <p14:tracePt t="33948" x="3984625" y="4375150"/>
          <p14:tracePt t="33965" x="3867150" y="4359275"/>
          <p14:tracePt t="33981" x="3724275" y="4343400"/>
          <p14:tracePt t="33998" x="3571875" y="4314825"/>
          <p14:tracePt t="34015" x="3409950" y="4298950"/>
          <p14:tracePt t="34032" x="3079750" y="4251325"/>
          <p14:tracePt t="34048" x="2879725" y="4203700"/>
          <p14:tracePt t="34066" x="2682875" y="4156075"/>
          <p14:tracePt t="34082" x="2489200" y="4076700"/>
          <p14:tracePt t="34333" x="2559050" y="4111625"/>
          <p14:tracePt t="34339" x="2619375" y="4137025"/>
          <p14:tracePt t="34349" x="2660650" y="4159250"/>
          <p14:tracePt t="34365" x="2698750" y="4171950"/>
          <p14:tracePt t="34382" x="2724150" y="4171950"/>
          <p14:tracePt t="34398" x="2727325" y="4171950"/>
          <p14:tracePt t="34415" x="2727325" y="4143375"/>
          <p14:tracePt t="34431" x="2701925" y="4070350"/>
          <p14:tracePt t="34448" x="2679700" y="3971925"/>
          <p14:tracePt t="34465" x="2644775" y="3851275"/>
          <p14:tracePt t="34482" x="2584450" y="3679825"/>
          <p14:tracePt t="34499" x="2559050" y="3540125"/>
          <p14:tracePt t="34515" x="2530475" y="3409950"/>
          <p14:tracePt t="34531" x="2517775" y="3298825"/>
          <p14:tracePt t="34548" x="2517775" y="3238500"/>
          <p14:tracePt t="34565" x="2517775" y="3203575"/>
          <p14:tracePt t="34581" x="2517775" y="3181350"/>
          <p14:tracePt t="34598" x="2517775" y="3171825"/>
          <p14:tracePt t="34615" x="2517775" y="3162300"/>
          <p14:tracePt t="34632" x="2517775" y="3143250"/>
          <p14:tracePt t="34648" x="2517775" y="3133725"/>
          <p14:tracePt t="34665" x="2517775" y="3117850"/>
          <p14:tracePt t="34681" x="2517775" y="3095625"/>
          <p14:tracePt t="34698" x="2517775" y="3092450"/>
          <p14:tracePt t="34732" x="2501900" y="3086100"/>
          <p14:tracePt t="34749" x="2486025" y="3076575"/>
          <p14:tracePt t="34766" x="2454275" y="3063875"/>
          <p14:tracePt t="34782" x="2333625" y="3035300"/>
          <p14:tracePt t="34798" x="2247900" y="3019425"/>
          <p14:tracePt t="34815" x="2162175" y="3003550"/>
          <p14:tracePt t="34832" x="1943100" y="2984500"/>
          <p14:tracePt t="34848" x="1762125" y="2984500"/>
          <p14:tracePt t="34866" x="1454150" y="2990850"/>
          <p14:tracePt t="34883" x="1304925" y="3000375"/>
          <p14:tracePt t="34898" x="1165225" y="3000375"/>
          <p14:tracePt t="34916" x="1016000" y="3000375"/>
          <p14:tracePt t="34932" x="933450" y="3000375"/>
          <p14:tracePt t="34948" x="873125" y="3000375"/>
          <p14:tracePt t="34966" x="796925" y="3000375"/>
          <p14:tracePt t="34982" x="752475" y="3000375"/>
          <p14:tracePt t="34999" x="714375" y="3006725"/>
          <p14:tracePt t="35016" x="673100" y="3025775"/>
          <p14:tracePt t="35032" x="647700" y="3044825"/>
          <p14:tracePt t="35049" x="631825" y="3054350"/>
          <p14:tracePt t="35065" x="619125" y="3070225"/>
          <p14:tracePt t="35081" x="609600" y="3079750"/>
          <p14:tracePt t="35098" x="596900" y="3095625"/>
          <p14:tracePt t="35116" x="577850" y="3111500"/>
          <p14:tracePt t="35131" x="568325" y="3121025"/>
          <p14:tracePt t="35148" x="555625" y="3133725"/>
          <p14:tracePt t="35165" x="555625" y="3175000"/>
          <p14:tracePt t="35182" x="555625" y="3219450"/>
          <p14:tracePt t="35198" x="568325" y="3282950"/>
          <p14:tracePt t="35215" x="568325" y="3378200"/>
          <p14:tracePt t="35231" x="568325" y="3438525"/>
          <p14:tracePt t="35248" x="574675" y="3521075"/>
          <p14:tracePt t="35265" x="590550" y="3641725"/>
          <p14:tracePt t="35281" x="609600" y="3695700"/>
          <p14:tracePt t="35299" x="622300" y="3743325"/>
          <p14:tracePt t="35315" x="641350" y="3790950"/>
          <p14:tracePt t="35331" x="654050" y="3816350"/>
          <p14:tracePt t="35348" x="654050" y="3844925"/>
          <p14:tracePt t="35365" x="654050" y="3876675"/>
          <p14:tracePt t="35381" x="650875" y="3908425"/>
          <p14:tracePt t="35398" x="638175" y="3930650"/>
          <p14:tracePt t="35415" x="622300" y="3965575"/>
          <p14:tracePt t="35432" x="615950" y="3987800"/>
          <p14:tracePt t="35448" x="603250" y="4013200"/>
          <p14:tracePt t="35465" x="596900" y="4025900"/>
          <p14:tracePt t="35482" x="596900" y="4035425"/>
          <p14:tracePt t="35498" x="596900" y="4051300"/>
          <p14:tracePt t="35515" x="596900" y="4067175"/>
          <p14:tracePt t="35531" x="596900" y="4076700"/>
          <p14:tracePt t="35548" x="612775" y="4105275"/>
          <p14:tracePt t="35565" x="631825" y="4140200"/>
          <p14:tracePt t="35582" x="657225" y="4171950"/>
          <p14:tracePt t="35598" x="685800" y="4191000"/>
          <p14:tracePt t="35615" x="746125" y="4229100"/>
          <p14:tracePt t="35632" x="793750" y="4257675"/>
          <p14:tracePt t="35649" x="857250" y="4279900"/>
          <p14:tracePt t="35665" x="974725" y="4333875"/>
          <p14:tracePt t="35682" x="1041400" y="4356100"/>
          <p14:tracePt t="35699" x="1117600" y="4378325"/>
          <p14:tracePt t="35715" x="1216025" y="4400550"/>
          <p14:tracePt t="35731" x="1285875" y="4400550"/>
          <p14:tracePt t="35748" x="1355725" y="4400550"/>
          <p14:tracePt t="35765" x="1489075" y="4422775"/>
          <p14:tracePt t="35781" x="1597025" y="4438650"/>
          <p14:tracePt t="35798" x="1682750" y="4464050"/>
          <p14:tracePt t="35815" x="1793875" y="4486275"/>
          <p14:tracePt t="35831" x="1847850" y="4498975"/>
          <p14:tracePt t="35849" x="1911350" y="4511675"/>
          <p14:tracePt t="35865" x="2051050" y="4511675"/>
          <p14:tracePt t="35881" x="2187575" y="4511675"/>
          <p14:tracePt t="35898" x="2327275" y="4530725"/>
          <p14:tracePt t="35915" x="2546350" y="4530725"/>
          <p14:tracePt t="35932" x="2660650" y="4530725"/>
          <p14:tracePt t="35949" x="2765425" y="4530725"/>
          <p14:tracePt t="35965" x="2860675" y="4530725"/>
          <p14:tracePt t="35982" x="2933700" y="4518025"/>
          <p14:tracePt t="35998" x="2994025" y="4511675"/>
          <p14:tracePt t="36001" x="3019425" y="4505325"/>
          <p14:tracePt t="36015" x="3082925" y="4489450"/>
          <p14:tracePt t="36031" x="3146425" y="4476750"/>
          <p14:tracePt t="36048" x="3248025" y="4435475"/>
          <p14:tracePt t="36064" x="3384550" y="4387850"/>
          <p14:tracePt t="36082" x="3463925" y="4346575"/>
          <p14:tracePt t="36099" x="3521075" y="4318000"/>
          <p14:tracePt t="36115" x="3590925" y="4254500"/>
          <p14:tracePt t="36132" x="3629025" y="4187825"/>
          <p14:tracePt t="36148" x="3657600" y="4108450"/>
          <p14:tracePt t="36165" x="3679825" y="4038600"/>
          <p14:tracePt t="36181" x="3679825" y="4006850"/>
          <p14:tracePt t="36198" x="3679825" y="3978275"/>
          <p14:tracePt t="36215" x="3663950" y="3937000"/>
          <p14:tracePt t="36232" x="3644900" y="3898900"/>
          <p14:tracePt t="36249" x="3632200" y="3860800"/>
          <p14:tracePt t="36265" x="3606800" y="3794125"/>
          <p14:tracePt t="36281" x="3587750" y="3756025"/>
          <p14:tracePt t="36298" x="3562350" y="3724275"/>
          <p14:tracePt t="36314" x="3517900" y="3683000"/>
          <p14:tracePt t="36331" x="3492500" y="3651250"/>
          <p14:tracePt t="36348" x="3460750" y="3603625"/>
          <p14:tracePt t="36365" x="3406775" y="3543300"/>
          <p14:tracePt t="36381" x="3365500" y="3495675"/>
          <p14:tracePt t="36398" x="3340100" y="3463925"/>
          <p14:tracePt t="36415" x="3295650" y="3419475"/>
          <p14:tracePt t="36431" x="3263900" y="3394075"/>
          <p14:tracePt t="36448" x="3241675" y="3375025"/>
          <p14:tracePt t="36465" x="3165475" y="3333750"/>
          <p14:tracePt t="36481" x="3098800" y="3314700"/>
          <p14:tracePt t="36498" x="3032125" y="3276600"/>
          <p14:tracePt t="36514" x="2968625" y="3257550"/>
          <p14:tracePt t="36531" x="2930525" y="3244850"/>
          <p14:tracePt t="36548" x="2867025" y="3222625"/>
          <p14:tracePt t="36565" x="2730500" y="3175000"/>
          <p14:tracePt t="36581" x="2641600" y="3149600"/>
          <p14:tracePt t="36598" x="2568575" y="3136900"/>
          <p14:tracePt t="36615" x="2466975" y="3114675"/>
          <p14:tracePt t="36631" x="2422525" y="3101975"/>
          <p14:tracePt t="36649" x="2359025" y="3082925"/>
          <p14:tracePt t="36665" x="2314575" y="3082925"/>
          <p14:tracePt t="36681" x="2270125" y="3082925"/>
          <p14:tracePt t="36699" x="2197100" y="3070225"/>
          <p14:tracePt t="36714" x="2136775" y="3060700"/>
          <p14:tracePt t="36731" x="2098675" y="3060700"/>
          <p14:tracePt t="36748" x="2070100" y="3060700"/>
          <p14:tracePt t="36765" x="2044700" y="3060700"/>
          <p14:tracePt t="36781" x="2028825" y="3060700"/>
          <p14:tracePt t="36798" x="2019300" y="3060700"/>
          <p14:tracePt t="36815" x="1997075" y="3060700"/>
          <p14:tracePt t="36831" x="1968500" y="3060700"/>
          <p14:tracePt t="36849" x="1936750" y="3060700"/>
          <p14:tracePt t="36865" x="1908175" y="3060700"/>
          <p14:tracePt t="36882" x="1885950" y="3060700"/>
          <p14:tracePt t="36899" x="1844675" y="3060700"/>
          <p14:tracePt t="36915" x="1822450" y="3063875"/>
          <p14:tracePt t="36932" x="1758950" y="3079750"/>
          <p14:tracePt t="36948" x="1647825" y="3108325"/>
          <p14:tracePt t="36965" x="1562100" y="3124200"/>
          <p14:tracePt t="36982" x="1476375" y="3130550"/>
          <p14:tracePt t="36999" x="1387475" y="3152775"/>
          <p14:tracePt t="37015" x="1339850" y="3171825"/>
          <p14:tracePt t="37032" x="1295400" y="3184525"/>
          <p14:tracePt t="37049" x="1231900" y="3213100"/>
          <p14:tracePt t="37065" x="1171575" y="3248025"/>
          <p14:tracePt t="37082" x="1104900" y="3276600"/>
          <p14:tracePt t="37098" x="987425" y="3333750"/>
          <p14:tracePt t="37115" x="939800" y="3352800"/>
          <p14:tracePt t="37131" x="911225" y="3365500"/>
          <p14:tracePt t="37148" x="885825" y="3387725"/>
          <p14:tracePt t="37165" x="866775" y="3397250"/>
          <p14:tracePt t="37182" x="857250" y="3406775"/>
          <p14:tracePt t="37199" x="828675" y="3422650"/>
          <p14:tracePt t="37215" x="800100" y="3441700"/>
          <p14:tracePt t="37231" x="781050" y="3451225"/>
          <p14:tracePt t="37249" x="762000" y="3467100"/>
          <p14:tracePt t="37264" x="752475" y="3476625"/>
          <p14:tracePt t="37281" x="742950" y="3492500"/>
          <p14:tracePt t="37299" x="727075" y="3508375"/>
          <p14:tracePt t="37314" x="711200" y="3517900"/>
          <p14:tracePt t="37332" x="701675" y="3527425"/>
          <p14:tracePt t="37348" x="685800" y="3549650"/>
          <p14:tracePt t="37365" x="676275" y="3559175"/>
          <p14:tracePt t="37381" x="660400" y="3568700"/>
          <p14:tracePt t="37399" x="660400" y="3587750"/>
          <p14:tracePt t="37415" x="660400" y="3594100"/>
          <p14:tracePt t="37449" x="660400" y="3597275"/>
          <p14:tracePt t="37471" x="660400" y="3603625"/>
          <p14:tracePt t="37485" x="669925" y="3606800"/>
          <p14:tracePt t="37498" x="673100" y="3619500"/>
          <p14:tracePt t="37531" x="679450" y="3622675"/>
          <p14:tracePt t="37584" x="682625" y="3622675"/>
          <p14:tracePt t="37599" x="688975" y="3622675"/>
          <p14:tracePt t="37606" x="692150" y="3622675"/>
          <p14:tracePt t="37615" x="698500" y="3622675"/>
          <p14:tracePt t="37632" x="708025" y="3622675"/>
          <p14:tracePt t="37648" x="727075" y="3622675"/>
          <p14:tracePt t="37664" x="736600" y="3622675"/>
          <p14:tracePt t="37681" x="746125" y="3609975"/>
          <p14:tracePt t="37698" x="755650" y="3606800"/>
          <p14:tracePt t="37732" x="755650" y="3600450"/>
          <p14:tracePt t="37749" x="768350" y="3600450"/>
          <p14:tracePt t="37842" x="768350" y="3597275"/>
          <p14:tracePt t="37849" x="768350" y="3590925"/>
          <p14:tracePt t="37865" x="768350" y="3581400"/>
          <p14:tracePt t="37882" x="771525" y="3578225"/>
          <p14:tracePt t="37899" x="793750" y="3565525"/>
          <p14:tracePt t="37915" x="828675" y="3565525"/>
          <p14:tracePt t="37931" x="866775" y="3565525"/>
          <p14:tracePt t="37948" x="952500" y="3565525"/>
          <p14:tracePt t="37964" x="996950" y="3565525"/>
          <p14:tracePt t="37981" x="1047750" y="3565525"/>
          <p14:tracePt t="37997" x="1177925" y="3552825"/>
          <p14:tracePt t="38015" x="1295400" y="3543300"/>
          <p14:tracePt t="38031" x="1431925" y="3543300"/>
          <p14:tracePt t="38034" x="1489075" y="3543300"/>
          <p14:tracePt t="38048" x="1628775" y="3559175"/>
          <p14:tracePt t="38064" x="1781175" y="3575050"/>
          <p14:tracePt t="38081" x="1885950" y="3584575"/>
          <p14:tracePt t="38098" x="2073275" y="3594100"/>
          <p14:tracePt t="38114" x="2209800" y="3594100"/>
          <p14:tracePt t="38131" x="2336800" y="3594100"/>
          <p14:tracePt t="38148" x="2578100" y="3609975"/>
          <p14:tracePt t="38164" x="2740025" y="3629025"/>
          <p14:tracePt t="38181" x="2870200" y="3648075"/>
          <p14:tracePt t="38198" x="3067050" y="3673475"/>
          <p14:tracePt t="38214" x="3165475" y="3695700"/>
          <p14:tracePt t="38231" x="3251200" y="3711575"/>
          <p14:tracePt t="38248" x="3340100" y="3727450"/>
          <p14:tracePt t="38265" x="3400425" y="3727450"/>
          <p14:tracePt t="38282" x="3444875" y="3727450"/>
          <p14:tracePt t="38298" x="3470275" y="3727450"/>
          <p14:tracePt t="38315" x="3486150" y="3727450"/>
          <p14:tracePt t="38355" x="3482975" y="3727450"/>
          <p14:tracePt t="38364" x="3473450" y="3727450"/>
          <p14:tracePt t="38381" x="3463925" y="3727450"/>
          <p14:tracePt t="38398" x="3432175" y="3727450"/>
          <p14:tracePt t="38415" x="3387725" y="3733800"/>
          <p14:tracePt t="38432" x="3302000" y="3749675"/>
          <p14:tracePt t="38448" x="3060700" y="3765550"/>
          <p14:tracePt t="38465" x="2889250" y="3765550"/>
          <p14:tracePt t="38482" x="2695575" y="3765550"/>
          <p14:tracePt t="38498" x="2444750" y="3765550"/>
          <p14:tracePt t="38515" x="2286000" y="3765550"/>
          <p14:tracePt t="38531" x="2146300" y="3765550"/>
          <p14:tracePt t="38534" x="2079625" y="3765550"/>
          <p14:tracePt t="38548" x="1917700" y="3765550"/>
          <p14:tracePt t="38564" x="1781175" y="3765550"/>
          <p14:tracePt t="38581" x="1644650" y="3765550"/>
          <p14:tracePt t="38598" x="1438275" y="3765550"/>
          <p14:tracePt t="38614" x="1308100" y="3762375"/>
          <p14:tracePt t="38631" x="1225550" y="3752850"/>
          <p14:tracePt t="38648" x="1092200" y="3730625"/>
          <p14:tracePt t="38665" x="1006475" y="3714750"/>
          <p14:tracePt t="38683" x="873125" y="3683000"/>
          <p14:tracePt t="38698" x="809625" y="3676650"/>
          <p14:tracePt t="38715" x="749300" y="3670300"/>
          <p14:tracePt t="38732" x="692150" y="3657600"/>
          <p14:tracePt t="38748" x="676275" y="3657600"/>
          <p14:tracePt t="38764" x="660400" y="3657600"/>
          <p14:tracePt t="38782" x="647700" y="3651250"/>
          <p14:tracePt t="38798" x="635000" y="3648075"/>
          <p14:tracePt t="38815" x="625475" y="3641725"/>
          <p14:tracePt t="38832" x="606425" y="3641725"/>
          <p14:tracePt t="38876" x="609600" y="3641725"/>
          <p14:tracePt t="38882" x="612775" y="3638550"/>
          <p14:tracePt t="38898" x="647700" y="3619500"/>
          <p14:tracePt t="38914" x="711200" y="3613150"/>
          <p14:tracePt t="38932" x="781050" y="3613150"/>
          <p14:tracePt t="38948" x="825500" y="3613150"/>
          <p14:tracePt t="38965" x="860425" y="3613150"/>
          <p14:tracePt t="38982" x="908050" y="3613150"/>
          <p14:tracePt t="38998" x="946150" y="3613150"/>
          <p14:tracePt t="39014" x="974725" y="3613150"/>
          <p14:tracePt t="39031" x="1035050" y="3613150"/>
          <p14:tracePt t="39047" x="1089025" y="3613150"/>
          <p14:tracePt t="39064" x="1149350" y="3613150"/>
          <p14:tracePt t="39081" x="1235075" y="3613150"/>
          <p14:tracePt t="39098" x="1295400" y="3613150"/>
          <p14:tracePt t="39115" x="1355725" y="3616325"/>
          <p14:tracePt t="39131" x="1454150" y="3638550"/>
          <p14:tracePt t="39147" x="1539875" y="3648075"/>
          <p14:tracePt t="39165" x="1609725" y="3648075"/>
          <p14:tracePt t="39182" x="1724025" y="3648075"/>
          <p14:tracePt t="39198" x="1797050" y="3641725"/>
          <p14:tracePt t="39215" x="1857375" y="3641725"/>
          <p14:tracePt t="39232" x="1943100" y="3641725"/>
          <p14:tracePt t="39248" x="1993900" y="3641725"/>
          <p14:tracePt t="39265" x="2038350" y="3641725"/>
          <p14:tracePt t="39281" x="2117725" y="3651250"/>
          <p14:tracePt t="39297" x="2181225" y="3657600"/>
          <p14:tracePt t="39315" x="2263775" y="3667125"/>
          <p14:tracePt t="39332" x="2349500" y="3667125"/>
          <p14:tracePt t="39348" x="2409825" y="3667125"/>
          <p14:tracePt t="39365" x="2460625" y="3667125"/>
          <p14:tracePt t="39382" x="2524125" y="3667125"/>
          <p14:tracePt t="39398" x="2584450" y="3663950"/>
          <p14:tracePt t="39414" x="2647950" y="3648075"/>
          <p14:tracePt t="39431" x="2803525" y="3622675"/>
          <p14:tracePt t="39447" x="2908300" y="3616325"/>
          <p14:tracePt t="39464" x="3003550" y="3600450"/>
          <p14:tracePt t="39482" x="3086100" y="3594100"/>
          <p14:tracePt t="39497" x="3114675" y="3594100"/>
          <p14:tracePt t="39515" x="3124200" y="3594100"/>
          <p14:tracePt t="39531" x="3140075" y="3594100"/>
          <p14:tracePt t="39548" x="3149600" y="3594100"/>
          <p14:tracePt t="39647" x="3143250" y="3594100"/>
          <p14:tracePt t="39652" x="3136900" y="3594100"/>
          <p14:tracePt t="39664" x="3133725" y="3594100"/>
          <p14:tracePt t="39681" x="3111500" y="3594100"/>
          <p14:tracePt t="39697" x="3082925" y="3597275"/>
          <p14:tracePt t="39714" x="3038475" y="3609975"/>
          <p14:tracePt t="39731" x="2921000" y="3654425"/>
          <p14:tracePt t="39747" x="2800350" y="3689350"/>
          <p14:tracePt t="39764" x="2657475" y="3733800"/>
          <p14:tracePt t="39781" x="2489200" y="3775075"/>
          <p14:tracePt t="39798" x="2393950" y="3790950"/>
          <p14:tracePt t="39815" x="2308225" y="3810000"/>
          <p14:tracePt t="39831" x="2181225" y="3810000"/>
          <p14:tracePt t="39848" x="2098675" y="3810000"/>
          <p14:tracePt t="39864" x="1993900" y="3810000"/>
          <p14:tracePt t="39881" x="1806575" y="3784600"/>
          <p14:tracePt t="39898" x="1724025" y="3784600"/>
          <p14:tracePt t="39915" x="1663700" y="3778250"/>
          <p14:tracePt t="39931" x="1593850" y="3778250"/>
          <p14:tracePt t="39947" x="1565275" y="3778250"/>
          <p14:tracePt t="39964" x="1520825" y="3778250"/>
          <p14:tracePt t="39981" x="1457325" y="3778250"/>
          <p14:tracePt t="39997" x="1412875" y="3771900"/>
          <p14:tracePt t="40014" x="1368425" y="3765550"/>
          <p14:tracePt t="40032" x="1308100" y="3765550"/>
          <p14:tracePt t="40048" x="1276350" y="3759200"/>
          <p14:tracePt t="40064" x="1254125" y="3759200"/>
          <p14:tracePt t="40080" x="1235075" y="3752850"/>
          <p14:tracePt t="40097" x="1209675" y="3743325"/>
          <p14:tracePt t="40114" x="1187450" y="3724275"/>
          <p14:tracePt t="40131" x="1123950" y="3705225"/>
          <p14:tracePt t="40147" x="1079500" y="3692525"/>
          <p14:tracePt t="40164" x="1031875" y="3679825"/>
          <p14:tracePt t="40181" x="996950" y="3654425"/>
          <p14:tracePt t="40198" x="974725" y="3651250"/>
          <p14:tracePt t="40214" x="965200" y="3651250"/>
          <p14:tracePt t="40231" x="949325" y="3651250"/>
          <p14:tracePt t="40248" x="939800" y="3644900"/>
          <p14:tracePt t="40266" x="920750" y="3635375"/>
          <p14:tracePt t="40281" x="914400" y="3635375"/>
          <p14:tracePt t="40298" x="911225" y="3635375"/>
          <p14:tracePt t="40315" x="911225" y="3632200"/>
          <p14:tracePt t="40347" x="920750" y="3625850"/>
          <p14:tracePt t="40364" x="955675" y="3619500"/>
          <p14:tracePt t="40381" x="1019175" y="3619500"/>
          <p14:tracePt t="40398" x="1054100" y="3619500"/>
          <p14:tracePt t="40414" x="1098550" y="3619500"/>
          <p14:tracePt t="40431" x="1162050" y="3619500"/>
          <p14:tracePt t="40448" x="1212850" y="3619500"/>
          <p14:tracePt t="40464" x="1266825" y="3629025"/>
          <p14:tracePt t="40481" x="1358900" y="3651250"/>
          <p14:tracePt t="40498" x="1419225" y="3657600"/>
          <p14:tracePt t="40514" x="1482725" y="3663950"/>
          <p14:tracePt t="40531" x="1568450" y="3670300"/>
          <p14:tracePt t="40548" x="1622425" y="3670300"/>
          <p14:tracePt t="40565" x="1708150" y="3686175"/>
          <p14:tracePt t="40581" x="1771650" y="3698875"/>
          <p14:tracePt t="40598" x="1835150" y="3711575"/>
          <p14:tracePt t="40614" x="1895475" y="3721100"/>
          <p14:tracePt t="40631" x="1958975" y="3727450"/>
          <p14:tracePt t="40647" x="2003425" y="3727450"/>
          <p14:tracePt t="40665" x="2079625" y="3727450"/>
          <p14:tracePt t="40682" x="2139950" y="3727450"/>
          <p14:tracePt t="40698" x="2216150" y="3714750"/>
          <p14:tracePt t="40715" x="2336800" y="3692525"/>
          <p14:tracePt t="40731" x="2444750" y="3683000"/>
          <p14:tracePt t="40748" x="2540000" y="3667125"/>
          <p14:tracePt t="40764" x="2613025" y="3657600"/>
          <p14:tracePt t="40781" x="2676525" y="3657600"/>
          <p14:tracePt t="40797" x="2695575" y="3657600"/>
          <p14:tracePt t="40815" x="2736850" y="3657600"/>
          <p14:tracePt t="40831" x="2759075" y="3657600"/>
          <p14:tracePt t="40848" x="2787650" y="3654425"/>
          <p14:tracePt t="40865" x="2835275" y="3654425"/>
          <p14:tracePt t="40881" x="2851150" y="3654425"/>
          <p14:tracePt t="40897" x="2863850" y="3654425"/>
          <p14:tracePt t="40915" x="2882900" y="3654425"/>
          <p14:tracePt t="40932" x="2886075" y="3648075"/>
          <p14:tracePt t="40981" x="2892425" y="3648075"/>
          <p14:tracePt t="42720" x="2889250" y="3600450"/>
          <p14:tracePt t="42728" x="2879725" y="3530600"/>
          <p14:tracePt t="42735" x="2870200" y="3460750"/>
          <p14:tracePt t="42749" x="2844800" y="3308350"/>
          <p14:tracePt t="42765" x="2825750" y="3181350"/>
          <p14:tracePt t="42781" x="2803525" y="3082925"/>
          <p14:tracePt t="42798" x="2778125" y="2940050"/>
          <p14:tracePt t="42830" x="2746375" y="2755900"/>
          <p14:tracePt t="42864" x="2692400" y="2559050"/>
          <p14:tracePt t="42880" x="2676525" y="2473325"/>
          <p14:tracePt t="42898" x="2647950" y="2368550"/>
          <p14:tracePt t="42914" x="2647950" y="2327275"/>
          <p14:tracePt t="42931" x="2647950" y="2289175"/>
          <p14:tracePt t="42948" x="2647950" y="2257425"/>
          <p14:tracePt t="42964" x="2647950" y="2225675"/>
          <p14:tracePt t="42980" x="2647950" y="2190750"/>
          <p14:tracePt t="42998" x="2647950" y="2105025"/>
          <p14:tracePt t="43015" x="2635250" y="2051050"/>
          <p14:tracePt t="43031" x="2628900" y="1997075"/>
          <p14:tracePt t="43049" x="2616200" y="1927225"/>
          <p14:tracePt t="43065" x="2603500" y="1882775"/>
          <p14:tracePt t="43081" x="2584450" y="1844675"/>
          <p14:tracePt t="43084" x="2584450" y="1825625"/>
          <p14:tracePt t="43098" x="2571750" y="1781175"/>
          <p14:tracePt t="43114" x="2565400" y="1743075"/>
          <p14:tracePt t="43130" x="2552700" y="1698625"/>
          <p14:tracePt t="43148" x="2524125" y="1625600"/>
          <p14:tracePt t="43164" x="2511425" y="1581150"/>
          <p14:tracePt t="43180" x="2505075" y="1543050"/>
          <p14:tracePt t="43197" x="2505075" y="1489075"/>
          <p14:tracePt t="43214" x="2501900" y="1457325"/>
          <p14:tracePt t="43230" x="2501900" y="1435100"/>
          <p14:tracePt t="43248" x="2489200" y="1393825"/>
          <p14:tracePt t="43265" x="2482850" y="1358900"/>
          <p14:tracePt t="43281" x="2463800" y="1317625"/>
          <p14:tracePt t="43299" x="2451100" y="1270000"/>
          <p14:tracePt t="43315" x="2451100" y="1254125"/>
          <p14:tracePt t="43331" x="2451100" y="1244600"/>
          <p14:tracePt t="43348" x="2451100" y="1225550"/>
          <p14:tracePt t="44076" x="2466975" y="1212850"/>
          <p14:tracePt t="44084" x="2486025" y="1200150"/>
          <p14:tracePt t="44098" x="2517775" y="1174750"/>
          <p14:tracePt t="44115" x="2536825" y="1149350"/>
          <p14:tracePt t="44132" x="2546350" y="1127125"/>
          <p14:tracePt t="44148" x="2552700" y="1085850"/>
          <p14:tracePt t="44164" x="2552700" y="1063625"/>
          <p14:tracePt t="44197" x="2527300" y="1012825"/>
          <p14:tracePt t="44231" x="2527300" y="987425"/>
          <p14:tracePt t="44247" x="2527300" y="971550"/>
          <p14:tracePt t="44282" x="2533650" y="968375"/>
          <p14:tracePt t="44298" x="2581275" y="962025"/>
          <p14:tracePt t="44315" x="2651125" y="962025"/>
          <p14:tracePt t="44332" x="2825750" y="962025"/>
          <p14:tracePt t="44347" x="3009900" y="977900"/>
          <p14:tracePt t="44364" x="3238500" y="996950"/>
          <p14:tracePt t="44381" x="3540125" y="1050925"/>
          <p14:tracePt t="44397" x="3965575" y="1104900"/>
          <p14:tracePt t="44414" x="4273550" y="1146175"/>
          <p14:tracePt t="44431" x="4606925" y="1203325"/>
          <p14:tracePt t="44447" x="4826000" y="1254125"/>
          <p14:tracePt t="44464" x="5022850" y="1289050"/>
          <p14:tracePt t="44481" x="5302250" y="1355725"/>
          <p14:tracePt t="44497" x="5441950" y="1381125"/>
          <p14:tracePt t="44514" x="5572125" y="1390650"/>
          <p14:tracePt t="44531" x="5651500" y="1390650"/>
          <p14:tracePt t="44547" x="5721350" y="1390650"/>
          <p14:tracePt t="44564" x="5737225" y="1390650"/>
          <p14:tracePt t="44580" x="5753100" y="1390650"/>
          <p14:tracePt t="44597" x="5762625" y="1390650"/>
          <p14:tracePt t="44655" x="5762625" y="1384300"/>
          <p14:tracePt t="44668" x="5762625" y="1377950"/>
          <p14:tracePt t="44682" x="5762625" y="1374775"/>
          <p14:tracePt t="44690" x="5756275" y="1374775"/>
          <p14:tracePt t="44697" x="5746750" y="1368425"/>
          <p14:tracePt t="44714" x="5737225" y="1368425"/>
          <p14:tracePt t="44730" x="5721350" y="1365250"/>
          <p14:tracePt t="44747" x="5670550" y="1352550"/>
          <p14:tracePt t="44763" x="5626100" y="1339850"/>
          <p14:tracePt t="44781" x="5540375" y="1333500"/>
          <p14:tracePt t="44797" x="5476875" y="1317625"/>
          <p14:tracePt t="44813" x="5422900" y="1304925"/>
          <p14:tracePt t="44831" x="5359400" y="1279525"/>
          <p14:tracePt t="44847" x="5327650" y="1266825"/>
          <p14:tracePt t="44863" x="5289550" y="1254125"/>
          <p14:tracePt t="44881" x="5251450" y="1216025"/>
          <p14:tracePt t="44897" x="5213350" y="1177925"/>
          <p14:tracePt t="44914" x="5191125" y="1130300"/>
          <p14:tracePt t="44931" x="5165725" y="1066800"/>
          <p14:tracePt t="44948" x="5159375" y="1028700"/>
          <p14:tracePt t="44964" x="5159375" y="1000125"/>
          <p14:tracePt t="44981" x="5159375" y="958850"/>
          <p14:tracePt t="44997" x="5159375" y="949325"/>
          <p14:tracePt t="45013" x="5159375" y="939800"/>
          <p14:tracePt t="45054" x="5159375" y="936625"/>
          <p14:tracePt t="45268" x="5168900" y="936625"/>
          <p14:tracePt t="45274" x="5172075" y="942975"/>
          <p14:tracePt t="45281" x="5178425" y="952500"/>
          <p14:tracePt t="45297" x="5187950" y="962025"/>
          <p14:tracePt t="45315" x="5197475" y="971550"/>
          <p14:tracePt t="45331" x="5207000" y="977900"/>
          <p14:tracePt t="45348" x="5216525" y="984250"/>
          <p14:tracePt t="45364" x="5222875" y="987425"/>
          <p14:tracePt t="45468" x="5222875" y="993775"/>
          <p14:tracePt t="45475" x="5222875" y="1003300"/>
          <p14:tracePt t="45482" x="5222875" y="1006475"/>
          <p14:tracePt t="45498" x="5219700" y="1019175"/>
          <p14:tracePt t="45514" x="5203825" y="1069975"/>
          <p14:tracePt t="45530" x="5178425" y="1225550"/>
          <p14:tracePt t="45547" x="5159375" y="1374775"/>
          <p14:tracePt t="45564" x="5124450" y="1571625"/>
          <p14:tracePt t="45580" x="5048250" y="1876425"/>
          <p14:tracePt t="45597" x="4924425" y="2111375"/>
          <p14:tracePt t="45614" x="4797425" y="2317750"/>
          <p14:tracePt t="45617" x="4708525" y="2438400"/>
          <p14:tracePt t="45632" x="4565650" y="2622550"/>
          <p14:tracePt t="45649" x="4410075" y="2794000"/>
          <p14:tracePt t="45664" x="4292600" y="2924175"/>
          <p14:tracePt t="45681" x="4086225" y="3117850"/>
          <p14:tracePt t="45697" x="3937000" y="3248025"/>
          <p14:tracePt t="45715" x="3714750" y="3397250"/>
          <p14:tracePt t="45731" x="3546475" y="3489325"/>
          <p14:tracePt t="45748" x="3390900" y="3565525"/>
          <p14:tracePt t="45764" x="3267075" y="3616325"/>
          <p14:tracePt t="45781" x="3155950" y="3638550"/>
          <p14:tracePt t="45797" x="3127375" y="3644900"/>
          <p14:tracePt t="46109" x="3101975" y="3644900"/>
          <p14:tracePt t="46117" x="3076575" y="3644900"/>
          <p14:tracePt t="46130" x="3016250" y="3644900"/>
          <p14:tracePt t="46147" x="2955925" y="3644900"/>
          <p14:tracePt t="46164" x="2911475" y="3644900"/>
          <p14:tracePt t="46180" x="2863850" y="3641725"/>
          <p14:tracePt t="46197" x="2841625" y="3641725"/>
          <p14:tracePt t="46213" x="2832100" y="3641725"/>
          <p14:tracePt t="46230" x="2813050" y="3638550"/>
          <p14:tracePt t="46247" x="2800350" y="3632200"/>
          <p14:tracePt t="46264" x="2790825" y="3622675"/>
          <p14:tracePt t="46280" x="2752725" y="3622675"/>
          <p14:tracePt t="46297" x="2743200" y="3619500"/>
          <p14:tracePt t="46313" x="2733675" y="3613150"/>
          <p14:tracePt t="46330" x="2717800" y="3609975"/>
          <p14:tracePt t="46347" x="2701925" y="3594100"/>
          <p14:tracePt t="46363" x="2701925" y="3584575"/>
          <p14:tracePt t="46381" x="2689225" y="3568700"/>
          <p14:tracePt t="46397" x="2676525" y="3559175"/>
          <p14:tracePt t="46415" x="2667000" y="3536950"/>
          <p14:tracePt t="46431" x="2667000" y="3533775"/>
          <p14:tracePt t="46447" x="2667000" y="3527425"/>
          <p14:tracePt t="46480" x="2667000" y="3524250"/>
          <p14:tracePt t="46498" x="2667000" y="3517900"/>
          <p14:tracePt t="46566" x="2670175" y="3517900"/>
          <p14:tracePt t="46573" x="2673350" y="3517900"/>
          <p14:tracePt t="46587" x="2679700" y="3517900"/>
          <p14:tracePt t="46600" x="2682875" y="3517900"/>
          <p14:tracePt t="46613" x="2689225" y="3517900"/>
          <p14:tracePt t="46630" x="2705100" y="3517900"/>
          <p14:tracePt t="46646" x="2717800" y="3521075"/>
          <p14:tracePt t="46664" x="2733675" y="3530600"/>
          <p14:tracePt t="46681" x="2743200" y="3540125"/>
          <p14:tracePt t="46697" x="2765425" y="3556000"/>
          <p14:tracePt t="46714" x="2800350" y="3575050"/>
          <p14:tracePt t="46730" x="2832100" y="3600450"/>
          <p14:tracePt t="46747" x="2841625" y="3616325"/>
          <p14:tracePt t="46764" x="2863850" y="3638550"/>
          <p14:tracePt t="46781" x="2873375" y="3648075"/>
          <p14:tracePt t="46797" x="2889250" y="3657600"/>
          <p14:tracePt t="46814" x="2905125" y="3673475"/>
          <p14:tracePt t="46831" x="2914650" y="3683000"/>
          <p14:tracePt t="46847" x="2924175" y="3692525"/>
          <p14:tracePt t="46864" x="2946400" y="3714750"/>
          <p14:tracePt t="46880" x="2949575" y="3724275"/>
          <p14:tracePt t="46897" x="2955925" y="3733800"/>
          <p14:tracePt t="46914" x="2955925" y="3746500"/>
          <p14:tracePt t="46930" x="2955925" y="3759200"/>
          <p14:tracePt t="46947" x="2965450" y="3762375"/>
          <p14:tracePt t="46964" x="2984500" y="3771900"/>
          <p14:tracePt t="46980" x="2994025" y="3784600"/>
          <p14:tracePt t="46997" x="3006725" y="3794125"/>
          <p14:tracePt t="47013" x="3009900" y="3806825"/>
          <p14:tracePt t="47071" x="3016250" y="3806825"/>
          <p14:tracePt t="47086" x="3016250" y="3813175"/>
          <p14:tracePt t="47108" x="3019425" y="3816350"/>
          <p14:tracePt t="47114" x="3025775" y="3822700"/>
          <p14:tracePt t="47121" x="3035300" y="3829050"/>
          <p14:tracePt t="47136" x="3041650" y="3829050"/>
          <p14:tracePt t="47222" x="3044825" y="3832225"/>
          <p14:tracePt t="47229" x="3051175" y="3838575"/>
          <p14:tracePt t="48684" x="3032125" y="3838575"/>
          <p14:tracePt t="48691" x="2987675" y="3838575"/>
          <p14:tracePt t="48698" x="2952750" y="3838575"/>
          <p14:tracePt t="48713" x="2870200" y="3838575"/>
          <p14:tracePt t="48730" x="2787650" y="3838575"/>
          <p14:tracePt t="48748" x="2689225" y="3838575"/>
          <p14:tracePt t="48780" x="2632075" y="3838575"/>
          <p14:tracePt t="48814" x="2600325" y="3838575"/>
          <p14:tracePt t="48830" x="2584450" y="3841750"/>
          <p14:tracePt t="48848" x="2571750" y="3841750"/>
          <p14:tracePt t="48864" x="2562225" y="3841750"/>
          <p14:tracePt t="48881" x="2552700" y="3841750"/>
          <p14:tracePt t="48898" x="2517775" y="3841750"/>
          <p14:tracePt t="48914" x="2495550" y="3822700"/>
          <p14:tracePt t="48930" x="2463800" y="3790950"/>
          <p14:tracePt t="48947" x="2422525" y="3724275"/>
          <p14:tracePt t="48963" x="2390775" y="3683000"/>
          <p14:tracePt t="48980" x="2365375" y="3644900"/>
          <p14:tracePt t="48998" x="2320925" y="3606800"/>
          <p14:tracePt t="49014" x="2295525" y="3575050"/>
          <p14:tracePt t="49030" x="2263775" y="3549650"/>
          <p14:tracePt t="49047" x="2244725" y="3508375"/>
          <p14:tracePt t="49064" x="2235200" y="3486150"/>
          <p14:tracePt t="49080" x="2222500" y="3460750"/>
          <p14:tracePt t="49097" x="2222500" y="3429000"/>
          <p14:tracePt t="49113" x="2222500" y="3400425"/>
          <p14:tracePt t="49130" x="2222500" y="3384550"/>
          <p14:tracePt t="49148" x="2222500" y="3362325"/>
          <p14:tracePt t="49164" x="2222500" y="3346450"/>
          <p14:tracePt t="49181" x="2222500" y="3343275"/>
          <p14:tracePt t="49483" x="2216150" y="3355975"/>
          <p14:tracePt t="49489" x="2209800" y="3375025"/>
          <p14:tracePt t="49497" x="2203450" y="3387725"/>
          <p14:tracePt t="49513" x="2193925" y="3425825"/>
          <p14:tracePt t="49530" x="2178050" y="3470275"/>
          <p14:tracePt t="49547" x="2165350" y="3533775"/>
          <p14:tracePt t="49563" x="2165350" y="3578225"/>
          <p14:tracePt t="49596" x="2165350" y="3676650"/>
          <p14:tracePt t="49630" x="2181225" y="3736975"/>
          <p14:tracePt t="49646" x="2200275" y="3784600"/>
          <p14:tracePt t="49663" x="2206625" y="3806825"/>
          <p14:tracePt t="49680" x="2206625" y="3838575"/>
          <p14:tracePt t="49696" x="2206625" y="3857625"/>
          <p14:tracePt t="49713" x="2206625" y="3873500"/>
          <p14:tracePt t="49730" x="2206625" y="3883025"/>
          <p14:tracePt t="49747" x="2200275" y="3889375"/>
          <p14:tracePt t="49764" x="2190750" y="3889375"/>
          <p14:tracePt t="49780" x="2174875" y="3889375"/>
          <p14:tracePt t="49797" x="2146300" y="3876675"/>
          <p14:tracePt t="49813" x="2117725" y="3857625"/>
          <p14:tracePt t="49830" x="2092325" y="3832225"/>
          <p14:tracePt t="49846" x="2038350" y="3787775"/>
          <p14:tracePt t="49863" x="2000250" y="3762375"/>
          <p14:tracePt t="49880" x="1952625" y="3727450"/>
          <p14:tracePt t="49896" x="1889125" y="3708400"/>
          <p14:tracePt t="49914" x="1866900" y="3695700"/>
          <p14:tracePt t="49930" x="1835150" y="3686175"/>
          <p14:tracePt t="49946" x="1793875" y="3660775"/>
          <p14:tracePt t="49964" x="1768475" y="3641725"/>
          <p14:tracePt t="49980" x="1755775" y="3613150"/>
          <p14:tracePt t="49996" x="1733550" y="3584575"/>
          <p14:tracePt t="50013" x="1727200" y="3556000"/>
          <p14:tracePt t="50030" x="1727200" y="3543300"/>
          <p14:tracePt t="50046" x="1727200" y="3530600"/>
          <p14:tracePt t="50081" x="1727200" y="3524250"/>
          <p14:tracePt t="50097" x="1727200" y="3514725"/>
          <p14:tracePt t="50114" x="1727200" y="3505200"/>
          <p14:tracePt t="50131" x="1727200" y="3495675"/>
          <p14:tracePt t="50333" x="1727200" y="3502025"/>
          <p14:tracePt t="50339" x="1727200" y="3508375"/>
          <p14:tracePt t="50347" x="1724025" y="3511550"/>
          <p14:tracePt t="50364" x="1708150" y="3521075"/>
          <p14:tracePt t="50381" x="1685925" y="3543300"/>
          <p14:tracePt t="50397" x="1663700" y="3549650"/>
          <p14:tracePt t="50413" x="1619250" y="3549650"/>
          <p14:tracePt t="50431" x="1555750" y="3533775"/>
          <p14:tracePt t="50447" x="1511300" y="3505200"/>
          <p14:tracePt t="50463" x="1470025" y="3463925"/>
          <p14:tracePt t="50481" x="1419225" y="3413125"/>
          <p14:tracePt t="50496" x="1384300" y="3371850"/>
          <p14:tracePt t="50513" x="1362075" y="3349625"/>
          <p14:tracePt t="50531" x="1336675" y="3305175"/>
          <p14:tracePt t="50547" x="1311275" y="3273425"/>
          <p14:tracePt t="50563" x="1301750" y="3257550"/>
          <p14:tracePt t="50580" x="1285875" y="3244850"/>
          <p14:tracePt t="50596" x="1266825" y="3219450"/>
          <p14:tracePt t="50613" x="1266825" y="3206750"/>
          <p14:tracePt t="50630" x="1266825" y="3190875"/>
          <p14:tracePt t="50646" x="1263650" y="3181350"/>
          <p14:tracePt t="50663" x="1257300" y="3165475"/>
          <p14:tracePt t="50681" x="1254125" y="3159125"/>
          <p14:tracePt t="50717" x="1247775" y="3159125"/>
          <p14:tracePt t="50746" x="1244600" y="3159125"/>
          <p14:tracePt t="50774" x="1238250" y="3159125"/>
          <p14:tracePt t="50789" x="1235075" y="3159125"/>
          <p14:tracePt t="50796" x="1228725" y="3159125"/>
          <p14:tracePt t="50814" x="1212850" y="3162300"/>
          <p14:tracePt t="50831" x="1209675" y="3181350"/>
          <p14:tracePt t="50847" x="1203325" y="3197225"/>
          <p14:tracePt t="50863" x="1203325" y="3219450"/>
          <p14:tracePt t="50880" x="1196975" y="3260725"/>
          <p14:tracePt t="50896" x="1196975" y="3289300"/>
          <p14:tracePt t="50914" x="1196975" y="3311525"/>
          <p14:tracePt t="50931" x="1196975" y="3352800"/>
          <p14:tracePt t="50947" x="1196975" y="3381375"/>
          <p14:tracePt t="50964" x="1196975" y="3419475"/>
          <p14:tracePt t="50980" x="1206500" y="3451225"/>
          <p14:tracePt t="50996" x="1206500" y="3482975"/>
          <p14:tracePt t="51013" x="1206500" y="3498850"/>
          <p14:tracePt t="51030" x="1206500" y="3524250"/>
          <p14:tracePt t="51046" x="1206500" y="3533775"/>
          <p14:tracePt t="51064" x="1216025" y="3543300"/>
          <p14:tracePt t="51081" x="1231900" y="3559175"/>
          <p14:tracePt t="51097" x="1235075" y="3575050"/>
          <p14:tracePt t="51114" x="1235075" y="3584575"/>
          <p14:tracePt t="51130" x="1235075" y="3603625"/>
          <p14:tracePt t="51146" x="1235075" y="3619500"/>
          <p14:tracePt t="51163" x="1241425" y="3641725"/>
          <p14:tracePt t="51181" x="1241425" y="3673475"/>
          <p14:tracePt t="51197" x="1241425" y="3695700"/>
          <p14:tracePt t="51214" x="1241425" y="3724275"/>
          <p14:tracePt t="51230" x="1241425" y="3759200"/>
          <p14:tracePt t="51247" x="1241425" y="3794125"/>
          <p14:tracePt t="51264" x="1247775" y="3825875"/>
          <p14:tracePt t="51280" x="1247775" y="3886200"/>
          <p14:tracePt t="51296" x="1260475" y="3930650"/>
          <p14:tracePt t="51313" x="1266825" y="3984625"/>
          <p14:tracePt t="51330" x="1266825" y="4016375"/>
          <p14:tracePt t="51347" x="1266825" y="4038600"/>
          <p14:tracePt t="51364" x="1266825" y="4048125"/>
          <p14:tracePt t="51380" x="1266825" y="4070350"/>
          <p14:tracePt t="51397" x="1266825" y="4089400"/>
          <p14:tracePt t="51413" x="1266825" y="4111625"/>
          <p14:tracePt t="51430" x="1266825" y="4146550"/>
          <p14:tracePt t="51446" x="1266825" y="4156075"/>
          <p14:tracePt t="51463" x="1273175" y="4165600"/>
          <p14:tracePt t="51480" x="1273175" y="4181475"/>
          <p14:tracePt t="51497" x="1282700" y="4197350"/>
          <p14:tracePt t="51514" x="1289050" y="4203700"/>
          <p14:tracePt t="51530" x="1292225" y="4203700"/>
          <p14:tracePt t="52800" x="1304925" y="4187825"/>
          <p14:tracePt t="52808" x="1311275" y="4168775"/>
          <p14:tracePt t="52815" x="1317625" y="4143375"/>
          <p14:tracePt t="52831" x="1323975" y="4105275"/>
          <p14:tracePt t="52847" x="1323975" y="4054475"/>
          <p14:tracePt t="52864" x="1323975" y="3994150"/>
          <p14:tracePt t="52896" x="1301750" y="3924300"/>
          <p14:tracePt t="52930" x="1247775" y="3851275"/>
          <p14:tracePt t="52946" x="1216025" y="3822700"/>
          <p14:tracePt t="52963" x="1171575" y="3800475"/>
          <p14:tracePt t="52979" x="1155700" y="3790950"/>
          <p14:tracePt t="52997" x="1146175" y="3781425"/>
          <p14:tracePt t="53013" x="1130300" y="3759200"/>
          <p14:tracePt t="53030" x="1117600" y="3749675"/>
          <p14:tracePt t="53047" x="1092200" y="3736975"/>
          <p14:tracePt t="53063" x="1079500" y="3733800"/>
          <p14:tracePt t="53079" x="1063625" y="3733800"/>
          <p14:tracePt t="53097" x="1054100" y="3733800"/>
          <p14:tracePt t="53113" x="1038225" y="3727450"/>
          <p14:tracePt t="53129" x="1028700" y="3727450"/>
          <p14:tracePt t="53146" x="1019175" y="3727450"/>
          <p14:tracePt t="53398" x="1035050" y="3727450"/>
          <p14:tracePt t="53405" x="1044575" y="3727450"/>
          <p14:tracePt t="53412" x="1057275" y="3727450"/>
          <p14:tracePt t="53429" x="1079500" y="3727450"/>
          <p14:tracePt t="53446" x="1114425" y="3727450"/>
          <p14:tracePt t="53462" x="1162050" y="3727450"/>
          <p14:tracePt t="53479" x="1177925" y="3727450"/>
          <p14:tracePt t="53497" x="1187450" y="3727450"/>
          <p14:tracePt t="53513" x="1209675" y="3727450"/>
          <p14:tracePt t="53530" x="1219200" y="3727450"/>
          <p14:tracePt t="53546" x="1228725" y="3727450"/>
          <p14:tracePt t="53563" x="1238250" y="3727450"/>
          <p14:tracePt t="53580" x="1241425" y="3727450"/>
          <p14:tracePt t="53596" x="1250950" y="3727450"/>
          <p14:tracePt t="53613" x="1266825" y="3727450"/>
          <p14:tracePt t="53629" x="1276350" y="3727450"/>
          <p14:tracePt t="53646" x="1304925" y="3727450"/>
          <p14:tracePt t="53663" x="1336675" y="3727450"/>
          <p14:tracePt t="53679" x="1381125" y="3727450"/>
          <p14:tracePt t="53696" x="1425575" y="3727450"/>
          <p14:tracePt t="53713" x="1495425" y="3727450"/>
          <p14:tracePt t="53729" x="1546225" y="3727450"/>
          <p14:tracePt t="53746" x="1590675" y="3727450"/>
          <p14:tracePt t="53763" x="1685925" y="3727450"/>
          <p14:tracePt t="53779" x="1746250" y="3727450"/>
          <p14:tracePt t="53796" x="1825625" y="3727450"/>
          <p14:tracePt t="53798" x="1860550" y="3727450"/>
          <p14:tracePt t="53813" x="1955800" y="3721100"/>
          <p14:tracePt t="53829" x="2095500" y="3711575"/>
          <p14:tracePt t="53847" x="2244725" y="3711575"/>
          <p14:tracePt t="53863" x="2406650" y="3711575"/>
          <p14:tracePt t="53879" x="2486025" y="3711575"/>
          <p14:tracePt t="53897" x="2581275" y="3714750"/>
          <p14:tracePt t="53913" x="2673350" y="3736975"/>
          <p14:tracePt t="53930" x="2733675" y="3743325"/>
          <p14:tracePt t="53946" x="2787650" y="3743325"/>
          <p14:tracePt t="53963" x="2873375" y="3743325"/>
          <p14:tracePt t="53979" x="2930525" y="3743325"/>
          <p14:tracePt t="53998" x="3016250" y="3743325"/>
          <p14:tracePt t="54013" x="3060700" y="3743325"/>
          <p14:tracePt t="54030" x="3098800" y="3743325"/>
          <p14:tracePt t="54047" x="3121025" y="3743325"/>
          <p14:tracePt t="54063" x="3168650" y="3743325"/>
          <p14:tracePt t="54080" x="3209925" y="3743325"/>
          <p14:tracePt t="54097" x="3273425" y="3743325"/>
          <p14:tracePt t="54113" x="3311525" y="3743325"/>
          <p14:tracePt t="54129" x="3346450" y="3743325"/>
          <p14:tracePt t="54147" x="3368675" y="3743325"/>
          <p14:tracePt t="54163" x="3378200" y="3743325"/>
          <p14:tracePt t="54179" x="3394075" y="3743325"/>
          <p14:tracePt t="54435" x="3371850" y="3743325"/>
          <p14:tracePt t="54441" x="3355975" y="3743325"/>
          <p14:tracePt t="54448" x="3327400" y="3749675"/>
          <p14:tracePt t="54463" x="3273425" y="3749675"/>
          <p14:tracePt t="54480" x="3222625" y="3749675"/>
          <p14:tracePt t="54497" x="3152775" y="3749675"/>
          <p14:tracePt t="54512" x="3108325" y="3749675"/>
          <p14:tracePt t="54529" x="3073400" y="3749675"/>
          <p14:tracePt t="54547" x="3025775" y="3749675"/>
          <p14:tracePt t="54563" x="2994025" y="3749675"/>
          <p14:tracePt t="54579" x="2974975" y="3749675"/>
          <p14:tracePt t="54597" x="2933700" y="3749675"/>
          <p14:tracePt t="54613" x="2911475" y="3749675"/>
          <p14:tracePt t="54629" x="2882900" y="3749675"/>
          <p14:tracePt t="54647" x="2847975" y="3749675"/>
          <p14:tracePt t="54663" x="2825750" y="3749675"/>
          <p14:tracePt t="54680" x="2809875" y="3749675"/>
          <p14:tracePt t="54697" x="2771775" y="3749675"/>
          <p14:tracePt t="54713" x="2749550" y="3749675"/>
          <p14:tracePt t="54730" x="2717800" y="3749675"/>
          <p14:tracePt t="54747" x="2686050" y="3749675"/>
          <p14:tracePt t="54763" x="2657475" y="3749675"/>
          <p14:tracePt t="54780" x="2628900" y="3749675"/>
          <p14:tracePt t="54796" x="2559050" y="3749675"/>
          <p14:tracePt t="54813" x="2498725" y="3749675"/>
          <p14:tracePt t="54829" x="2438400" y="3749675"/>
          <p14:tracePt t="54846" x="2368550" y="3749675"/>
          <p14:tracePt t="54863" x="2314575" y="3749675"/>
          <p14:tracePt t="54880" x="2270125" y="3749675"/>
          <p14:tracePt t="54897" x="2209800" y="3746500"/>
          <p14:tracePt t="54913" x="2171700" y="3746500"/>
          <p14:tracePt t="54930" x="2127250" y="3740150"/>
          <p14:tracePt t="54946" x="2092325" y="3727450"/>
          <p14:tracePt t="54962" x="2057400" y="3727450"/>
          <p14:tracePt t="54980" x="2035175" y="3727450"/>
          <p14:tracePt t="54996" x="1993900" y="3727450"/>
          <p14:tracePt t="55013" x="1965325" y="3727450"/>
          <p14:tracePt t="55030" x="1943100" y="3727450"/>
          <p14:tracePt t="55047" x="1901825" y="3727450"/>
          <p14:tracePt t="55063" x="1879600" y="3727450"/>
          <p14:tracePt t="55079" x="1844675" y="3727450"/>
          <p14:tracePt t="55096" x="1809750" y="3727450"/>
          <p14:tracePt t="55113" x="1774825" y="3727450"/>
          <p14:tracePt t="55130" x="1752600" y="3727450"/>
          <p14:tracePt t="55146" x="1711325" y="3727450"/>
          <p14:tracePt t="55163" x="1689100" y="3727450"/>
          <p14:tracePt t="55180" x="1660525" y="3727450"/>
          <p14:tracePt t="55196" x="1622425" y="3727450"/>
          <p14:tracePt t="55212" x="1584325" y="3727450"/>
          <p14:tracePt t="55229" x="1552575" y="3736975"/>
          <p14:tracePt t="55246" x="1514475" y="3736975"/>
          <p14:tracePt t="55263" x="1492250" y="3743325"/>
          <p14:tracePt t="55280" x="1466850" y="3749675"/>
          <p14:tracePt t="55296" x="1428750" y="3756025"/>
          <p14:tracePt t="55313" x="1397000" y="3762375"/>
          <p14:tracePt t="55330" x="1368425" y="3768725"/>
          <p14:tracePt t="55346" x="1304925" y="3768725"/>
          <p14:tracePt t="55363" x="1254125" y="3768725"/>
          <p14:tracePt t="55379" x="1200150" y="3768725"/>
          <p14:tracePt t="55396" x="1139825" y="3768725"/>
          <p14:tracePt t="55413" x="1095375" y="3768725"/>
          <p14:tracePt t="55430" x="1044575" y="3768725"/>
          <p14:tracePt t="55446" x="971550" y="3768725"/>
          <p14:tracePt t="55463" x="920750" y="3768725"/>
          <p14:tracePt t="55479" x="876300" y="3768725"/>
          <p14:tracePt t="55496" x="822325" y="3768725"/>
          <p14:tracePt t="55513" x="800100" y="3768725"/>
          <p14:tracePt t="55530" x="768350" y="3768725"/>
          <p14:tracePt t="55546" x="749300" y="3768725"/>
          <p14:tracePt t="55563" x="739775" y="3768725"/>
          <p14:tracePt t="55580" x="730250" y="3768725"/>
          <p14:tracePt t="55596" x="711200" y="3768725"/>
          <p14:tracePt t="55612" x="701675" y="3768725"/>
          <p14:tracePt t="55630" x="695325" y="3768725"/>
          <p14:tracePt t="55663" x="701675" y="3768725"/>
          <p14:tracePt t="55680" x="723900" y="3768725"/>
          <p14:tracePt t="55696" x="755650" y="3765550"/>
          <p14:tracePt t="55713" x="787400" y="3752850"/>
          <p14:tracePt t="55730" x="825500" y="3727450"/>
          <p14:tracePt t="55746" x="882650" y="3702050"/>
          <p14:tracePt t="55762" x="920750" y="3676650"/>
          <p14:tracePt t="55780" x="952500" y="3644900"/>
          <p14:tracePt t="55796" x="1022350" y="3581400"/>
          <p14:tracePt t="55812" x="1076325" y="3517900"/>
          <p14:tracePt t="55830" x="1127125" y="3467100"/>
          <p14:tracePt t="55847" x="1174750" y="3397250"/>
          <p14:tracePt t="55863" x="1200150" y="3368675"/>
          <p14:tracePt t="55879" x="1212850" y="3355975"/>
          <p14:tracePt t="55896" x="1216025" y="3343275"/>
          <p14:tracePt t="55913" x="1216025" y="3333750"/>
          <p14:tracePt t="55931" x="1216025" y="3311525"/>
          <p14:tracePt t="55946" x="1209675" y="3302000"/>
          <p14:tracePt t="55963" x="1203325" y="3292475"/>
          <p14:tracePt t="55981" x="1190625" y="3273425"/>
          <p14:tracePt t="55997" x="1190625" y="3257550"/>
          <p14:tracePt t="56013" x="1184275" y="3235325"/>
          <p14:tracePt t="56029" x="1184275" y="3209925"/>
          <p14:tracePt t="56046" x="1184275" y="3184525"/>
          <p14:tracePt t="56063" x="1184275" y="3175000"/>
          <p14:tracePt t="56081" x="1184275" y="3155950"/>
          <p14:tracePt t="56097" x="1184275" y="3146425"/>
          <p14:tracePt t="56113" x="1184275" y="3140075"/>
          <p14:tracePt t="56130" x="1184275" y="3136900"/>
          <p14:tracePt t="56147" x="1177925" y="3130550"/>
          <p14:tracePt t="56163" x="1174750" y="3114675"/>
          <p14:tracePt t="56179" x="1162050" y="3111500"/>
          <p14:tracePt t="56196" x="1158875" y="3101975"/>
          <p14:tracePt t="56212" x="1152525" y="3101975"/>
          <p14:tracePt t="56230" x="1152525" y="3092450"/>
          <p14:tracePt t="56246" x="1149350" y="3092450"/>
          <p14:tracePt t="56288" x="1149350" y="3098800"/>
          <p14:tracePt t="56296" x="1149350" y="3108325"/>
          <p14:tracePt t="56312" x="1149350" y="3143250"/>
          <p14:tracePt t="56330" x="1133475" y="3225800"/>
          <p14:tracePt t="56346" x="1133475" y="3286125"/>
          <p14:tracePt t="56362" x="1133475" y="3365500"/>
          <p14:tracePt t="56380" x="1133475" y="3514725"/>
          <p14:tracePt t="56396" x="1133475" y="3597275"/>
          <p14:tracePt t="56413" x="1149350" y="3705225"/>
          <p14:tracePt t="56430" x="1171575" y="3860800"/>
          <p14:tracePt t="56446" x="1187450" y="3924300"/>
          <p14:tracePt t="56463" x="1200150" y="3987800"/>
          <p14:tracePt t="56480" x="1228725" y="4060825"/>
          <p14:tracePt t="56496" x="1241425" y="4111625"/>
          <p14:tracePt t="56513" x="1254125" y="4149725"/>
          <p14:tracePt t="56530" x="1273175" y="4213225"/>
          <p14:tracePt t="56546" x="1285875" y="4251325"/>
          <p14:tracePt t="56562" x="1285875" y="4273550"/>
          <p14:tracePt t="56580" x="1285875" y="4302125"/>
          <p14:tracePt t="56596" x="1285875" y="4311650"/>
          <p14:tracePt t="56613" x="1285875" y="4321175"/>
          <p14:tracePt t="56630" x="1285875" y="4343400"/>
          <p14:tracePt t="56646" x="1292225" y="4352925"/>
          <p14:tracePt t="56663" x="1301750" y="4362450"/>
          <p14:tracePt t="56679" x="1314450" y="4375150"/>
          <p14:tracePt t="56695" x="1346200" y="4387850"/>
          <p14:tracePt t="56712" x="1368425" y="4394200"/>
          <p14:tracePt t="56729" x="1416050" y="4394200"/>
          <p14:tracePt t="56746" x="1460500" y="4384675"/>
          <p14:tracePt t="56763" x="1498600" y="4371975"/>
          <p14:tracePt t="56780" x="1555750" y="4352925"/>
          <p14:tracePt t="56796" x="1584325" y="4340225"/>
          <p14:tracePt t="56813" x="1593850" y="4330700"/>
          <p14:tracePt t="56829" x="1609725" y="4311650"/>
          <p14:tracePt t="56847" x="1619250" y="4302125"/>
          <p14:tracePt t="56863" x="1635125" y="4286250"/>
          <p14:tracePt t="56880" x="1654175" y="4241800"/>
          <p14:tracePt t="56896" x="1666875" y="4197350"/>
          <p14:tracePt t="56913" x="1679575" y="4165600"/>
          <p14:tracePt t="56930" x="1679575" y="4111625"/>
          <p14:tracePt t="56946" x="1679575" y="4076700"/>
          <p14:tracePt t="56963" x="1679575" y="4054475"/>
          <p14:tracePt t="56979" x="1679575" y="3997325"/>
          <p14:tracePt t="56995" x="1676400" y="3968750"/>
          <p14:tracePt t="57013" x="1676400" y="3924300"/>
          <p14:tracePt t="57030" x="1676400" y="3870325"/>
          <p14:tracePt t="57046" x="1676400" y="3825875"/>
          <p14:tracePt t="57063" x="1676400" y="3787775"/>
          <p14:tracePt t="57080" x="1676400" y="3727450"/>
          <p14:tracePt t="57096" x="1670050" y="3673475"/>
          <p14:tracePt t="57112" x="1663700" y="3622675"/>
          <p14:tracePt t="57129" x="1651000" y="3549650"/>
          <p14:tracePt t="57146" x="1638300" y="3498850"/>
          <p14:tracePt t="57163" x="1638300" y="3460750"/>
          <p14:tracePt t="57180" x="1625600" y="3397250"/>
          <p14:tracePt t="57196" x="1616075" y="3352800"/>
          <p14:tracePt t="57213" x="1603375" y="3308350"/>
          <p14:tracePt t="57229" x="1587500" y="3273425"/>
          <p14:tracePt t="57246" x="1574800" y="3241675"/>
          <p14:tracePt t="57262" x="1543050" y="3216275"/>
          <p14:tracePt t="57279" x="1527175" y="3190875"/>
          <p14:tracePt t="57296" x="1517650" y="3178175"/>
          <p14:tracePt t="57312" x="1501775" y="3168650"/>
          <p14:tracePt t="57330" x="1485900" y="3159125"/>
          <p14:tracePt t="57347" x="1476375" y="3143250"/>
          <p14:tracePt t="57351" x="1473200" y="3140075"/>
          <p14:tracePt t="57363" x="1466850" y="3133725"/>
          <p14:tracePt t="57379" x="1425575" y="3117850"/>
          <p14:tracePt t="57396" x="1397000" y="3098800"/>
          <p14:tracePt t="57412" x="1371600" y="3079750"/>
          <p14:tracePt t="57429" x="1336675" y="3063875"/>
          <p14:tracePt t="57446" x="1327150" y="3054350"/>
          <p14:tracePt t="57463" x="1317625" y="3048000"/>
          <p14:tracePt t="57480" x="1276350" y="3048000"/>
          <p14:tracePt t="57496" x="1263650" y="3048000"/>
          <p14:tracePt t="57513" x="1247775" y="3048000"/>
          <p14:tracePt t="57529" x="1219200" y="3054350"/>
          <p14:tracePt t="57545" x="1209675" y="3070225"/>
          <p14:tracePt t="57563" x="1196975" y="3101975"/>
          <p14:tracePt t="57580" x="1184275" y="3181350"/>
          <p14:tracePt t="57596" x="1184275" y="3263900"/>
          <p14:tracePt t="57613" x="1184275" y="3336925"/>
          <p14:tracePt t="57629" x="1184275" y="3413125"/>
          <p14:tracePt t="57647" x="1184275" y="3457575"/>
          <p14:tracePt t="57662" x="1184275" y="3508375"/>
          <p14:tracePt t="57680" x="1184275" y="3571875"/>
          <p14:tracePt t="57695" x="1184275" y="3609975"/>
          <p14:tracePt t="57713" x="1184275" y="3651250"/>
          <p14:tracePt t="57730" x="1187450" y="3692525"/>
          <p14:tracePt t="57746" x="1187450" y="3714750"/>
          <p14:tracePt t="57763" x="1187450" y="3736975"/>
          <p14:tracePt t="57780" x="1187450" y="3759200"/>
          <p14:tracePt t="57796" x="1187450" y="3768725"/>
          <p14:tracePt t="57813" x="1187450" y="3778250"/>
          <p14:tracePt t="57830" x="1187450" y="3797300"/>
          <p14:tracePt t="57846" x="1187450" y="3819525"/>
          <p14:tracePt t="57850" x="1187450" y="3832225"/>
          <p14:tracePt t="57863" x="1187450" y="3841750"/>
          <p14:tracePt t="57879" x="1193800" y="3876675"/>
          <p14:tracePt t="57897" x="1203325" y="3886200"/>
          <p14:tracePt t="57914" x="1212850" y="3911600"/>
          <p14:tracePt t="57930" x="1222375" y="3921125"/>
          <p14:tracePt t="57946" x="1241425" y="3940175"/>
          <p14:tracePt t="57962" x="1250950" y="3962400"/>
          <p14:tracePt t="57979" x="1270000" y="3997325"/>
          <p14:tracePt t="57996" x="1295400" y="4029075"/>
          <p14:tracePt t="58014" x="1330325" y="4064000"/>
          <p14:tracePt t="58030" x="1362075" y="4095750"/>
          <p14:tracePt t="58046" x="1387475" y="4108450"/>
          <p14:tracePt t="58064" x="1412875" y="4124325"/>
          <p14:tracePt t="58079" x="1438275" y="4137025"/>
          <p14:tracePt t="58096" x="1450975" y="4137025"/>
          <p14:tracePt t="58112" x="1482725" y="4137025"/>
          <p14:tracePt t="58129" x="1514475" y="4137025"/>
          <p14:tracePt t="58146" x="1536700" y="4137025"/>
          <p14:tracePt t="58164" x="1571625" y="4127500"/>
          <p14:tracePt t="58180" x="1587500" y="4117975"/>
          <p14:tracePt t="58196" x="1609725" y="4092575"/>
          <p14:tracePt t="58213" x="1657350" y="4025900"/>
          <p14:tracePt t="58229" x="1670050" y="3981450"/>
          <p14:tracePt t="58246" x="1682750" y="3959225"/>
          <p14:tracePt t="58262" x="1692275" y="3921125"/>
          <p14:tracePt t="58279" x="1692275" y="3879850"/>
          <p14:tracePt t="58296" x="1692275" y="3863975"/>
          <p14:tracePt t="58313" x="1692275" y="3832225"/>
          <p14:tracePt t="58329" x="1692275" y="3816350"/>
          <p14:tracePt t="58346" x="1692275" y="3800475"/>
          <p14:tracePt t="58363" x="1685925" y="3768725"/>
          <p14:tracePt t="58379" x="1673225" y="3743325"/>
          <p14:tracePt t="58396" x="1660525" y="3705225"/>
          <p14:tracePt t="58413" x="1635125" y="3641725"/>
          <p14:tracePt t="58430" x="1622425" y="3597275"/>
          <p14:tracePt t="58445" x="1600200" y="3530600"/>
          <p14:tracePt t="58463" x="1562100" y="3425825"/>
          <p14:tracePt t="58480" x="1549400" y="3387725"/>
          <p14:tracePt t="58496" x="1536700" y="3343275"/>
          <p14:tracePt t="58513" x="1520825" y="3302000"/>
          <p14:tracePt t="58529" x="1514475" y="3279775"/>
          <p14:tracePt t="58546" x="1495425" y="3248025"/>
          <p14:tracePt t="58563" x="1476375" y="3213100"/>
          <p14:tracePt t="58579" x="1466850" y="3190875"/>
          <p14:tracePt t="58596" x="1457325" y="3181350"/>
          <p14:tracePt t="58613" x="1441450" y="3165475"/>
          <p14:tracePt t="58663" x="1441450" y="3168650"/>
          <p14:tracePt t="58670" x="1441450" y="3171825"/>
          <p14:tracePt t="59271" x="1470025" y="3190875"/>
          <p14:tracePt t="59277" x="1520825" y="3206750"/>
          <p14:tracePt t="59285" x="1558925" y="3222625"/>
          <p14:tracePt t="59296" x="1609725" y="3248025"/>
          <p14:tracePt t="59313" x="1727200" y="3295650"/>
          <p14:tracePt t="59329" x="1793875" y="3333750"/>
          <p14:tracePt t="59363" x="1943100" y="3397250"/>
          <p14:tracePt t="59396" x="2035175" y="3429000"/>
          <p14:tracePt t="59399" x="2054225" y="3444875"/>
          <p14:tracePt t="59413" x="2108200" y="3463925"/>
          <p14:tracePt t="59430" x="2146300" y="3476625"/>
          <p14:tracePt t="59446" x="2190750" y="3489325"/>
          <p14:tracePt t="59462" x="2257425" y="3508375"/>
          <p14:tracePt t="59479" x="2308225" y="3508375"/>
          <p14:tracePt t="59496" x="2368550" y="3508375"/>
          <p14:tracePt t="59512" x="2486025" y="3508375"/>
          <p14:tracePt t="59529" x="2568575" y="3514725"/>
          <p14:tracePt t="59547" x="2679700" y="3533775"/>
          <p14:tracePt t="59563" x="2730500" y="3540125"/>
          <p14:tracePt t="59579" x="2768600" y="3546475"/>
          <p14:tracePt t="59596" x="2809875" y="3546475"/>
          <p14:tracePt t="59612" x="2857500" y="3546475"/>
          <p14:tracePt t="59629" x="2895600" y="3546475"/>
          <p14:tracePt t="59645" x="2940050" y="3536950"/>
          <p14:tracePt t="59662" x="3019425" y="3521075"/>
          <p14:tracePt t="59679" x="3079750" y="3521075"/>
          <p14:tracePt t="59697" x="3143250" y="3514725"/>
          <p14:tracePt t="59713" x="3171825" y="3514725"/>
          <p14:tracePt t="59730" x="3197225" y="3502025"/>
          <p14:tracePt t="59747" x="3209925" y="3489325"/>
          <p14:tracePt t="59763" x="3225800" y="3476625"/>
          <p14:tracePt t="59779" x="3232150" y="3460750"/>
          <p14:tracePt t="59797" x="3238500" y="3448050"/>
          <p14:tracePt t="59813" x="3238500" y="3438525"/>
          <p14:tracePt t="59829" x="3238500" y="3425825"/>
          <p14:tracePt t="59847" x="3232150" y="3406775"/>
          <p14:tracePt t="59863" x="3216275" y="3397250"/>
          <p14:tracePt t="59879" x="3194050" y="3384550"/>
          <p14:tracePt t="59895" x="3162300" y="3359150"/>
          <p14:tracePt t="59897" x="3149600" y="3352800"/>
          <p14:tracePt t="59912" x="3127375" y="3343275"/>
          <p14:tracePt t="59929" x="3095625" y="3330575"/>
          <p14:tracePt t="59947" x="3060700" y="3311525"/>
          <p14:tracePt t="59963" x="3028950" y="3298825"/>
          <p14:tracePt t="59979" x="2978150" y="3298825"/>
          <p14:tracePt t="59997" x="2889250" y="3311525"/>
          <p14:tracePt t="60012" x="2838450" y="3324225"/>
          <p14:tracePt t="60029" x="2806700" y="3336925"/>
          <p14:tracePt t="60046" x="2778125" y="3343275"/>
          <p14:tracePt t="60063" x="2768600" y="3352800"/>
          <p14:tracePt t="60079" x="2759075" y="3368675"/>
          <p14:tracePt t="60096" x="2724150" y="3378200"/>
          <p14:tracePt t="60112" x="2701925" y="3390900"/>
          <p14:tracePt t="60129" x="2663825" y="3403600"/>
          <p14:tracePt t="60146" x="2628900" y="3429000"/>
          <p14:tracePt t="60162" x="2603500" y="3438525"/>
          <p14:tracePt t="60179" x="2593975" y="3448050"/>
          <p14:tracePt t="60196" x="2578100" y="3463925"/>
          <p14:tracePt t="60212" x="2568575" y="3467100"/>
          <p14:tracePt t="60229" x="2559050" y="3467100"/>
          <p14:tracePt t="60247" x="2559050" y="3479800"/>
          <p14:tracePt t="60262" x="2559050" y="3482975"/>
          <p14:tracePt t="60279" x="2559050" y="3492500"/>
          <p14:tracePt t="60296" x="2559050" y="3508375"/>
          <p14:tracePt t="60312" x="2571750" y="3533775"/>
          <p14:tracePt t="60330" x="2584450" y="3556000"/>
          <p14:tracePt t="60346" x="2628900" y="3600450"/>
          <p14:tracePt t="60363" x="2654300" y="3625850"/>
          <p14:tracePt t="60380" x="2676525" y="3648075"/>
          <p14:tracePt t="60396" x="2714625" y="3686175"/>
          <p14:tracePt t="60412" x="2730500" y="3702050"/>
          <p14:tracePt t="60429" x="2762250" y="3733800"/>
          <p14:tracePt t="60446" x="2797175" y="3768725"/>
          <p14:tracePt t="60462" x="2828925" y="3800475"/>
          <p14:tracePt t="60479" x="2854325" y="3819525"/>
          <p14:tracePt t="60496" x="2876550" y="3841750"/>
          <p14:tracePt t="60513" x="2879725" y="3851275"/>
          <p14:tracePt t="60530" x="2886075" y="3860800"/>
          <p14:tracePt t="60546" x="2889250" y="3867150"/>
          <p14:tracePt t="60562" x="2898775" y="3870325"/>
          <p14:tracePt t="60579" x="2908300" y="3879850"/>
          <p14:tracePt t="60596" x="2930525" y="3902075"/>
          <p14:tracePt t="60613" x="2940050" y="3908425"/>
          <p14:tracePt t="60630" x="2949575" y="3908425"/>
          <p14:tracePt t="60646" x="2971800" y="3908425"/>
          <p14:tracePt t="60663" x="2981325" y="3908425"/>
          <p14:tracePt t="60679" x="2990850" y="3908425"/>
          <p14:tracePt t="60696" x="3038475" y="3914775"/>
          <p14:tracePt t="60712" x="3092450" y="3927475"/>
          <p14:tracePt t="60729" x="3136900" y="3940175"/>
          <p14:tracePt t="60746" x="3200400" y="3946525"/>
          <p14:tracePt t="60762" x="3244850" y="3946525"/>
          <p14:tracePt t="60779" x="3267075" y="3943350"/>
          <p14:tracePt t="60795" x="3295650" y="3927475"/>
          <p14:tracePt t="60812" x="3305175" y="3911600"/>
          <p14:tracePt t="60829" x="3317875" y="3883025"/>
          <p14:tracePt t="60845" x="3324225" y="3854450"/>
          <p14:tracePt t="60862" x="3324225" y="3844925"/>
          <p14:tracePt t="60879" x="3324225" y="3822700"/>
          <p14:tracePt t="60896" x="3314700" y="3794125"/>
          <p14:tracePt t="60913" x="3302000" y="3765550"/>
          <p14:tracePt t="60929" x="3289300" y="3733800"/>
          <p14:tracePt t="60932" x="3282950" y="3708400"/>
          <p14:tracePt t="60946" x="3263900" y="3670300"/>
          <p14:tracePt t="60962" x="3251200" y="3632200"/>
          <p14:tracePt t="60979" x="3241675" y="3600450"/>
          <p14:tracePt t="60995" x="3216275" y="3565525"/>
          <p14:tracePt t="61012" x="3187700" y="3549650"/>
          <p14:tracePt t="61030" x="3165475" y="3536950"/>
          <p14:tracePt t="61046" x="3121025" y="3498850"/>
          <p14:tracePt t="61063" x="3095625" y="3473450"/>
          <p14:tracePt t="61079" x="3067050" y="3457575"/>
          <p14:tracePt t="61096" x="3022600" y="3438525"/>
          <p14:tracePt t="61112" x="3000375" y="3425825"/>
          <p14:tracePt t="61129" x="2984500" y="3416300"/>
          <p14:tracePt t="61145" x="2952750" y="3403600"/>
          <p14:tracePt t="61162" x="2930525" y="3403600"/>
          <p14:tracePt t="61179" x="2908300" y="3403600"/>
          <p14:tracePt t="61195" x="2882900" y="3403600"/>
          <p14:tracePt t="61212" x="2851150" y="3397250"/>
          <p14:tracePt t="61229" x="2832100" y="3397250"/>
          <p14:tracePt t="61245" x="2797175" y="3397250"/>
          <p14:tracePt t="61262" x="2787650" y="3397250"/>
          <p14:tracePt t="61279" x="2778125" y="3397250"/>
          <p14:tracePt t="61296" x="2762250" y="3397250"/>
          <p14:tracePt t="61313" x="2746375" y="3397250"/>
          <p14:tracePt t="61330" x="2736850" y="3397250"/>
          <p14:tracePt t="61346" x="2724150" y="3397250"/>
          <p14:tracePt t="61363" x="2711450" y="3397250"/>
          <p14:tracePt t="61379" x="2698750" y="3397250"/>
          <p14:tracePt t="61395" x="2682875" y="3397250"/>
          <p14:tracePt t="61412" x="2676525" y="3397250"/>
          <p14:tracePt t="62459" x="2692400" y="3406775"/>
          <p14:tracePt t="62466" x="2705100" y="3419475"/>
          <p14:tracePt t="62480" x="2733675" y="3435350"/>
          <p14:tracePt t="62496" x="2759075" y="3454400"/>
          <p14:tracePt t="62512" x="2784475" y="3473450"/>
          <p14:tracePt t="62530" x="2819400" y="3489325"/>
          <p14:tracePt t="62546" x="2828925" y="3498850"/>
          <p14:tracePt t="62579" x="2857500" y="3521075"/>
          <p14:tracePt t="62612" x="2873375" y="3521075"/>
          <p14:tracePt t="62630" x="2889250" y="3530600"/>
          <p14:tracePt t="62646" x="2917825" y="3543300"/>
          <p14:tracePt t="62663" x="2940050" y="3552825"/>
          <p14:tracePt t="62679" x="2990850" y="3597275"/>
          <p14:tracePt t="62696" x="3006725" y="3609975"/>
          <p14:tracePt t="62712" x="3022600" y="3619500"/>
          <p14:tracePt t="62729" x="3032125" y="3629025"/>
          <p14:tracePt t="62788" x="3025775" y="3629025"/>
          <p14:tracePt t="62794" x="3022600" y="3629025"/>
          <p14:tracePt t="62823" x="3013075" y="3629025"/>
          <p14:tracePt t="62858" x="3006725" y="3629025"/>
          <p14:tracePt t="62865" x="3003550" y="3629025"/>
          <p14:tracePt t="62879" x="2997200" y="3629025"/>
          <p14:tracePt t="62895" x="2987675" y="3629025"/>
          <p14:tracePt t="62912" x="2978150" y="3629025"/>
          <p14:tracePt t="62929" x="2955925" y="3629025"/>
          <p14:tracePt t="62946" x="2936875" y="3629025"/>
          <p14:tracePt t="62962" x="2908300" y="3629025"/>
          <p14:tracePt t="62979" x="2873375" y="3619500"/>
          <p14:tracePt t="62996" x="2844800" y="3619500"/>
          <p14:tracePt t="63012" x="2835275" y="3619500"/>
          <p14:tracePt t="63029" x="2819400" y="3619500"/>
          <p14:tracePt t="63046" x="2809875" y="3619500"/>
          <p14:tracePt t="63062" x="2794000" y="3619500"/>
          <p14:tracePt t="63079" x="2778125" y="3632200"/>
          <p14:tracePt t="63096" x="2768600" y="3641725"/>
          <p14:tracePt t="63112" x="2759075" y="3654425"/>
          <p14:tracePt t="63128" x="2740025" y="3657600"/>
          <p14:tracePt t="63145" x="2730500" y="3663950"/>
          <p14:tracePt t="63162" x="2720975" y="3663950"/>
          <p14:tracePt t="63178" x="2705100" y="3663950"/>
          <p14:tracePt t="63195" x="2695575" y="3663950"/>
          <p14:tracePt t="63212" x="2686050" y="3663950"/>
          <p14:tracePt t="63229" x="2670175" y="3663950"/>
          <p14:tracePt t="63246" x="2660650" y="3663950"/>
          <p14:tracePt t="63337" x="2667000" y="3663950"/>
          <p14:tracePt t="63344" x="2673350" y="3663950"/>
          <p14:tracePt t="63351" x="2679700" y="3663950"/>
          <p14:tracePt t="63362" x="2682875" y="3663950"/>
          <p14:tracePt t="63379" x="2698750" y="3663950"/>
          <p14:tracePt t="63395" x="2708275" y="3663950"/>
          <p14:tracePt t="63411" x="2717800" y="3663950"/>
          <p14:tracePt t="63428" x="2720975" y="3663950"/>
          <p14:tracePt t="63445" x="2730500" y="3663950"/>
          <p14:tracePt t="63462" x="2736850" y="3663950"/>
          <p14:tracePt t="63465" x="2743200" y="3663950"/>
          <p14:tracePt t="63479" x="2755900" y="3663950"/>
          <p14:tracePt t="63495" x="2765425" y="3663950"/>
          <p14:tracePt t="63512" x="2774950" y="3663950"/>
          <p14:tracePt t="63528" x="2790825" y="3663950"/>
          <p14:tracePt t="63545" x="2806700" y="3660775"/>
          <p14:tracePt t="63562" x="2816225" y="3660775"/>
          <p14:tracePt t="63578" x="2822575" y="3660775"/>
          <p14:tracePt t="63612" x="2825750" y="3660775"/>
          <p14:tracePt t="63629" x="2832100" y="3660775"/>
          <p14:tracePt t="63671" x="2832100" y="3654425"/>
          <p14:tracePt t="63685" x="2832100" y="3651250"/>
          <p14:tracePt t="63893" x="2809875" y="3654425"/>
          <p14:tracePt t="63900" x="2784475" y="3660775"/>
          <p14:tracePt t="63913" x="2730500" y="3679825"/>
          <p14:tracePt t="63929" x="2667000" y="3695700"/>
          <p14:tracePt t="63945" x="2603500" y="3708400"/>
          <p14:tracePt t="63979" x="2517775" y="3721100"/>
          <p14:tracePt t="64013" x="2454275" y="3721100"/>
          <p14:tracePt t="64029" x="2425700" y="3721100"/>
          <p14:tracePt t="64046" x="2403475" y="3721100"/>
          <p14:tracePt t="64062" x="2362200" y="3721100"/>
          <p14:tracePt t="64079" x="2339975" y="3721100"/>
          <p14:tracePt t="64095" x="2317750" y="3721100"/>
          <p14:tracePt t="64112" x="2292350" y="3721100"/>
          <p14:tracePt t="64129" x="2270125" y="3721100"/>
          <p14:tracePt t="64145" x="2254250" y="3721100"/>
          <p14:tracePt t="64162" x="2222500" y="3721100"/>
          <p14:tracePt t="64178" x="2206625" y="3721100"/>
          <p14:tracePt t="64195" x="2197100" y="3721100"/>
          <p14:tracePt t="64212" x="2181225" y="3721100"/>
          <p14:tracePt t="64228" x="2168525" y="3721100"/>
          <p14:tracePt t="64246" x="2159000" y="3721100"/>
          <p14:tracePt t="64263" x="2152650" y="3708400"/>
          <p14:tracePt t="64279" x="2152650" y="3705225"/>
          <p14:tracePt t="64296" x="2152650" y="3695700"/>
          <p14:tracePt t="64312" x="2152650" y="3689350"/>
          <p14:tracePt t="64345" x="2152650" y="3679825"/>
          <p14:tracePt t="64362" x="2165350" y="3679825"/>
          <p14:tracePt t="64379" x="2184400" y="3670300"/>
          <p14:tracePt t="64396" x="2206625" y="3670300"/>
          <p14:tracePt t="64413" x="2247900" y="3657600"/>
          <p14:tracePt t="64429" x="2260600" y="3651250"/>
          <p14:tracePt t="64446" x="2270125" y="3641725"/>
          <p14:tracePt t="64463" x="2298700" y="3625850"/>
          <p14:tracePt t="64478" x="2311400" y="3622675"/>
          <p14:tracePt t="64495" x="2320925" y="3616325"/>
          <p14:tracePt t="64512" x="2343150" y="3616325"/>
          <p14:tracePt t="64528" x="2346325" y="3616325"/>
          <p14:tracePt t="64563" x="2352675" y="3616325"/>
          <p14:tracePt t="64579" x="2355850" y="3616325"/>
          <p14:tracePt t="64596" x="2362200" y="3613150"/>
          <p14:tracePt t="64612" x="2365375" y="3613150"/>
          <p14:tracePt t="64641" x="2365375" y="3606800"/>
          <p14:tracePt t="65076" x="2359025" y="3606800"/>
          <p14:tracePt t="65083" x="2349500" y="3606800"/>
          <p14:tracePt t="65096" x="2343150" y="3606800"/>
          <p14:tracePt t="65113" x="2330450" y="3606800"/>
          <p14:tracePt t="65146" x="2346325" y="3606800"/>
          <p14:tracePt t="65162" x="2479675" y="3590925"/>
          <p14:tracePt t="65195" x="2746375" y="3565525"/>
          <p14:tracePt t="65228" x="2981325" y="3559175"/>
          <p14:tracePt t="65246" x="3082925" y="3559175"/>
          <p14:tracePt t="65262" x="3200400" y="3559175"/>
          <p14:tracePt t="65278" x="3263900" y="3549650"/>
          <p14:tracePt t="65295" x="3324225" y="3549650"/>
          <p14:tracePt t="65312" x="3384550" y="3549650"/>
          <p14:tracePt t="65328" x="3400425" y="3549650"/>
          <p14:tracePt t="65345" x="3409950" y="3549650"/>
          <p14:tracePt t="65362" x="3432175" y="3549650"/>
          <p14:tracePt t="65379" x="3435350" y="3549650"/>
          <p14:tracePt t="65611" x="3422650" y="3552825"/>
          <p14:tracePt t="65618" x="3403600" y="3559175"/>
          <p14:tracePt t="65628" x="3378200" y="3565525"/>
          <p14:tracePt t="65645" x="3314700" y="3581400"/>
          <p14:tracePt t="65662" x="3241675" y="3606800"/>
          <p14:tracePt t="65678" x="3203575" y="3619500"/>
          <p14:tracePt t="65695" x="3140075" y="3625850"/>
          <p14:tracePt t="65712" x="3025775" y="3625850"/>
          <p14:tracePt t="65729" x="2933700" y="3625850"/>
          <p14:tracePt t="65745" x="2851150" y="3625850"/>
          <p14:tracePt t="65761" x="2743200" y="3625850"/>
          <p14:tracePt t="65778" x="2708275" y="3625850"/>
          <p14:tracePt t="65796" x="2603500" y="3641725"/>
          <p14:tracePt t="65811" x="2540000" y="3648075"/>
          <p14:tracePt t="65828" x="2470150" y="3648075"/>
          <p14:tracePt t="65846" x="2381250" y="3667125"/>
          <p14:tracePt t="65862" x="2317750" y="3676650"/>
          <p14:tracePt t="65879" x="2266950" y="3676650"/>
          <p14:tracePt t="65896" x="2203450" y="3683000"/>
          <p14:tracePt t="65911" x="2181225" y="3689350"/>
          <p14:tracePt t="65929" x="2143125" y="3689350"/>
          <p14:tracePt t="65946" x="2079625" y="3692525"/>
          <p14:tracePt t="65963" x="2051050" y="3698875"/>
          <p14:tracePt t="65979" x="2012950" y="3705225"/>
          <p14:tracePt t="65982" x="1993900" y="3705225"/>
          <p14:tracePt t="65995" x="1958975" y="3705225"/>
          <p14:tracePt t="66012" x="1930400" y="3705225"/>
          <p14:tracePt t="66028" x="1892300" y="3705225"/>
          <p14:tracePt t="66045" x="1838325" y="3705225"/>
          <p14:tracePt t="66062" x="1800225" y="3705225"/>
          <p14:tracePt t="66079" x="1739900" y="3705225"/>
          <p14:tracePt t="66095" x="1657350" y="3705225"/>
          <p14:tracePt t="66112" x="1597025" y="3705225"/>
          <p14:tracePt t="66129" x="1543050" y="3705225"/>
          <p14:tracePt t="66146" x="1495425" y="3705225"/>
          <p14:tracePt t="66162" x="1473200" y="3705225"/>
          <p14:tracePt t="66178" x="1444625" y="3705225"/>
          <p14:tracePt t="66196" x="1397000" y="3705225"/>
          <p14:tracePt t="66212" x="1362075" y="3705225"/>
          <p14:tracePt t="66229" x="1308100" y="3702050"/>
          <p14:tracePt t="66247" x="1238250" y="3702050"/>
          <p14:tracePt t="66262" x="1209675" y="3702050"/>
          <p14:tracePt t="66279" x="1193800" y="3702050"/>
          <p14:tracePt t="66295" x="1177925" y="3702050"/>
          <p14:tracePt t="66311" x="1168400" y="3702050"/>
          <p14:tracePt t="66328" x="1149350" y="3702050"/>
          <p14:tracePt t="66345" x="1133475" y="3702050"/>
          <p14:tracePt t="66361" x="1123950" y="3702050"/>
          <p14:tracePt t="66379" x="1108075" y="3702050"/>
          <p14:tracePt t="66396" x="1095375" y="3702050"/>
          <p14:tracePt t="66475" x="1101725" y="3702050"/>
          <p14:tracePt t="66482" x="1104900" y="3702050"/>
          <p14:tracePt t="66495" x="1120775" y="3692525"/>
          <p14:tracePt t="66512" x="1136650" y="3683000"/>
          <p14:tracePt t="66529" x="1174750" y="3670300"/>
          <p14:tracePt t="66545" x="1238250" y="3644900"/>
          <p14:tracePt t="66561" x="1276350" y="3632200"/>
          <p14:tracePt t="66578" x="1323975" y="3603625"/>
          <p14:tracePt t="66595" x="1400175" y="3556000"/>
          <p14:tracePt t="66612" x="1447800" y="3536950"/>
          <p14:tracePt t="66629" x="1492250" y="3517900"/>
          <p14:tracePt t="66646" x="1558925" y="3498850"/>
          <p14:tracePt t="66662" x="1619250" y="3486150"/>
          <p14:tracePt t="66678" x="1670050" y="3486150"/>
          <p14:tracePt t="66695" x="1755775" y="3486150"/>
          <p14:tracePt t="66711" x="1835150" y="3486150"/>
          <p14:tracePt t="66728" x="1895475" y="3489325"/>
          <p14:tracePt t="66745" x="1993900" y="3495675"/>
          <p14:tracePt t="66761" x="2054225" y="3502025"/>
          <p14:tracePt t="66779" x="2124075" y="3508375"/>
          <p14:tracePt t="66796" x="2247900" y="3530600"/>
          <p14:tracePt t="66812" x="2320925" y="3546475"/>
          <p14:tracePt t="66828" x="2409825" y="3571875"/>
          <p14:tracePt t="66845" x="2533650" y="3600450"/>
          <p14:tracePt t="66861" x="2597150" y="3622675"/>
          <p14:tracePt t="66879" x="2660650" y="3629025"/>
          <p14:tracePt t="66895" x="2730500" y="3629025"/>
          <p14:tracePt t="66912" x="2787650" y="3629025"/>
          <p14:tracePt t="66929" x="2882900" y="3629025"/>
          <p14:tracePt t="66945" x="3032125" y="3629025"/>
          <p14:tracePt t="66961" x="3092450" y="3629025"/>
          <p14:tracePt t="66978" x="3130550" y="3629025"/>
          <p14:tracePt t="66995" x="3168650" y="3629025"/>
          <p14:tracePt t="67011" x="3178175" y="3629025"/>
          <p14:tracePt t="67029" x="3194050" y="3629025"/>
          <p14:tracePt t="67045" x="3209925" y="3629025"/>
          <p14:tracePt t="67062" x="3228975" y="3629025"/>
          <p14:tracePt t="67079" x="3267075" y="3629025"/>
          <p14:tracePt t="67095" x="3308350" y="3629025"/>
          <p14:tracePt t="67111" x="3317875" y="3629025"/>
          <p14:tracePt t="67128" x="3327400" y="3629025"/>
          <p14:tracePt t="67145" x="3340100" y="3629025"/>
          <p14:tracePt t="67365" x="3305175" y="3635375"/>
          <p14:tracePt t="67373" x="3235325" y="3644900"/>
          <p14:tracePt t="67380" x="3168650" y="3644900"/>
          <p14:tracePt t="67395" x="3016250" y="3663950"/>
          <p14:tracePt t="67411" x="2911475" y="3670300"/>
          <p14:tracePt t="67428" x="2794000" y="3670300"/>
          <p14:tracePt t="67446" x="2654300" y="3670300"/>
          <p14:tracePt t="67462" x="2574925" y="3670300"/>
          <p14:tracePt t="67480" x="2432050" y="3667125"/>
          <p14:tracePt t="67495" x="2327275" y="3657600"/>
          <p14:tracePt t="67512" x="2222500" y="3657600"/>
          <p14:tracePt t="67529" x="2114550" y="3657600"/>
          <p14:tracePt t="67545" x="2063750" y="3657600"/>
          <p14:tracePt t="67561" x="2025650" y="3657600"/>
          <p14:tracePt t="67580" x="1993900" y="3657600"/>
          <p14:tracePt t="67596" x="1965325" y="3657600"/>
          <p14:tracePt t="67612" x="1943100" y="3657600"/>
          <p14:tracePt t="67630" x="1901825" y="3657600"/>
          <p14:tracePt t="67645" x="1879600" y="3657600"/>
          <p14:tracePt t="67661" x="1851025" y="3657600"/>
          <p14:tracePt t="67679" x="1835150" y="3657600"/>
          <p14:tracePt t="67695" x="1825625" y="3657600"/>
          <p14:tracePt t="67712" x="1816100" y="3657600"/>
          <p14:tracePt t="67729" x="1797050" y="3657600"/>
          <p14:tracePt t="67745" x="1787525" y="3657600"/>
          <p14:tracePt t="67762" x="1771650" y="3657600"/>
          <p14:tracePt t="67779" x="1730375" y="3657600"/>
          <p14:tracePt t="67794" x="1708150" y="3657600"/>
          <p14:tracePt t="67811" x="1679575" y="3657600"/>
          <p14:tracePt t="67829" x="1666875" y="3657600"/>
          <p14:tracePt t="67846" x="1654175" y="3657600"/>
          <p14:tracePt t="67862" x="1641475" y="3657600"/>
          <p14:tracePt t="67879" x="1612900" y="3657600"/>
          <p14:tracePt t="67895" x="1584325" y="3657600"/>
          <p14:tracePt t="67912" x="1562100" y="3657600"/>
          <p14:tracePt t="67929" x="1530350" y="3657600"/>
          <p14:tracePt t="67945" x="1524000" y="3657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700338" y="6308725"/>
            <a:ext cx="3744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FF0000"/>
                </a:solidFill>
              </a:rPr>
              <a:t>Caryologie, étude de la mitose</a:t>
            </a:r>
          </a:p>
        </p:txBody>
      </p:sp>
      <p:pic>
        <p:nvPicPr>
          <p:cNvPr id="64515" name="Picture 6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3437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29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9" x="1495425" y="3657600"/>
          <p14:tracePt t="946" x="1460500" y="3657600"/>
          <p14:tracePt t="958" x="1441450" y="3660775"/>
          <p14:tracePt t="974" x="1419225" y="3670300"/>
          <p14:tracePt t="991" x="1419225" y="3679825"/>
          <p14:tracePt t="1024" x="1927225" y="3790950"/>
          <p14:tracePt t="1060" x="2689225" y="3848100"/>
          <p14:tracePt t="1076" x="2895600" y="3825875"/>
          <p14:tracePt t="1091" x="3155950" y="3784600"/>
          <p14:tracePt t="1108" x="3355975" y="3727450"/>
          <p14:tracePt t="1125" x="3679825" y="3641725"/>
          <p14:tracePt t="1141" x="3867150" y="3594100"/>
          <p14:tracePt t="1158" x="4064000" y="3536950"/>
          <p14:tracePt t="1175" x="4343400" y="3473450"/>
          <p14:tracePt t="1191" x="4521200" y="3416300"/>
          <p14:tracePt t="1208" x="4686300" y="3362325"/>
          <p14:tracePt t="1225" x="4921250" y="3317875"/>
          <p14:tracePt t="1241" x="5080000" y="3308350"/>
          <p14:tracePt t="1257" x="5241925" y="3314700"/>
          <p14:tracePt t="1275" x="5521325" y="3378200"/>
          <p14:tracePt t="1291" x="5695950" y="3416300"/>
          <p14:tracePt t="1308" x="5861050" y="3451225"/>
          <p14:tracePt t="1325" x="6118225" y="3517900"/>
          <p14:tracePt t="1341" x="6238875" y="3559175"/>
          <p14:tracePt t="1358" x="6350000" y="3594100"/>
          <p14:tracePt t="1375" x="6489700" y="3651250"/>
          <p14:tracePt t="1391" x="6556375" y="3679825"/>
          <p14:tracePt t="1408" x="6613525" y="3717925"/>
          <p14:tracePt t="1425" x="6680200" y="3756025"/>
          <p14:tracePt t="1441" x="6711950" y="3787775"/>
          <p14:tracePt t="1458" x="6759575" y="3816350"/>
          <p14:tracePt t="1475" x="6832600" y="3851275"/>
          <p14:tracePt t="1491" x="6877050" y="3863975"/>
          <p14:tracePt t="1508" x="6915150" y="3876675"/>
          <p14:tracePt t="1524" x="6965950" y="3895725"/>
          <p14:tracePt t="1541" x="7000875" y="3895725"/>
          <p14:tracePt t="1558" x="7029450" y="3895725"/>
          <p14:tracePt t="1574" x="7086600" y="3895725"/>
          <p14:tracePt t="1590" x="7115175" y="3895725"/>
          <p14:tracePt t="1607" x="7137400" y="3886200"/>
          <p14:tracePt t="1624" x="7153275" y="3870325"/>
          <p14:tracePt t="1641" x="7159625" y="3860800"/>
          <p14:tracePt t="1659" x="7159625" y="3841750"/>
          <p14:tracePt t="1675" x="7159625" y="3825875"/>
          <p14:tracePt t="1691" x="7150100" y="3810000"/>
          <p14:tracePt t="1709" x="7127875" y="3781425"/>
          <p14:tracePt t="1725" x="7096125" y="3765550"/>
          <p14:tracePt t="1741" x="7032625" y="3727450"/>
          <p14:tracePt t="1759" x="6896100" y="3679825"/>
          <p14:tracePt t="1774" x="6807200" y="3648075"/>
          <p14:tracePt t="1792" x="6677025" y="3632200"/>
          <p14:tracePt t="1809" x="6457950" y="3603625"/>
          <p14:tracePt t="1825" x="6305550" y="3594100"/>
          <p14:tracePt t="1841" x="6134100" y="3587750"/>
          <p14:tracePt t="1858" x="5857875" y="3559175"/>
          <p14:tracePt t="1874" x="5651500" y="3540125"/>
          <p14:tracePt t="1891" x="5467350" y="3521075"/>
          <p14:tracePt t="1909" x="5235575" y="3495675"/>
          <p14:tracePt t="1925" x="5064125" y="3467100"/>
          <p14:tracePt t="1942" x="4911725" y="3448050"/>
          <p14:tracePt t="1959" x="4568825" y="3419475"/>
          <p14:tracePt t="1974" x="4295775" y="3400425"/>
          <p14:tracePt t="1991" x="4029075" y="3378200"/>
          <p14:tracePt t="2008" x="3686175" y="3349625"/>
          <p14:tracePt t="2024" x="3479800" y="3330575"/>
          <p14:tracePt t="2041" x="3321050" y="3330575"/>
          <p14:tracePt t="2059" x="3114675" y="3330575"/>
          <p14:tracePt t="2075" x="3019425" y="3330575"/>
          <p14:tracePt t="2091" x="2927350" y="3336925"/>
          <p14:tracePt t="2108" x="2759075" y="3368675"/>
          <p14:tracePt t="2124" x="2647950" y="3403600"/>
          <p14:tracePt t="2141" x="2562225" y="3425825"/>
          <p14:tracePt t="2158" x="2470150" y="3463925"/>
          <p14:tracePt t="2174" x="2393950" y="3486150"/>
          <p14:tracePt t="2191" x="2305050" y="3508375"/>
          <p14:tracePt t="2208" x="2168525" y="3565525"/>
          <p14:tracePt t="2224" x="2079625" y="3597275"/>
          <p14:tracePt t="2241" x="1968500" y="3632200"/>
          <p14:tracePt t="2258" x="1822450" y="3683000"/>
          <p14:tracePt t="2274" x="1762125" y="3711575"/>
          <p14:tracePt t="2291" x="1730375" y="3724275"/>
          <p14:tracePt t="2308" x="1711325" y="3740150"/>
          <p14:tracePt t="2324" x="1698625" y="3756025"/>
          <p14:tracePt t="2340" x="1689100" y="3765550"/>
          <p14:tracePt t="2358" x="1670050" y="3781425"/>
          <p14:tracePt t="2374" x="1660525" y="3790950"/>
          <p14:tracePt t="2391" x="1651000" y="3806825"/>
          <p14:tracePt t="2408" x="1638300" y="3832225"/>
          <p14:tracePt t="2424" x="1638300" y="3867150"/>
          <p14:tracePt t="2441" x="1638300" y="3905250"/>
          <p14:tracePt t="2458" x="1657350" y="3994150"/>
          <p14:tracePt t="2475" x="1676400" y="4051300"/>
          <p14:tracePt t="2491" x="1714500" y="4117975"/>
          <p14:tracePt t="2508" x="1765300" y="4276725"/>
          <p14:tracePt t="2524" x="1819275" y="4422775"/>
          <p14:tracePt t="2541" x="1873250" y="4552950"/>
          <p14:tracePt t="2558" x="1952625" y="4749800"/>
          <p14:tracePt t="2575" x="2003425" y="4860925"/>
          <p14:tracePt t="2591" x="2063750" y="4953000"/>
          <p14:tracePt t="2607" x="2171700" y="5076825"/>
          <p14:tracePt t="2625" x="2263775" y="5153025"/>
          <p14:tracePt t="2641" x="2314575" y="5187950"/>
          <p14:tracePt t="2936" x="2390775" y="5235575"/>
          <p14:tracePt t="2943" x="2473325" y="5280025"/>
          <p14:tracePt t="2957" x="2673350" y="5356225"/>
          <p14:tracePt t="2974" x="2901950" y="5445125"/>
          <p14:tracePt t="2992" x="3216275" y="5572125"/>
          <p14:tracePt t="3009" x="3425825" y="5629275"/>
          <p14:tracePt t="3026" x="3594100" y="5692775"/>
          <p14:tracePt t="3041" x="3759200" y="5756275"/>
          <p14:tracePt t="3058" x="3975100" y="5848350"/>
          <p14:tracePt t="3075" x="4108450" y="5902325"/>
          <p14:tracePt t="3091" x="4254500" y="5965825"/>
          <p14:tracePt t="3107" x="4438650" y="6042025"/>
          <p14:tracePt t="3124" x="4527550" y="6073775"/>
          <p14:tracePt t="3141" x="4616450" y="6115050"/>
          <p14:tracePt t="3157" x="4740275" y="6137275"/>
          <p14:tracePt t="3174" x="4797425" y="6137275"/>
          <p14:tracePt t="3191" x="4857750" y="6137275"/>
          <p14:tracePt t="3207" x="4943475" y="6146800"/>
          <p14:tracePt t="3224" x="5038725" y="6162675"/>
          <p14:tracePt t="3243" x="5194300" y="6194425"/>
          <p14:tracePt t="3257" x="5289550" y="6210300"/>
          <p14:tracePt t="3275" x="5397500" y="6226175"/>
          <p14:tracePt t="3292" x="5562600" y="6251575"/>
          <p14:tracePt t="3307" x="5635625" y="6257925"/>
          <p14:tracePt t="3325" x="5718175" y="6257925"/>
          <p14:tracePt t="3341" x="5813425" y="6251575"/>
          <p14:tracePt t="3357" x="6000750" y="6226175"/>
          <p14:tracePt t="3374" x="6096000" y="6210300"/>
          <p14:tracePt t="3392" x="6219825" y="6181725"/>
          <p14:tracePt t="3408" x="6283325" y="6165850"/>
          <p14:tracePt t="3425" x="6346825" y="6153150"/>
          <p14:tracePt t="3442" x="6429375" y="6124575"/>
          <p14:tracePt t="3458" x="6486525" y="6089650"/>
          <p14:tracePt t="3474" x="6559550" y="6032500"/>
          <p14:tracePt t="3491" x="6629400" y="5969000"/>
          <p14:tracePt t="3507" x="6775450" y="5848350"/>
          <p14:tracePt t="3525" x="6867525" y="5791200"/>
          <p14:tracePt t="3542" x="6981825" y="5692775"/>
          <p14:tracePt t="3558" x="7054850" y="5629275"/>
          <p14:tracePt t="3574" x="7121525" y="5527675"/>
          <p14:tracePt t="3592" x="7194550" y="5416550"/>
          <p14:tracePt t="3608" x="7229475" y="5359400"/>
          <p14:tracePt t="3624" x="7248525" y="5321300"/>
          <p14:tracePt t="3641" x="7267575" y="5248275"/>
          <p14:tracePt t="3657" x="7286625" y="5210175"/>
          <p14:tracePt t="3674" x="7286625" y="5165725"/>
          <p14:tracePt t="3692" x="7286625" y="5105400"/>
          <p14:tracePt t="3707" x="7270750" y="5057775"/>
          <p14:tracePt t="3724" x="7258050" y="5019675"/>
          <p14:tracePt t="3742" x="7219950" y="4962525"/>
          <p14:tracePt t="3758" x="7185025" y="4914900"/>
          <p14:tracePt t="3774" x="7159625" y="4860925"/>
          <p14:tracePt t="3791" x="7124700" y="4794250"/>
          <p14:tracePt t="3808" x="7115175" y="4756150"/>
          <p14:tracePt t="3824" x="7102475" y="4727575"/>
          <p14:tracePt t="3842" x="7058025" y="4689475"/>
          <p14:tracePt t="3858" x="7023100" y="4641850"/>
          <p14:tracePt t="3875" x="6959600" y="4568825"/>
          <p14:tracePt t="3892" x="6842125" y="4441825"/>
          <p14:tracePt t="3908" x="6778625" y="4359275"/>
          <p14:tracePt t="3924" x="6705600" y="4295775"/>
          <p14:tracePt t="3941" x="6572250" y="4197350"/>
          <p14:tracePt t="3958" x="6467475" y="4117975"/>
          <p14:tracePt t="3974" x="6362700" y="4038600"/>
          <p14:tracePt t="3992" x="6197600" y="3943350"/>
          <p14:tracePt t="4008" x="6086475" y="3883025"/>
          <p14:tracePt t="4025" x="5962650" y="3822700"/>
          <p14:tracePt t="4042" x="5835650" y="3775075"/>
          <p14:tracePt t="4058" x="5724525" y="3730625"/>
          <p14:tracePt t="4074" x="5629275" y="3714750"/>
          <p14:tracePt t="4092" x="5495925" y="3692525"/>
          <p14:tracePt t="4107" x="5387975" y="3676650"/>
          <p14:tracePt t="4124" x="5270500" y="3651250"/>
          <p14:tracePt t="4142" x="5092700" y="3625850"/>
          <p14:tracePt t="4158" x="4978400" y="3625850"/>
          <p14:tracePt t="4175" x="4873625" y="3625850"/>
          <p14:tracePt t="4192" x="4711700" y="3625850"/>
          <p14:tracePt t="4208" x="4606925" y="3629025"/>
          <p14:tracePt t="4224" x="4441825" y="3648075"/>
          <p14:tracePt t="4241" x="4165600" y="3686175"/>
          <p14:tracePt t="4257" x="3981450" y="3721100"/>
          <p14:tracePt t="4274" x="3806825" y="3749675"/>
          <p14:tracePt t="4290" x="3638550" y="3800475"/>
          <p14:tracePt t="4307" x="3559175" y="3832225"/>
          <p14:tracePt t="4324" x="3502025" y="3867150"/>
          <p14:tracePt t="4342" x="3403600" y="3921125"/>
          <p14:tracePt t="4358" x="3336925" y="3959225"/>
          <p14:tracePt t="4374" x="3263900" y="4013200"/>
          <p14:tracePt t="4391" x="3152775" y="4092575"/>
          <p14:tracePt t="4408" x="3060700" y="4159250"/>
          <p14:tracePt t="4424" x="2990850" y="4206875"/>
          <p14:tracePt t="4441" x="2927350" y="4276725"/>
          <p14:tracePt t="4457" x="2895600" y="4308475"/>
          <p14:tracePt t="4475" x="2870200" y="4333875"/>
          <p14:tracePt t="4478" x="2857500" y="4343400"/>
          <p14:tracePt t="4492" x="2825750" y="4378325"/>
          <p14:tracePt t="4508" x="2803525" y="4400550"/>
          <p14:tracePt t="4524" x="2771775" y="4432300"/>
          <p14:tracePt t="4541" x="2727325" y="4483100"/>
          <p14:tracePt t="4557" x="2695575" y="4514850"/>
          <p14:tracePt t="4575" x="2682875" y="4540250"/>
          <p14:tracePt t="4592" x="2667000" y="4568825"/>
          <p14:tracePt t="4608" x="2651125" y="4578350"/>
          <p14:tracePt t="4625" x="2651125" y="4587875"/>
          <p14:tracePt t="4641" x="2644775" y="4606925"/>
          <p14:tracePt t="4657" x="2635250" y="4619625"/>
          <p14:tracePt t="4674" x="2632075" y="4629150"/>
          <p14:tracePt t="4691" x="2625725" y="4641850"/>
          <p14:tracePt t="4707" x="2625725" y="4651375"/>
          <p14:tracePt t="4724" x="2625725" y="4667250"/>
          <p14:tracePt t="4741" x="2625725" y="4683125"/>
          <p14:tracePt t="4758" x="2625725" y="4692650"/>
          <p14:tracePt t="4774" x="2625725" y="4702175"/>
          <p14:tracePt t="4791" x="2619375" y="4711700"/>
          <p14:tracePt t="4807" x="2619375" y="4718050"/>
          <p14:tracePt t="4824" x="2619375" y="4727575"/>
          <p14:tracePt t="4840" x="2619375" y="4740275"/>
          <p14:tracePt t="4857" x="2619375" y="4752975"/>
          <p14:tracePt t="4874" x="2619375" y="4765675"/>
          <p14:tracePt t="4891" x="2619375" y="4781550"/>
          <p14:tracePt t="4908" x="2619375" y="4791075"/>
          <p14:tracePt t="4924" x="2619375" y="4800600"/>
          <p14:tracePt t="4940" x="2616200" y="4816475"/>
          <p14:tracePt t="4957" x="2609850" y="4826000"/>
          <p14:tracePt t="4974" x="2600325" y="4826000"/>
          <p14:tracePt t="4991" x="2600325" y="4841875"/>
          <p14:tracePt t="5008" x="2600325" y="4851400"/>
          <p14:tracePt t="5024" x="2600325" y="4867275"/>
          <p14:tracePt t="5041" x="2600325" y="4879975"/>
          <p14:tracePt t="5057" x="2600325" y="4889500"/>
          <p14:tracePt t="5074" x="2600325" y="4899025"/>
          <p14:tracePt t="5090" x="2600325" y="4921250"/>
          <p14:tracePt t="5108" x="2600325" y="4930775"/>
          <p14:tracePt t="5124" x="2613025" y="4930775"/>
          <p14:tracePt t="5141" x="2632075" y="4930775"/>
          <p14:tracePt t="5158" x="2644775" y="4930775"/>
          <p14:tracePt t="11746" x="2676525" y="4876800"/>
          <p14:tracePt t="11753" x="2711450" y="4794250"/>
          <p14:tracePt t="11760" x="2749550" y="4711700"/>
          <p14:tracePt t="11774" x="2794000" y="4578350"/>
          <p14:tracePt t="11790" x="2819400" y="4448175"/>
          <p14:tracePt t="11807" x="2806700" y="4308475"/>
          <p14:tracePt t="11840" x="2676525" y="4086225"/>
          <p14:tracePt t="11873" x="2524125" y="3971925"/>
          <p14:tracePt t="11891" x="2470150" y="3959225"/>
          <p14:tracePt t="11906" x="2416175" y="3952875"/>
          <p14:tracePt t="11923" x="2339975" y="3952875"/>
          <p14:tracePt t="11940" x="2279650" y="3952875"/>
          <p14:tracePt t="11956" x="2219325" y="3952875"/>
          <p14:tracePt t="11973" x="2127250" y="3924300"/>
          <p14:tracePt t="11990" x="2082800" y="3911600"/>
          <p14:tracePt t="12006" x="2035175" y="3883025"/>
          <p14:tracePt t="12023" x="1965325" y="3813175"/>
          <p14:tracePt t="12040" x="1920875" y="3752850"/>
          <p14:tracePt t="12057" x="1879600" y="3702050"/>
          <p14:tracePt t="12074" x="1816100" y="3625850"/>
          <p14:tracePt t="12090" x="1778000" y="3559175"/>
          <p14:tracePt t="12107" x="1739900" y="3479800"/>
          <p14:tracePt t="12111" x="1724025" y="3438525"/>
          <p14:tracePt t="12124" x="1708150" y="3375025"/>
          <p14:tracePt t="12140" x="1708150" y="3314700"/>
          <p14:tracePt t="12156" x="1708150" y="3279775"/>
          <p14:tracePt t="12173" x="1708150" y="3232150"/>
          <p14:tracePt t="12189" x="1701800" y="3203575"/>
          <p14:tracePt t="12206" x="1685925" y="3187700"/>
          <p14:tracePt t="12223" x="1673225" y="3165475"/>
          <p14:tracePt t="12240" x="1660525" y="3149600"/>
          <p14:tracePt t="12257" x="1651000" y="3140075"/>
          <p14:tracePt t="12273" x="1647825" y="3124200"/>
          <p14:tracePt t="12289" x="1647825" y="3121025"/>
          <p14:tracePt t="12325" x="1647825" y="3114675"/>
          <p14:tracePt t="12340" x="1631950" y="3098800"/>
          <p14:tracePt t="12357" x="1631950" y="3089275"/>
          <p14:tracePt t="12373" x="1625600" y="3073400"/>
          <p14:tracePt t="12390" x="1625600" y="3063875"/>
          <p14:tracePt t="12609" x="1670050" y="3067050"/>
          <p14:tracePt t="12617" x="1727200" y="3076575"/>
          <p14:tracePt t="12625" x="1800225" y="3095625"/>
          <p14:tracePt t="12640" x="1927225" y="3111500"/>
          <p14:tracePt t="12657" x="2066925" y="3111500"/>
          <p14:tracePt t="12674" x="2273300" y="3111500"/>
          <p14:tracePt t="12690" x="2454275" y="3105150"/>
          <p14:tracePt t="12706" x="2606675" y="3095625"/>
          <p14:tracePt t="12723" x="2803525" y="3079750"/>
          <p14:tracePt t="12739" x="2930525" y="3079750"/>
          <p14:tracePt t="12756" x="3009900" y="3079750"/>
          <p14:tracePt t="12773" x="3130550" y="3092450"/>
          <p14:tracePt t="12790" x="3248025" y="3108325"/>
          <p14:tracePt t="12806" x="3343275" y="3117850"/>
          <p14:tracePt t="12823" x="3438525" y="3117850"/>
          <p14:tracePt t="12840" x="3527425" y="3117850"/>
          <p14:tracePt t="12856" x="3632200" y="3117850"/>
          <p14:tracePt t="12873" x="3771900" y="3111500"/>
          <p14:tracePt t="12890" x="3870325" y="3095625"/>
          <p14:tracePt t="12907" x="3987800" y="3079750"/>
          <p14:tracePt t="12923" x="4194175" y="3070225"/>
          <p14:tracePt t="12940" x="4298950" y="3060700"/>
          <p14:tracePt t="12957" x="4419600" y="3044825"/>
          <p14:tracePt t="12973" x="4616450" y="3025775"/>
          <p14:tracePt t="12990" x="4711700" y="3019425"/>
          <p14:tracePt t="13006" x="4813300" y="3019425"/>
          <p14:tracePt t="13023" x="4987925" y="3009900"/>
          <p14:tracePt t="13040" x="5073650" y="2994025"/>
          <p14:tracePt t="13056" x="5133975" y="2994025"/>
          <p14:tracePt t="13073" x="5203825" y="2994025"/>
          <p14:tracePt t="13090" x="5248275" y="2994025"/>
          <p14:tracePt t="13106" x="5292725" y="2994025"/>
          <p14:tracePt t="13123" x="5327650" y="3003550"/>
          <p14:tracePt t="13140" x="5330825" y="3003550"/>
          <p14:tracePt t="13472" x="5368925" y="3003550"/>
          <p14:tracePt t="13479" x="5438775" y="2997200"/>
          <p14:tracePt t="13489" x="5511800" y="2978150"/>
          <p14:tracePt t="13507" x="5797550" y="2800350"/>
          <p14:tracePt t="13523" x="6083300" y="2597150"/>
          <p14:tracePt t="13541" x="6518275" y="2346325"/>
          <p14:tracePt t="13559" x="6889750" y="2114550"/>
          <p14:tracePt t="13576" x="7058025" y="2022475"/>
          <p14:tracePt t="13591" x="7181850" y="1949450"/>
          <p14:tracePt t="13607" x="7270750" y="1898650"/>
          <p14:tracePt t="13623" x="7308850" y="1873250"/>
          <p14:tracePt t="13639" x="7366000" y="1828800"/>
          <p14:tracePt t="13657" x="7489825" y="1730375"/>
          <p14:tracePt t="13673" x="7575550" y="1625600"/>
          <p14:tracePt t="13690" x="7616825" y="1546225"/>
          <p14:tracePt t="13708" x="7651750" y="1460500"/>
          <p14:tracePt t="13724" x="7648575" y="1409700"/>
          <p14:tracePt t="13740" x="7610475" y="1339850"/>
          <p14:tracePt t="13757" x="7527925" y="1257300"/>
          <p14:tracePt t="13773" x="7426325" y="1196975"/>
          <p14:tracePt t="13790" x="7245350" y="1114425"/>
          <p14:tracePt t="13807" x="6940550" y="1016000"/>
          <p14:tracePt t="13825" x="6689725" y="965200"/>
          <p14:tracePt t="13842" x="6467475" y="917575"/>
          <p14:tracePt t="13857" x="6127750" y="889000"/>
          <p14:tracePt t="13874" x="5930900" y="869950"/>
          <p14:tracePt t="13890" x="5715000" y="854075"/>
          <p14:tracePt t="13907" x="5324475" y="790575"/>
          <p14:tracePt t="13924" x="5022850" y="758825"/>
          <p14:tracePt t="13940" x="4689475" y="701675"/>
          <p14:tracePt t="13957" x="4378325" y="663575"/>
          <p14:tracePt t="13973" x="4206875" y="635000"/>
          <p14:tracePt t="13990" x="4076700" y="615950"/>
          <p14:tracePt t="14007" x="3879850" y="631825"/>
          <p14:tracePt t="14024" x="3727450" y="657225"/>
          <p14:tracePt t="14040" x="3584575" y="704850"/>
          <p14:tracePt t="14056" x="3355975" y="793750"/>
          <p14:tracePt t="14073" x="3213100" y="838200"/>
          <p14:tracePt t="14090" x="3127375" y="863600"/>
          <p14:tracePt t="14106" x="3025775" y="892175"/>
          <p14:tracePt t="14123" x="2962275" y="898525"/>
          <p14:tracePt t="14139" x="2882900" y="898525"/>
          <p14:tracePt t="14142" x="2835275" y="898525"/>
          <p14:tracePt t="14156" x="2765425" y="898525"/>
          <p14:tracePt t="14173" x="2705100" y="898525"/>
          <p14:tracePt t="14190" x="2676525" y="895350"/>
          <p14:tracePt t="14408" x="2616200" y="860425"/>
          <p14:tracePt t="14415" x="2543175" y="825500"/>
          <p14:tracePt t="14423" x="2457450" y="768350"/>
          <p14:tracePt t="14439" x="2254250" y="650875"/>
          <p14:tracePt t="14456" x="1952625" y="476250"/>
          <p14:tracePt t="14473" x="1698625" y="371475"/>
          <p14:tracePt t="14490" x="1530350" y="298450"/>
          <p14:tracePt t="14507" x="1317625" y="225425"/>
          <p14:tracePt t="14523" x="1206500" y="193675"/>
          <p14:tracePt t="14541" x="1120775" y="168275"/>
          <p14:tracePt t="14557" x="1028700" y="139700"/>
          <p14:tracePt t="14573" x="984250" y="127000"/>
          <p14:tracePt t="14590" x="946150" y="120650"/>
          <p14:tracePt t="14606" x="911225" y="104775"/>
          <p14:tracePt t="14623" x="901700" y="88900"/>
          <p14:tracePt t="14640" x="882650" y="63500"/>
          <p14:tracePt t="14656" x="857250" y="22225"/>
          <p14:tracePt t="14672" x="847725" y="0"/>
          <p14:tracePt t="14690" x="825500" y="0"/>
          <p14:tracePt t="14723" x="844550" y="0"/>
          <p14:tracePt t="14740" x="854075" y="0"/>
          <p14:tracePt t="14792" x="860425" y="0"/>
          <p14:tracePt t="14799" x="863600" y="3175"/>
          <p14:tracePt t="14806" x="869950" y="12700"/>
          <p14:tracePt t="14823" x="882650" y="38100"/>
          <p14:tracePt t="14839" x="930275" y="127000"/>
          <p14:tracePt t="14857" x="1019175" y="320675"/>
          <p14:tracePt t="14873" x="1060450" y="444500"/>
          <p14:tracePt t="14890" x="1095375" y="552450"/>
          <p14:tracePt t="14906" x="1111250" y="695325"/>
          <p14:tracePt t="14923" x="1111250" y="755650"/>
          <p14:tracePt t="14940" x="1101725" y="809625"/>
          <p14:tracePt t="14957" x="1069975" y="933450"/>
          <p14:tracePt t="14973" x="1054100" y="1028700"/>
          <p14:tracePt t="14990" x="1054100" y="1098550"/>
          <p14:tracePt t="15006" x="1054100" y="1260475"/>
          <p14:tracePt t="15023" x="1054100" y="1374775"/>
          <p14:tracePt t="15040" x="1044575" y="1460500"/>
          <p14:tracePt t="15057" x="1031875" y="1568450"/>
          <p14:tracePt t="15073" x="1016000" y="1631950"/>
          <p14:tracePt t="15091" x="1016000" y="1711325"/>
          <p14:tracePt t="15107" x="1016000" y="1765300"/>
          <p14:tracePt t="15123" x="1016000" y="1809750"/>
          <p14:tracePt t="15140" x="1016000" y="1838325"/>
          <p14:tracePt t="15156" x="1016000" y="1901825"/>
          <p14:tracePt t="15173" x="1025525" y="1946275"/>
          <p14:tracePt t="15191" x="1054100" y="2038350"/>
          <p14:tracePt t="15207" x="1092200" y="2095500"/>
          <p14:tracePt t="15223" x="1117600" y="2152650"/>
          <p14:tracePt t="15241" x="1171575" y="2219325"/>
          <p14:tracePt t="15257" x="1222375" y="2270125"/>
          <p14:tracePt t="15273" x="1263650" y="2311400"/>
          <p14:tracePt t="15289" x="1323975" y="2355850"/>
          <p14:tracePt t="15307" x="1438275" y="2400300"/>
          <p14:tracePt t="15323" x="1524000" y="2425700"/>
          <p14:tracePt t="15341" x="1651000" y="2425700"/>
          <p14:tracePt t="15357" x="1781175" y="2400300"/>
          <p14:tracePt t="15373" x="1924050" y="2384425"/>
          <p14:tracePt t="15391" x="2143125" y="2365375"/>
          <p14:tracePt t="15406" x="2292350" y="2365375"/>
          <p14:tracePt t="15422" x="2428875" y="2365375"/>
          <p14:tracePt t="15439" x="2546350" y="2371725"/>
          <p14:tracePt t="15456" x="2711450" y="2387600"/>
          <p14:tracePt t="15473" x="2825750" y="2387600"/>
          <p14:tracePt t="15491" x="3009900" y="2381250"/>
          <p14:tracePt t="15507" x="3194050" y="2365375"/>
          <p14:tracePt t="15523" x="3413125" y="2327275"/>
          <p14:tracePt t="15540" x="3749675" y="2247900"/>
          <p14:tracePt t="15557" x="3924300" y="2203450"/>
          <p14:tracePt t="15573" x="4086225" y="2184400"/>
          <p14:tracePt t="15590" x="4321175" y="2149475"/>
          <p14:tracePt t="15606" x="4451350" y="2124075"/>
          <p14:tracePt t="15622" x="4578350" y="2114550"/>
          <p14:tracePt t="15640" x="4794250" y="2114550"/>
          <p14:tracePt t="15657" x="4956175" y="2120900"/>
          <p14:tracePt t="15673" x="5118100" y="2146300"/>
          <p14:tracePt t="15690" x="5372100" y="2155825"/>
          <p14:tracePt t="15706" x="5530850" y="2155825"/>
          <p14:tracePt t="15722" x="5670550" y="2149475"/>
          <p14:tracePt t="15740" x="5762625" y="2130425"/>
          <p14:tracePt t="15757" x="5784850" y="2130425"/>
          <p14:tracePt t="15774" x="5797550" y="2130425"/>
          <p14:tracePt t="15790" x="5807075" y="2130425"/>
          <p14:tracePt t="16034" x="5807075" y="2076450"/>
          <p14:tracePt t="16041" x="5807075" y="2019300"/>
          <p14:tracePt t="16057" x="5803900" y="1924050"/>
          <p14:tracePt t="16073" x="5784850" y="1774825"/>
          <p14:tracePt t="16090" x="5740400" y="1571625"/>
          <p14:tracePt t="16106" x="5708650" y="1473200"/>
          <p14:tracePt t="16122" x="5667375" y="1384300"/>
          <p14:tracePt t="16140" x="5619750" y="1247775"/>
          <p14:tracePt t="16157" x="5591175" y="1190625"/>
          <p14:tracePt t="16173" x="5572125" y="1152525"/>
          <p14:tracePt t="16191" x="5530850" y="1085850"/>
          <p14:tracePt t="16207" x="5502275" y="1019175"/>
          <p14:tracePt t="16223" x="5480050" y="952500"/>
          <p14:tracePt t="16239" x="5429250" y="866775"/>
          <p14:tracePt t="16256" x="5394325" y="809625"/>
          <p14:tracePt t="16273" x="5368925" y="771525"/>
          <p14:tracePt t="16290" x="5324475" y="733425"/>
          <p14:tracePt t="16307" x="5299075" y="701675"/>
          <p14:tracePt t="16323" x="5267325" y="654050"/>
          <p14:tracePt t="16340" x="5216525" y="568325"/>
          <p14:tracePt t="16356" x="5156200" y="466725"/>
          <p14:tracePt t="16373" x="5092700" y="393700"/>
          <p14:tracePt t="16389" x="4991100" y="307975"/>
          <p14:tracePt t="16406" x="4940300" y="257175"/>
          <p14:tracePt t="16422" x="4899025" y="222250"/>
          <p14:tracePt t="16440" x="4854575" y="177800"/>
          <p14:tracePt t="16456" x="4826000" y="161925"/>
          <p14:tracePt t="16473" x="4806950" y="130175"/>
          <p14:tracePt t="16489" x="4775200" y="92075"/>
          <p14:tracePt t="16506" x="4759325" y="82550"/>
          <p14:tracePt t="16522" x="4737100" y="63500"/>
          <p14:tracePt t="16540" x="4648200" y="28575"/>
          <p14:tracePt t="16557" x="4521200" y="12700"/>
          <p14:tracePt t="16574" x="4371975" y="3175"/>
          <p14:tracePt t="16591" x="4051300" y="3175"/>
          <p14:tracePt t="16607" x="3838575" y="3175"/>
          <p14:tracePt t="16623" x="3587750" y="9525"/>
          <p14:tracePt t="16639" x="3200400" y="9525"/>
          <p14:tracePt t="16656" x="3038475" y="28575"/>
          <p14:tracePt t="16672" x="2873375" y="53975"/>
          <p14:tracePt t="16690" x="2670175" y="136525"/>
          <p14:tracePt t="16706" x="2568575" y="193675"/>
          <p14:tracePt t="16723" x="2466975" y="244475"/>
          <p14:tracePt t="16740" x="2292350" y="333375"/>
          <p14:tracePt t="16757" x="2181225" y="374650"/>
          <p14:tracePt t="16772" x="2082800" y="400050"/>
          <p14:tracePt t="16789" x="1943100" y="406400"/>
          <p14:tracePt t="16806" x="1838325" y="403225"/>
          <p14:tracePt t="16823" x="1752600" y="387350"/>
          <p14:tracePt t="16839" x="1651000" y="371475"/>
          <p14:tracePt t="16856" x="1590675" y="371475"/>
          <p14:tracePt t="16873" x="1524000" y="371475"/>
          <p14:tracePt t="16889" x="1444625" y="371475"/>
          <p14:tracePt t="16906" x="1409700" y="371475"/>
          <p14:tracePt t="16923" x="1393825" y="371475"/>
          <p14:tracePt t="16939" x="1377950" y="371475"/>
          <p14:tracePt t="16956" x="1362075" y="371475"/>
          <p14:tracePt t="16972" x="1352550" y="371475"/>
          <p14:tracePt t="16989" x="1343025" y="371475"/>
          <p14:tracePt t="17796" x="1323975" y="409575"/>
          <p14:tracePt t="17803" x="1298575" y="460375"/>
          <p14:tracePt t="17810" x="1279525" y="530225"/>
          <p14:tracePt t="17824" x="1244600" y="682625"/>
          <p14:tracePt t="17839" x="1235075" y="854075"/>
          <p14:tracePt t="17856" x="1260475" y="1028700"/>
          <p14:tracePt t="17873" x="1323975" y="1308100"/>
          <p14:tracePt t="17906" x="1387475" y="1635125"/>
          <p14:tracePt t="17939" x="1422400" y="1917700"/>
          <p14:tracePt t="17957" x="1428750" y="2025650"/>
          <p14:tracePt t="17973" x="1479550" y="2171700"/>
          <p14:tracePt t="17990" x="1527175" y="2263775"/>
          <p14:tracePt t="18006" x="1568450" y="2352675"/>
          <p14:tracePt t="18022" x="1622425" y="2460625"/>
          <p14:tracePt t="18039" x="1635125" y="2498725"/>
          <p14:tracePt t="18056" x="1641475" y="2543175"/>
          <p14:tracePt t="18073" x="1641475" y="2603500"/>
          <p14:tracePt t="18090" x="1641475" y="2663825"/>
          <p14:tracePt t="18107" x="1647825" y="2724150"/>
          <p14:tracePt t="18123" x="1676400" y="2816225"/>
          <p14:tracePt t="18139" x="1689100" y="2870200"/>
          <p14:tracePt t="18156" x="1701800" y="2901950"/>
          <p14:tracePt t="18173" x="1701800" y="2940050"/>
          <p14:tracePt t="18189" x="1701800" y="2949575"/>
          <p14:tracePt t="18206" x="1701800" y="2959100"/>
          <p14:tracePt t="18222" x="1701800" y="2981325"/>
          <p14:tracePt t="18239" x="1701800" y="2990850"/>
          <p14:tracePt t="18274" x="1701800" y="2987675"/>
          <p14:tracePt t="18289" x="1711325" y="2971800"/>
          <p14:tracePt t="18306" x="1720850" y="2911475"/>
          <p14:tracePt t="18323" x="1720850" y="2809875"/>
          <p14:tracePt t="18339" x="1720850" y="2755900"/>
          <p14:tracePt t="18356" x="1720850" y="2736850"/>
          <p14:tracePt t="18373" x="1720850" y="2720975"/>
          <p14:tracePt t="18389" x="1720850" y="2714625"/>
          <p14:tracePt t="18406" x="1720850" y="2701925"/>
          <p14:tracePt t="18422" x="1720850" y="2679700"/>
          <p14:tracePt t="18439" x="1720850" y="2635250"/>
          <p14:tracePt t="18456" x="1720850" y="2600325"/>
          <p14:tracePt t="18472" x="1720850" y="2536825"/>
          <p14:tracePt t="18489" x="1720850" y="2514600"/>
          <p14:tracePt t="18506" x="1720850" y="2505075"/>
          <p14:tracePt t="18522" x="1720850" y="2498725"/>
          <p14:tracePt t="19093" x="1739900" y="2530475"/>
          <p14:tracePt t="19100" x="1755775" y="2578100"/>
          <p14:tracePt t="19107" x="1771650" y="2616200"/>
          <p14:tracePt t="19123" x="1793875" y="2682875"/>
          <p14:tracePt t="19139" x="1806575" y="2740025"/>
          <p14:tracePt t="19157" x="1819275" y="2800350"/>
          <p14:tracePt t="19189" x="1844675" y="2898775"/>
          <p14:tracePt t="19223" x="1882775" y="3003550"/>
          <p14:tracePt t="19239" x="1895475" y="3025775"/>
          <p14:tracePt t="19256" x="1895475" y="3060700"/>
          <p14:tracePt t="19272" x="1895475" y="3070225"/>
          <p14:tracePt t="19289" x="1901825" y="3079750"/>
          <p14:tracePt t="19307" x="1917700" y="3101975"/>
          <p14:tracePt t="19323" x="1917700" y="3111500"/>
          <p14:tracePt t="19340" x="1917700" y="3121025"/>
          <p14:tracePt t="19357" x="1917700" y="3133725"/>
          <p14:tracePt t="19373" x="1920875" y="3133725"/>
          <p14:tracePt t="19389" x="1927225" y="3133725"/>
          <p14:tracePt t="19406" x="1952625" y="3067050"/>
          <p14:tracePt t="19422" x="1990725" y="3000375"/>
          <p14:tracePt t="19439" x="2009775" y="2962275"/>
          <p14:tracePt t="19456" x="2035175" y="2911475"/>
          <p14:tracePt t="19472" x="2051050" y="2898775"/>
          <p14:tracePt t="19489" x="2063750" y="2882900"/>
          <p14:tracePt t="19506" x="2079625" y="2847975"/>
          <p14:tracePt t="19523" x="2085975" y="2825750"/>
          <p14:tracePt t="19540" x="2085975" y="2797175"/>
          <p14:tracePt t="19556" x="2092325" y="2771775"/>
          <p14:tracePt t="19573" x="2092325" y="2755900"/>
          <p14:tracePt t="19590" x="2092325" y="2743200"/>
          <p14:tracePt t="19606" x="2092325" y="2740025"/>
          <p14:tracePt t="19886" x="2092325" y="2752725"/>
          <p14:tracePt t="19892" x="2092325" y="2762250"/>
          <p14:tracePt t="19906" x="2092325" y="2790825"/>
          <p14:tracePt t="19923" x="2092325" y="2813050"/>
          <p14:tracePt t="19939" x="2092325" y="2857500"/>
          <p14:tracePt t="19956" x="2092325" y="2905125"/>
          <p14:tracePt t="19972" x="2105025" y="2936875"/>
          <p14:tracePt t="20006" x="2136775" y="3044825"/>
          <p14:tracePt t="20039" x="2171700" y="3108325"/>
          <p14:tracePt t="20056" x="2190750" y="3136900"/>
          <p14:tracePt t="20072" x="2190750" y="3149600"/>
          <p14:tracePt t="20089" x="2190750" y="3159125"/>
          <p14:tracePt t="20106" x="2200275" y="3175000"/>
          <p14:tracePt t="20123" x="2209800" y="3184525"/>
          <p14:tracePt t="20140" x="2232025" y="3200400"/>
          <p14:tracePt t="20156" x="2263775" y="3200400"/>
          <p14:tracePt t="20173" x="2286000" y="3194050"/>
          <p14:tracePt t="20189" x="2308225" y="3175000"/>
          <p14:tracePt t="20206" x="2359025" y="3089275"/>
          <p14:tracePt t="20222" x="2387600" y="3022600"/>
          <p14:tracePt t="20240" x="2400300" y="2971800"/>
          <p14:tracePt t="20256" x="2419350" y="2933700"/>
          <p14:tracePt t="20272" x="2419350" y="2921000"/>
          <p14:tracePt t="20289" x="2419350" y="2911475"/>
          <p14:tracePt t="20305" x="2422525" y="2901950"/>
          <p14:tracePt t="20322" x="2428875" y="2889250"/>
          <p14:tracePt t="20339" x="2438400" y="2879725"/>
          <p14:tracePt t="20355" x="2438400" y="2841625"/>
          <p14:tracePt t="20373" x="2438400" y="2832100"/>
          <p14:tracePt t="20389" x="2438400" y="2822575"/>
          <p14:tracePt t="20405" x="2438400" y="2803525"/>
          <p14:tracePt t="20643" x="2444750" y="2809875"/>
          <p14:tracePt t="20649" x="2451100" y="2828925"/>
          <p14:tracePt t="20656" x="2451100" y="2847975"/>
          <p14:tracePt t="20672" x="2451100" y="2892425"/>
          <p14:tracePt t="20690" x="2451100" y="2930525"/>
          <p14:tracePt t="20706" x="2451100" y="2943225"/>
          <p14:tracePt t="20723" x="2451100" y="2952750"/>
          <p14:tracePt t="20740" x="2451100" y="2971800"/>
          <p14:tracePt t="20756" x="2451100" y="2981325"/>
          <p14:tracePt t="20772" x="2451100" y="2987675"/>
          <p14:tracePt t="20806" x="2451100" y="2990850"/>
          <p14:tracePt t="21283" x="2451100" y="3000375"/>
          <p14:tracePt t="21290" x="2447925" y="3013075"/>
          <p14:tracePt t="21297" x="2441575" y="3025775"/>
          <p14:tracePt t="21305" x="2428875" y="3051175"/>
          <p14:tracePt t="21322" x="2403475" y="3082925"/>
          <p14:tracePt t="21355" x="2273300" y="3190875"/>
          <p14:tracePt t="21389" x="2168525" y="3228975"/>
          <p14:tracePt t="21406" x="2117725" y="3235325"/>
          <p14:tracePt t="21422" x="2073275" y="3235325"/>
          <p14:tracePt t="21439" x="2003425" y="3235325"/>
          <p14:tracePt t="21455" x="1965325" y="3235325"/>
          <p14:tracePt t="21472" x="1943100" y="3235325"/>
          <p14:tracePt t="21489" x="1924050" y="3235325"/>
          <p14:tracePt t="21506" x="1911350" y="3235325"/>
          <p14:tracePt t="21523" x="1889125" y="3228975"/>
          <p14:tracePt t="21539" x="1838325" y="3175000"/>
          <p14:tracePt t="21555" x="1781175" y="3105150"/>
          <p14:tracePt t="21572" x="1739900" y="3054350"/>
          <p14:tracePt t="21589" x="1692275" y="2987675"/>
          <p14:tracePt t="21606" x="1673225" y="2962275"/>
          <p14:tracePt t="21623" x="1657350" y="2952750"/>
          <p14:tracePt t="21640" x="1644650" y="2936875"/>
          <p14:tracePt t="21656" x="1644650" y="2914650"/>
          <p14:tracePt t="21672" x="1631950" y="2892425"/>
          <p14:tracePt t="21689" x="1631950" y="2851150"/>
          <p14:tracePt t="21705" x="1631950" y="2822575"/>
          <p14:tracePt t="21722" x="1631950" y="2794000"/>
          <p14:tracePt t="21739" x="1631950" y="2778125"/>
          <p14:tracePt t="21756" x="1631950" y="2768600"/>
          <p14:tracePt t="21773" x="1631950" y="2752725"/>
          <p14:tracePt t="21789" x="1631950" y="2733675"/>
          <p14:tracePt t="21806" x="1631950" y="2717800"/>
          <p14:tracePt t="21822" x="1635125" y="2689225"/>
          <p14:tracePt t="21839" x="1651000" y="2654300"/>
          <p14:tracePt t="21855" x="1663700" y="2616200"/>
          <p14:tracePt t="21872" x="1682750" y="2590800"/>
          <p14:tracePt t="21889" x="1692275" y="2568575"/>
          <p14:tracePt t="21905" x="1692275" y="2559050"/>
          <p14:tracePt t="21923" x="1692275" y="2555875"/>
          <p14:tracePt t="21939" x="1692275" y="2549525"/>
          <p14:tracePt t="21982" x="1692275" y="2546350"/>
          <p14:tracePt t="21989" x="1692275" y="2540000"/>
          <p14:tracePt t="22003" x="1692275" y="2530475"/>
          <p14:tracePt t="22010" x="1692275" y="2524125"/>
          <p14:tracePt t="22022" x="1692275" y="2520950"/>
          <p14:tracePt t="22039" x="1692275" y="2505075"/>
          <p14:tracePt t="22056" x="1692275" y="2495550"/>
          <p14:tracePt t="22340" x="1692275" y="2498725"/>
          <p14:tracePt t="22347" x="1692275" y="2508250"/>
          <p14:tracePt t="22356" x="1692275" y="2517775"/>
          <p14:tracePt t="22374" x="1704975" y="2562225"/>
          <p14:tracePt t="22389" x="1717675" y="2600325"/>
          <p14:tracePt t="22405" x="1736725" y="2638425"/>
          <p14:tracePt t="22422" x="1743075" y="2698750"/>
          <p14:tracePt t="22439" x="1743075" y="2759075"/>
          <p14:tracePt t="22455" x="1743075" y="2797175"/>
          <p14:tracePt t="22472" x="1743075" y="2819400"/>
          <p14:tracePt t="22489" x="1749425" y="2851150"/>
          <p14:tracePt t="22506" x="1755775" y="2860675"/>
          <p14:tracePt t="22523" x="1768475" y="2876550"/>
          <p14:tracePt t="22539" x="1774825" y="2892425"/>
          <p14:tracePt t="22556" x="1793875" y="2924175"/>
          <p14:tracePt t="22574" x="1809750" y="2965450"/>
          <p14:tracePt t="22589" x="1816100" y="2994025"/>
          <p14:tracePt t="22606" x="1822450" y="3032125"/>
          <p14:tracePt t="22623" x="1822450" y="3073400"/>
          <p14:tracePt t="22639" x="1822450" y="3082925"/>
          <p14:tracePt t="22656" x="1822450" y="3092450"/>
          <p14:tracePt t="22673" x="1822450" y="3105150"/>
          <p14:tracePt t="22689" x="1822450" y="3121025"/>
          <p14:tracePt t="22706" x="1822450" y="3130550"/>
          <p14:tracePt t="22724" x="1822450" y="3146425"/>
          <p14:tracePt t="22739" x="1822450" y="3155950"/>
          <p14:tracePt t="22756" x="1822450" y="3171825"/>
          <p14:tracePt t="22773" x="1822450" y="3184525"/>
          <p14:tracePt t="22789" x="1822450" y="3194050"/>
          <p14:tracePt t="22805" x="1822450" y="3206750"/>
          <p14:tracePt t="22822" x="1822450" y="3209925"/>
          <p14:tracePt t="22839" x="1822450" y="3225800"/>
          <p14:tracePt t="22857" x="1822450" y="3235325"/>
          <p14:tracePt t="22873" x="1822450" y="3251200"/>
          <p14:tracePt t="22889" x="1822450" y="3270250"/>
          <p14:tracePt t="22906" x="1822450" y="3279775"/>
          <p14:tracePt t="22923" x="1822450" y="3295650"/>
          <p14:tracePt t="22939" x="1822450" y="3305175"/>
          <p14:tracePt t="22955" x="1822450" y="3311525"/>
          <p14:tracePt t="23145" x="1822450" y="3302000"/>
          <p14:tracePt t="23152" x="1822450" y="3292475"/>
          <p14:tracePt t="23160" x="1822450" y="3279775"/>
          <p14:tracePt t="23173" x="1822450" y="3263900"/>
          <p14:tracePt t="23189" x="1816100" y="3251200"/>
          <p14:tracePt t="23205" x="1803400" y="3225800"/>
          <p14:tracePt t="23222" x="1778000" y="3168650"/>
          <p14:tracePt t="23238" x="1771650" y="3108325"/>
          <p14:tracePt t="23255" x="1771650" y="3048000"/>
          <p14:tracePt t="23273" x="1771650" y="2962275"/>
          <p14:tracePt t="23289" x="1771650" y="2917825"/>
          <p14:tracePt t="23306" x="1771650" y="2882900"/>
          <p14:tracePt t="23323" x="1768475" y="2854325"/>
          <p14:tracePt t="23339" x="1762125" y="2841625"/>
          <p14:tracePt t="23356" x="1755775" y="2828925"/>
          <p14:tracePt t="23372" x="1752600" y="2809875"/>
          <p14:tracePt t="23388" x="1752600" y="2787650"/>
          <p14:tracePt t="23405" x="1752600" y="2771775"/>
          <p14:tracePt t="23423" x="1752600" y="2752725"/>
          <p14:tracePt t="23439" x="1752600" y="2736850"/>
          <p14:tracePt t="23456" x="1752600" y="2720975"/>
          <p14:tracePt t="23473" x="1752600" y="2679700"/>
          <p14:tracePt t="23489" x="1752600" y="2657475"/>
          <p14:tracePt t="23505" x="1752600" y="2638425"/>
          <p14:tracePt t="23522" x="1752600" y="2597150"/>
          <p14:tracePt t="23538" x="1752600" y="2568575"/>
          <p14:tracePt t="23555" x="1752600" y="2559050"/>
          <p14:tracePt t="23572" x="1752600" y="2549525"/>
          <p14:tracePt t="24336" x="1752600" y="2555875"/>
          <p14:tracePt t="24343" x="1752600" y="2565400"/>
          <p14:tracePt t="24357" x="1752600" y="2587625"/>
          <p14:tracePt t="24373" x="1752600" y="2609850"/>
          <p14:tracePt t="24389" x="1746250" y="2632075"/>
          <p14:tracePt t="24422" x="1739900" y="2724150"/>
          <p14:tracePt t="24456" x="1739900" y="2825750"/>
          <p14:tracePt t="24472" x="1739900" y="2854325"/>
          <p14:tracePt t="24488" x="1739900" y="2870200"/>
          <p14:tracePt t="24506" x="1739900" y="2882900"/>
          <p14:tracePt t="24522" x="1739900" y="2898775"/>
          <p14:tracePt t="24538" x="1739900" y="2908300"/>
          <p14:tracePt t="24556" x="1739900" y="2924175"/>
          <p14:tracePt t="24572" x="1739900" y="2933700"/>
          <p14:tracePt t="24589" x="1739900" y="2949575"/>
          <p14:tracePt t="24606" x="1739900" y="2981325"/>
          <p14:tracePt t="24623" x="1739900" y="3003550"/>
          <p14:tracePt t="24639" x="1739900" y="3013075"/>
          <p14:tracePt t="24656" x="1739900" y="3028950"/>
          <p14:tracePt t="24672" x="1739900" y="3038475"/>
          <p14:tracePt t="24689" x="1739900" y="3054350"/>
          <p14:tracePt t="24706" x="1739900" y="3063875"/>
          <p14:tracePt t="24722" x="1746250" y="3073400"/>
          <p14:tracePt t="24739" x="1752600" y="3082925"/>
          <p14:tracePt t="24756" x="1762125" y="3101975"/>
          <p14:tracePt t="24772" x="1762125" y="3111500"/>
          <p14:tracePt t="24789" x="1762125" y="3124200"/>
          <p14:tracePt t="24806" x="1762125" y="3127375"/>
          <p14:tracePt t="24843" x="1768475" y="3133725"/>
          <p14:tracePt t="24855" x="1771650" y="3149600"/>
          <p14:tracePt t="24889" x="1778000" y="3149600"/>
          <p14:tracePt t="24914" x="1784350" y="3140075"/>
          <p14:tracePt t="24923" x="1787525" y="3127375"/>
          <p14:tracePt t="24939" x="1787525" y="3098800"/>
          <p14:tracePt t="24956" x="1803400" y="3013075"/>
          <p14:tracePt t="24972" x="1803400" y="2968625"/>
          <p14:tracePt t="24989" x="1803400" y="2924175"/>
          <p14:tracePt t="25005" x="1803400" y="2860675"/>
          <p14:tracePt t="25021" x="1793875" y="2816225"/>
          <p14:tracePt t="25038" x="1778000" y="2752725"/>
          <p14:tracePt t="25056" x="1762125" y="2622550"/>
          <p14:tracePt t="25071" x="1762125" y="2540000"/>
          <p14:tracePt t="25089" x="1762125" y="2479675"/>
          <p14:tracePt t="25105" x="1762125" y="2425700"/>
          <p14:tracePt t="25121" x="1762125" y="2413000"/>
          <p14:tracePt t="25139" x="1762125" y="2403475"/>
          <p14:tracePt t="25442" x="1765300" y="2419350"/>
          <p14:tracePt t="25449" x="1765300" y="2444750"/>
          <p14:tracePt t="25456" x="1765300" y="2463800"/>
          <p14:tracePt t="25472" x="1765300" y="2498725"/>
          <p14:tracePt t="25489" x="1765300" y="2520950"/>
          <p14:tracePt t="25505" x="1765300" y="2562225"/>
          <p14:tracePt t="25522" x="1765300" y="2578100"/>
          <p14:tracePt t="25538" x="1765300" y="2587625"/>
          <p14:tracePt t="25555" x="1765300" y="2606675"/>
          <p14:tracePt t="25572" x="1765300" y="2616200"/>
          <p14:tracePt t="25589" x="1765300" y="2625725"/>
          <p14:tracePt t="25605" x="1765300" y="2632075"/>
          <p14:tracePt t="25622" x="1765300" y="2635250"/>
          <p14:tracePt t="25638" x="1765300" y="2644775"/>
          <p14:tracePt t="25655" x="1771650" y="2667000"/>
          <p14:tracePt t="25672" x="1771650" y="2676525"/>
          <p14:tracePt t="25689" x="1774825" y="2686050"/>
          <p14:tracePt t="25705" x="1774825" y="2705100"/>
          <p14:tracePt t="25721" x="1774825" y="2714625"/>
          <p14:tracePt t="25738" x="1774825" y="2724150"/>
          <p14:tracePt t="25755" x="1774825" y="2740025"/>
          <p14:tracePt t="25772" x="1787525" y="2755900"/>
          <p14:tracePt t="25789" x="1790700" y="2778125"/>
          <p14:tracePt t="25805" x="1790700" y="2813050"/>
          <p14:tracePt t="25822" x="1790700" y="2822575"/>
          <p14:tracePt t="25838" x="1790700" y="2832100"/>
          <p14:tracePt t="25841" x="1790700" y="2835275"/>
          <p14:tracePt t="25855" x="1790700" y="2844800"/>
          <p14:tracePt t="25872" x="1790700" y="2860675"/>
          <p14:tracePt t="25889" x="1797050" y="2870200"/>
          <p14:tracePt t="25905" x="1806575" y="2886075"/>
          <p14:tracePt t="25922" x="1819275" y="2914650"/>
          <p14:tracePt t="25938" x="1828800" y="2936875"/>
          <p14:tracePt t="25955" x="1841500" y="2971800"/>
          <p14:tracePt t="25972" x="1841500" y="2981325"/>
          <p14:tracePt t="25989" x="1841500" y="2997200"/>
          <p14:tracePt t="26005" x="1841500" y="3006725"/>
          <p14:tracePt t="26021" x="1841500" y="3016250"/>
          <p14:tracePt t="26039" x="1847850" y="3032125"/>
          <p14:tracePt t="26055" x="1857375" y="3044825"/>
          <p14:tracePt t="26072" x="1860550" y="3057525"/>
          <p14:tracePt t="26088" x="1866900" y="3067050"/>
          <p14:tracePt t="26105" x="1866900" y="3086100"/>
          <p14:tracePt t="26176" x="1870075" y="3089275"/>
          <p14:tracePt t="26183" x="1870075" y="3095625"/>
          <p14:tracePt t="26190" x="1870075" y="3101975"/>
          <p14:tracePt t="26205" x="1870075" y="3105150"/>
          <p14:tracePt t="26226" x="1876425" y="3105150"/>
          <p14:tracePt t="26334" x="1876425" y="3111500"/>
          <p14:tracePt t="26455" x="1882775" y="3111500"/>
          <p14:tracePt t="26705" x="1870075" y="3073400"/>
          <p14:tracePt t="26712" x="1857375" y="3035300"/>
          <p14:tracePt t="26723" x="1847850" y="2997200"/>
          <p14:tracePt t="26755" x="1828800" y="2940050"/>
          <p14:tracePt t="26789" x="1828800" y="2924175"/>
          <p14:tracePt t="26805" x="1825625" y="2921000"/>
          <p14:tracePt t="26822" x="1825625" y="2914650"/>
          <p14:tracePt t="26897" x="1819275" y="2914650"/>
          <p14:tracePt t="26918" x="1816100" y="2908300"/>
          <p14:tracePt t="26925" x="1809750" y="2898775"/>
          <p14:tracePt t="26939" x="1793875" y="2882900"/>
          <p14:tracePt t="26955" x="1781175" y="2860675"/>
          <p14:tracePt t="26972" x="1768475" y="2822575"/>
          <p14:tracePt t="26989" x="1752600" y="2771775"/>
          <p14:tracePt t="27005" x="1746250" y="2749550"/>
          <p14:tracePt t="27022" x="1730375" y="2740025"/>
          <p14:tracePt t="27038" x="1714500" y="2717800"/>
          <p14:tracePt t="27055" x="1704975" y="2708275"/>
          <p14:tracePt t="27072" x="1695450" y="2698750"/>
          <p14:tracePt t="27088" x="1679575" y="2692400"/>
          <p14:tracePt t="27121" x="1679575" y="2689225"/>
          <p14:tracePt t="27161" x="1679575" y="2682875"/>
          <p14:tracePt t="27845" x="1682750" y="2705100"/>
          <p14:tracePt t="27852" x="1689100" y="2720975"/>
          <p14:tracePt t="27859" x="1689100" y="2740025"/>
          <p14:tracePt t="27871" x="1689100" y="2752725"/>
          <p14:tracePt t="27888" x="1689100" y="2771775"/>
          <p14:tracePt t="27905" x="1689100" y="2781300"/>
          <p14:tracePt t="27921" x="1689100" y="2797175"/>
          <p14:tracePt t="27955" x="1670050" y="2816225"/>
          <p14:tracePt t="27988" x="1625600" y="2847975"/>
          <p14:tracePt t="28005" x="1603375" y="2860675"/>
          <p14:tracePt t="28022" x="1581150" y="2876550"/>
          <p14:tracePt t="28038" x="1565275" y="2886075"/>
          <p14:tracePt t="28055" x="1555750" y="2901950"/>
          <p14:tracePt t="28071" x="1546225" y="2908300"/>
          <p14:tracePt t="28088" x="1536700" y="2908300"/>
          <p14:tracePt t="28202" x="1536700" y="2905125"/>
          <p14:tracePt t="28209" x="1536700" y="2901950"/>
          <p14:tracePt t="28224" x="1536700" y="2889250"/>
          <p14:tracePt t="28238" x="1539875" y="2886075"/>
          <p14:tracePt t="28254" x="1543050" y="2879725"/>
          <p14:tracePt t="28272" x="1552575" y="2876550"/>
          <p14:tracePt t="28289" x="1558925" y="2867025"/>
          <p14:tracePt t="28304" x="1568450" y="2854325"/>
          <p14:tracePt t="28322" x="1584325" y="2835275"/>
          <p14:tracePt t="28338" x="1587500" y="2825750"/>
          <p14:tracePt t="28356" x="1597025" y="2819400"/>
          <p14:tracePt t="28361" x="1603375" y="2816225"/>
          <p14:tracePt t="28372" x="1612900" y="2816225"/>
          <p14:tracePt t="28389" x="1628775" y="2816225"/>
          <p14:tracePt t="28404" x="1644650" y="2816225"/>
          <p14:tracePt t="28422" x="1663700" y="2816225"/>
          <p14:tracePt t="28438" x="1673225" y="2816225"/>
          <p14:tracePt t="28455" x="1679575" y="2816225"/>
          <p14:tracePt t="28702" x="1739900" y="2816225"/>
          <p14:tracePt t="28709" x="1822450" y="2819400"/>
          <p14:tracePt t="28722" x="1993900" y="2828925"/>
          <p14:tracePt t="28739" x="2120900" y="2828925"/>
          <p14:tracePt t="28755" x="2190750" y="2828925"/>
          <p14:tracePt t="28772" x="2286000" y="2828925"/>
          <p14:tracePt t="28789" x="2346325" y="2828925"/>
          <p14:tracePt t="28805" x="2416175" y="2828925"/>
          <p14:tracePt t="28822" x="2581275" y="2854325"/>
          <p14:tracePt t="28838" x="2686050" y="2873375"/>
          <p14:tracePt t="28855" x="2806700" y="2898775"/>
          <p14:tracePt t="28857" x="2867025" y="2905125"/>
          <p14:tracePt t="28871" x="2949575" y="2921000"/>
          <p14:tracePt t="28888" x="3006725" y="2943225"/>
          <p14:tracePt t="28905" x="3041650" y="2949575"/>
          <p14:tracePt t="28921" x="3105150" y="2955925"/>
          <p14:tracePt t="28938" x="3165475" y="2955925"/>
          <p14:tracePt t="28955" x="3279775" y="2955925"/>
          <p14:tracePt t="28972" x="3467100" y="2971800"/>
          <p14:tracePt t="28988" x="3597275" y="2987675"/>
          <p14:tracePt t="29005" x="3705225" y="3013075"/>
          <p14:tracePt t="29022" x="3775075" y="3013075"/>
          <p14:tracePt t="29039" x="3797300" y="3013075"/>
          <p14:tracePt t="29055" x="3813175" y="3013075"/>
          <p14:tracePt t="29072" x="3838575" y="3000375"/>
          <p14:tracePt t="29089" x="3851275" y="2994025"/>
          <p14:tracePt t="29105" x="3863975" y="2994025"/>
          <p14:tracePt t="29122" x="3902075" y="2994025"/>
          <p14:tracePt t="29138" x="3933825" y="2994025"/>
          <p14:tracePt t="29155" x="3943350" y="2994025"/>
          <p14:tracePt t="29171" x="3968750" y="2997200"/>
          <p14:tracePt t="29188" x="3987800" y="3003550"/>
          <p14:tracePt t="29480" x="3917950" y="2908300"/>
          <p14:tracePt t="29487" x="3803650" y="2743200"/>
          <p14:tracePt t="29493" x="3689350" y="2578100"/>
          <p14:tracePt t="29505" x="3546475" y="2346325"/>
          <p14:tracePt t="29522" x="3105150" y="1692275"/>
          <p14:tracePt t="29538" x="2749550" y="1279525"/>
          <p14:tracePt t="29556" x="2235200" y="860425"/>
          <p14:tracePt t="29573" x="1936750" y="612775"/>
          <p14:tracePt t="29590" x="1720850" y="457200"/>
          <p14:tracePt t="29606" x="1533525" y="330200"/>
          <p14:tracePt t="29623" x="1457325" y="257175"/>
          <p14:tracePt t="29638" x="1403350" y="187325"/>
          <p14:tracePt t="29655" x="1374775" y="130175"/>
          <p14:tracePt t="29672" x="1336675" y="69850"/>
          <p14:tracePt t="29688" x="1317625" y="47625"/>
          <p14:tracePt t="29705" x="1295400" y="22225"/>
          <p14:tracePt t="29721" x="1250950" y="3175"/>
          <p14:tracePt t="29738" x="1222375" y="0"/>
          <p14:tracePt t="29756" x="1206500" y="0"/>
          <p14:tracePt t="29772" x="1196975" y="0"/>
          <p14:tracePt t="29789" x="1187450" y="0"/>
          <p14:tracePt t="29806" x="1171575" y="0"/>
          <p14:tracePt t="29822" x="1162050" y="0"/>
          <p14:tracePt t="29839" x="1146175" y="6350"/>
          <p14:tracePt t="29856" x="1101725" y="53975"/>
          <p14:tracePt t="29872" x="1063625" y="120650"/>
          <p14:tracePt t="29888" x="1038225" y="161925"/>
          <p14:tracePt t="29906" x="1019175" y="203200"/>
          <p14:tracePt t="29922" x="1016000" y="212725"/>
          <p14:tracePt t="29938" x="1016000" y="222250"/>
          <p14:tracePt t="29955" x="1016000" y="260350"/>
          <p14:tracePt t="29971" x="1025525" y="314325"/>
          <p14:tracePt t="29988" x="1041400" y="422275"/>
          <p14:tracePt t="30004" x="1041400" y="514350"/>
          <p14:tracePt t="30022" x="1073150" y="660400"/>
          <p14:tracePt t="30038" x="1082675" y="742950"/>
          <p14:tracePt t="30055" x="1089025" y="825500"/>
          <p14:tracePt t="30072" x="1095375" y="869950"/>
          <p14:tracePt t="30088" x="1095375" y="914400"/>
          <p14:tracePt t="30105" x="1101725" y="993775"/>
          <p14:tracePt t="30121" x="1101725" y="1073150"/>
          <p14:tracePt t="30138" x="1101725" y="1152525"/>
          <p14:tracePt t="30155" x="1123950" y="1266825"/>
          <p14:tracePt t="30172" x="1146175" y="1311275"/>
          <p14:tracePt t="30188" x="1158875" y="1358900"/>
          <p14:tracePt t="30205" x="1174750" y="1400175"/>
          <p14:tracePt t="30222" x="1200150" y="1425575"/>
          <p14:tracePt t="30238" x="1235075" y="1473200"/>
          <p14:tracePt t="30255" x="1358900" y="1562100"/>
          <p14:tracePt t="30271" x="1504950" y="1644650"/>
          <p14:tracePt t="30289" x="1670050" y="1708150"/>
          <p14:tracePt t="30306" x="1908175" y="1790700"/>
          <p14:tracePt t="30322" x="2063750" y="1835150"/>
          <p14:tracePt t="30338" x="2225675" y="1873250"/>
          <p14:tracePt t="30355" x="2540000" y="1946275"/>
          <p14:tracePt t="30371" x="2736850" y="2003425"/>
          <p14:tracePt t="30388" x="2959100" y="2060575"/>
          <p14:tracePt t="30405" x="3273425" y="2159000"/>
          <p14:tracePt t="30422" x="3511550" y="2219325"/>
          <p14:tracePt t="30439" x="3721100" y="2254250"/>
          <p14:tracePt t="30455" x="4019550" y="2292350"/>
          <p14:tracePt t="30472" x="4191000" y="2292350"/>
          <p14:tracePt t="30488" x="4397375" y="2276475"/>
          <p14:tracePt t="30505" x="4724400" y="2181225"/>
          <p14:tracePt t="30521" x="4911725" y="2114550"/>
          <p14:tracePt t="30538" x="5057775" y="2060575"/>
          <p14:tracePt t="30555" x="5168900" y="2038350"/>
          <p14:tracePt t="30571" x="5232400" y="2025650"/>
          <p14:tracePt t="30588" x="5292725" y="2025650"/>
          <p14:tracePt t="30604" x="5387975" y="2025650"/>
          <p14:tracePt t="30621" x="5438775" y="2035175"/>
          <p14:tracePt t="30638" x="5492750" y="2047875"/>
          <p14:tracePt t="30655" x="5575300" y="2076450"/>
          <p14:tracePt t="30672" x="5619750" y="2089150"/>
          <p14:tracePt t="30689" x="5664200" y="2089150"/>
          <p14:tracePt t="30705" x="5699125" y="2079625"/>
          <p14:tracePt t="30722" x="5730875" y="2041525"/>
          <p14:tracePt t="30738" x="5759450" y="1965325"/>
          <p14:tracePt t="30755" x="5803900" y="1739900"/>
          <p14:tracePt t="30771" x="5822950" y="1622425"/>
          <p14:tracePt t="30789" x="5838825" y="1504950"/>
          <p14:tracePt t="30805" x="5867400" y="1241425"/>
          <p14:tracePt t="30822" x="5892800" y="1120775"/>
          <p14:tracePt t="30839" x="5908675" y="990600"/>
          <p14:tracePt t="30855" x="5934075" y="793750"/>
          <p14:tracePt t="30872" x="5943600" y="717550"/>
          <p14:tracePt t="30888" x="5943600" y="666750"/>
          <p14:tracePt t="30904" x="5943600" y="561975"/>
          <p14:tracePt t="30921" x="5937250" y="479425"/>
          <p14:tracePt t="30938" x="5921375" y="406400"/>
          <p14:tracePt t="30955" x="5880100" y="320675"/>
          <p14:tracePt t="30971" x="5867400" y="282575"/>
          <p14:tracePt t="30988" x="5857875" y="260350"/>
          <p14:tracePt t="31005" x="5851525" y="244475"/>
          <p14:tracePt t="31021" x="5851525" y="228600"/>
          <p14:tracePt t="31055" x="5848350" y="225425"/>
          <p14:tracePt t="31071" x="5838825" y="225425"/>
          <p14:tracePt t="31089" x="5816600" y="225425"/>
          <p14:tracePt t="31105" x="5759450" y="212725"/>
          <p14:tracePt t="31122" x="5730875" y="212725"/>
          <p14:tracePt t="31137" x="5692775" y="212725"/>
          <p14:tracePt t="31155" x="5629275" y="222250"/>
          <p14:tracePt t="31171" x="5591175" y="241300"/>
          <p14:tracePt t="31188" x="5530850" y="254000"/>
          <p14:tracePt t="31205" x="5403850" y="295275"/>
          <p14:tracePt t="31221" x="5314950" y="342900"/>
          <p14:tracePt t="31238" x="5200650" y="403225"/>
          <p14:tracePt t="31255" x="5041900" y="473075"/>
          <p14:tracePt t="31272" x="4972050" y="511175"/>
          <p14:tracePt t="31288" x="4927600" y="523875"/>
          <p14:tracePt t="31305" x="4886325" y="530225"/>
          <p14:tracePt t="31321" x="4857750" y="530225"/>
          <p14:tracePt t="31338" x="4845050" y="530225"/>
          <p14:tracePt t="37319" x="4759325" y="596900"/>
          <p14:tracePt t="37326" x="4603750" y="752475"/>
          <p14:tracePt t="37338" x="4432300" y="898525"/>
          <p14:tracePt t="37355" x="3921125" y="1454150"/>
          <p14:tracePt t="37375" x="3486150" y="1914525"/>
          <p14:tracePt t="37396" x="3140075" y="2251075"/>
          <p14:tracePt t="37423" x="2955925" y="2432050"/>
          <p14:tracePt t="37456" x="2822575" y="2562225"/>
          <p14:tracePt t="37473" x="2803525" y="2578100"/>
          <p14:tracePt t="37488" x="2794000" y="2587625"/>
          <p14:tracePt t="37504" x="2778125" y="2609850"/>
          <p14:tracePt t="37520" x="2778125" y="2625725"/>
          <p14:tracePt t="37537" x="2778125" y="2641600"/>
          <p14:tracePt t="37555" x="2794000" y="2682875"/>
          <p14:tracePt t="37571" x="2803525" y="2692400"/>
          <p14:tracePt t="37587" x="2806700" y="2701925"/>
          <p14:tracePt t="37605" x="2806700" y="2720975"/>
          <p14:tracePt t="37621" x="2806700" y="2730500"/>
          <p14:tracePt t="37637" x="2813050" y="2740025"/>
          <p14:tracePt t="37883" x="2787650" y="2790825"/>
          <p14:tracePt t="37890" x="2752725" y="2873375"/>
          <p14:tracePt t="37904" x="2686050" y="3073400"/>
          <p14:tracePt t="37920" x="2609850" y="3273425"/>
          <p14:tracePt t="37938" x="2524125" y="3543300"/>
          <p14:tracePt t="37954" x="2489200" y="3673475"/>
          <p14:tracePt t="37970" x="2457450" y="3762375"/>
          <p14:tracePt t="37988" x="2438400" y="3825875"/>
          <p14:tracePt t="38004" x="2425700" y="3848100"/>
          <p14:tracePt t="38020" x="2425700" y="3879850"/>
          <p14:tracePt t="38038" x="2425700" y="3911600"/>
          <p14:tracePt t="38053" x="2425700" y="3940175"/>
          <p14:tracePt t="38070" x="2425700" y="3962400"/>
          <p14:tracePt t="38088" x="2425700" y="4003675"/>
          <p14:tracePt t="38104" x="2428875" y="4019550"/>
          <p14:tracePt t="38121" x="2438400" y="4029075"/>
          <p14:tracePt t="38139" x="2447925" y="4048125"/>
          <p14:tracePt t="38155" x="2463800" y="4054475"/>
          <p14:tracePt t="38171" x="2473325" y="4054475"/>
          <p14:tracePt t="38188" x="2495550" y="4051300"/>
          <p14:tracePt t="38204" x="2517775" y="4035425"/>
          <p14:tracePt t="38220" x="2536825" y="4022725"/>
          <p14:tracePt t="38238" x="2555875" y="4006850"/>
          <p14:tracePt t="38255" x="2571750" y="3997325"/>
          <p14:tracePt t="38271" x="2581275" y="3981450"/>
          <p14:tracePt t="38288" x="2597150" y="3968750"/>
          <p14:tracePt t="38304" x="2606675" y="3952875"/>
          <p14:tracePt t="38321" x="2625725" y="3914775"/>
          <p14:tracePt t="38338" x="2657475" y="3848100"/>
          <p14:tracePt t="38354" x="2686050" y="3794125"/>
          <p14:tracePt t="38371" x="2698750" y="3762375"/>
          <p14:tracePt t="38388" x="2708275" y="3721100"/>
          <p14:tracePt t="38404" x="2708275" y="3711575"/>
          <p14:tracePt t="38421" x="2708275" y="3702050"/>
          <p14:tracePt t="38437" x="2708275" y="3692525"/>
          <p14:tracePt t="38738" x="2708275" y="3698875"/>
          <p14:tracePt t="38745" x="2708275" y="3702050"/>
          <p14:tracePt t="38753" x="2708275" y="3711575"/>
          <p14:tracePt t="38770" x="2708275" y="3724275"/>
          <p14:tracePt t="38787" x="2708275" y="3727450"/>
          <p14:tracePt t="39729" x="2708275" y="3721100"/>
          <p14:tracePt t="39766" x="2708275" y="3714750"/>
          <p14:tracePt t="39886" x="2708275" y="3711575"/>
          <p14:tracePt t="40465" x="2765425" y="3736975"/>
          <p14:tracePt t="40472" x="2847975" y="3771900"/>
          <p14:tracePt t="40488" x="2981325" y="3825875"/>
          <p14:tracePt t="40505" x="3092450" y="3860800"/>
          <p14:tracePt t="40520" x="3292475" y="3895725"/>
          <p14:tracePt t="40537" x="3432175" y="3905250"/>
          <p14:tracePt t="40553" x="3603625" y="3921125"/>
          <p14:tracePt t="40586" x="4124325" y="4025900"/>
          <p14:tracePt t="40621" x="4460875" y="4149725"/>
          <p14:tracePt t="40638" x="4559300" y="4184650"/>
          <p14:tracePt t="40655" x="4689475" y="4200525"/>
          <p14:tracePt t="40670" x="4895850" y="4210050"/>
          <p14:tracePt t="40687" x="5067300" y="4210050"/>
          <p14:tracePt t="40704" x="5219700" y="4203700"/>
          <p14:tracePt t="40721" x="5334000" y="4203700"/>
          <p14:tracePt t="40737" x="5419725" y="4216400"/>
          <p14:tracePt t="40754" x="5518150" y="4238625"/>
          <p14:tracePt t="40771" x="5641975" y="4264025"/>
          <p14:tracePt t="40787" x="5724525" y="4279900"/>
          <p14:tracePt t="40803" x="5810250" y="4286250"/>
          <p14:tracePt t="40821" x="5927725" y="4286250"/>
          <p14:tracePt t="40837" x="5988050" y="4286250"/>
          <p14:tracePt t="40854" x="6048375" y="4292600"/>
          <p14:tracePt t="40871" x="6121400" y="4308475"/>
          <p14:tracePt t="40888" x="6165850" y="4314825"/>
          <p14:tracePt t="40904" x="6216650" y="4321175"/>
          <p14:tracePt t="40920" x="6315075" y="4333875"/>
          <p14:tracePt t="40937" x="6350000" y="4333875"/>
          <p14:tracePt t="40953" x="6394450" y="4340225"/>
          <p14:tracePt t="40971" x="6435725" y="4352925"/>
          <p14:tracePt t="40987" x="6457950" y="4356100"/>
          <p14:tracePt t="41004" x="6489700" y="4375150"/>
          <p14:tracePt t="41021" x="6546850" y="4394200"/>
          <p14:tracePt t="41037" x="6584950" y="4406900"/>
          <p14:tracePt t="41054" x="6629400" y="4419600"/>
          <p14:tracePt t="41056" x="6648450" y="4432300"/>
          <p14:tracePt t="41070" x="6686550" y="4445000"/>
          <p14:tracePt t="41087" x="6708775" y="4457700"/>
          <p14:tracePt t="41103" x="6740525" y="4470400"/>
          <p14:tracePt t="41120" x="6775450" y="4492625"/>
          <p14:tracePt t="41137" x="6813550" y="4511675"/>
          <p14:tracePt t="41154" x="6838950" y="4524375"/>
          <p14:tracePt t="41170" x="6880225" y="4556125"/>
          <p14:tracePt t="41186" x="6905625" y="4565650"/>
          <p14:tracePt t="41204" x="6927850" y="4578350"/>
          <p14:tracePt t="41220" x="6946900" y="4591050"/>
          <p14:tracePt t="41237" x="6956425" y="4606925"/>
          <p14:tracePt t="41254" x="6972300" y="4616450"/>
          <p14:tracePt t="41270" x="6988175" y="4625975"/>
          <p14:tracePt t="41287" x="6997700" y="4632325"/>
          <p14:tracePt t="41303" x="7007225" y="4632325"/>
          <p14:tracePt t="41933" x="6937375" y="4600575"/>
          <p14:tracePt t="41940" x="6829425" y="4540250"/>
          <p14:tracePt t="41954" x="6575425" y="4435475"/>
          <p14:tracePt t="41975" x="6045200" y="4349750"/>
          <p14:tracePt t="41991" x="5680075" y="4327525"/>
          <p14:tracePt t="42008" x="5280025" y="4387850"/>
          <p14:tracePt t="42021" x="4756150" y="4483100"/>
          <p14:tracePt t="42055" x="3940175" y="4727575"/>
          <p14:tracePt t="42088" x="3629025" y="4845050"/>
          <p14:tracePt t="42090" x="3581400" y="4864100"/>
          <p14:tracePt t="42104" x="3448050" y="4899025"/>
          <p14:tracePt t="42125" x="3251200" y="4914900"/>
          <p14:tracePt t="42136" x="3181350" y="4914900"/>
          <p14:tracePt t="42154" x="3006725" y="4924425"/>
          <p14:tracePt t="42170" x="2914650" y="4930775"/>
          <p14:tracePt t="42186" x="2857500" y="4943475"/>
          <p14:tracePt t="42203" x="2809875" y="4949825"/>
          <p14:tracePt t="42220" x="2784475" y="4962525"/>
          <p14:tracePt t="42237" x="2755900" y="4962525"/>
          <p14:tracePt t="42253" x="2686050" y="4962525"/>
          <p14:tracePt t="42270" x="2616200" y="4962525"/>
          <p14:tracePt t="42287" x="2555875" y="4962525"/>
          <p14:tracePt t="42304" x="2479675" y="4962525"/>
          <p14:tracePt t="42320" x="2457450" y="4962525"/>
          <p14:tracePt t="42337" x="2441575" y="4962525"/>
          <p14:tracePt t="42353" x="2425700" y="4962525"/>
          <p14:tracePt t="42370" x="2416175" y="4962525"/>
          <p14:tracePt t="42387" x="2387600" y="4962525"/>
          <p14:tracePt t="42404" x="2355850" y="4962525"/>
          <p14:tracePt t="42420" x="2333625" y="4962525"/>
          <p14:tracePt t="42437" x="2324100" y="4962525"/>
          <p14:tracePt t="42453" x="2308225" y="4962525"/>
          <p14:tracePt t="42470" x="2305050" y="4949825"/>
          <p14:tracePt t="42486" x="2305050" y="4940300"/>
          <p14:tracePt t="42503" x="2305050" y="4930775"/>
          <p14:tracePt t="42520" x="2305050" y="4921250"/>
          <p14:tracePt t="42537" x="2305050" y="4914900"/>
          <p14:tracePt t="42554" x="2305050" y="4895850"/>
          <p14:tracePt t="42570" x="2305050" y="4886325"/>
          <p14:tracePt t="42586" x="2314575" y="4876800"/>
          <p14:tracePt t="42603" x="2349500" y="4870450"/>
          <p14:tracePt t="42620" x="2371725" y="4870450"/>
          <p14:tracePt t="42637" x="2400300" y="4870450"/>
          <p14:tracePt t="42653" x="2425700" y="4870450"/>
          <p14:tracePt t="42670" x="2441575" y="4870450"/>
          <p14:tracePt t="42686" x="2470150" y="4870450"/>
          <p14:tracePt t="42704" x="2508250" y="4870450"/>
          <p14:tracePt t="42720" x="2530475" y="4870450"/>
          <p14:tracePt t="42736" x="2552700" y="4870450"/>
          <p14:tracePt t="42754" x="2593975" y="4873625"/>
          <p14:tracePt t="42770" x="2625725" y="4879975"/>
          <p14:tracePt t="42786" x="2647950" y="4892675"/>
          <p14:tracePt t="42803" x="2689225" y="4905375"/>
          <p14:tracePt t="42820" x="2720975" y="4924425"/>
          <p14:tracePt t="42836" x="2765425" y="4937125"/>
          <p14:tracePt t="42854" x="2838450" y="4949825"/>
          <p14:tracePt t="42870" x="2882900" y="4956175"/>
          <p14:tracePt t="42886" x="2917825" y="4962525"/>
          <p14:tracePt t="42903" x="2965450" y="4962525"/>
          <p14:tracePt t="42920" x="2997200" y="4962525"/>
          <p14:tracePt t="42937" x="3019425" y="4962525"/>
          <p14:tracePt t="42954" x="3067050" y="4968875"/>
          <p14:tracePt t="42970" x="3105150" y="4987925"/>
          <p14:tracePt t="42988" x="3149600" y="5000625"/>
          <p14:tracePt t="43004" x="3213100" y="5019675"/>
          <p14:tracePt t="43021" x="3251200" y="5026025"/>
          <p14:tracePt t="43037" x="3273425" y="5026025"/>
          <p14:tracePt t="43053" x="3327400" y="5026025"/>
          <p14:tracePt t="43070" x="3365500" y="5026025"/>
          <p14:tracePt t="43087" x="3394075" y="5022850"/>
          <p14:tracePt t="43092" x="3413125" y="5016500"/>
          <p14:tracePt t="43103" x="3457575" y="5010150"/>
          <p14:tracePt t="43121" x="3508375" y="5010150"/>
          <p14:tracePt t="43137" x="3562350" y="5010150"/>
          <p14:tracePt t="43154" x="3625850" y="5010150"/>
          <p14:tracePt t="43170" x="3648075" y="5010150"/>
          <p14:tracePt t="43187" x="3667125" y="5010150"/>
          <p14:tracePt t="43203" x="3708400" y="5003800"/>
          <p14:tracePt t="43220" x="3740150" y="4997450"/>
          <p14:tracePt t="43238" x="3803650" y="4972050"/>
          <p14:tracePt t="43254" x="3876675" y="4956175"/>
          <p14:tracePt t="43271" x="3962400" y="4949825"/>
          <p14:tracePt t="43288" x="4070350" y="4949825"/>
          <p14:tracePt t="43303" x="4105275" y="4949825"/>
          <p14:tracePt t="43320" x="4121150" y="4949825"/>
          <p14:tracePt t="43337" x="4130675" y="4949825"/>
          <p14:tracePt t="43354" x="4162425" y="4949825"/>
          <p14:tracePt t="43371" x="4184650" y="4949825"/>
          <p14:tracePt t="43388" x="4248150" y="4959350"/>
          <p14:tracePt t="43404" x="4295775" y="4972050"/>
          <p14:tracePt t="43421" x="4314825" y="4972050"/>
          <p14:tracePt t="43438" x="4349750" y="4972050"/>
          <p14:tracePt t="43454" x="4359275" y="4972050"/>
          <p14:tracePt t="43470" x="4368800" y="4972050"/>
          <p14:tracePt t="43487" x="4375150" y="4972050"/>
          <p14:tracePt t="43560" x="4371975" y="4972050"/>
          <p14:tracePt t="43567" x="4368800" y="4972050"/>
          <p14:tracePt t="43575" x="4362450" y="4972050"/>
          <p14:tracePt t="43587" x="4333875" y="4968875"/>
          <p14:tracePt t="43603" x="4289425" y="4956175"/>
          <p14:tracePt t="43620" x="4241800" y="4943475"/>
          <p14:tracePt t="43636" x="4213225" y="4937125"/>
          <p14:tracePt t="43654" x="4171950" y="4930775"/>
          <p14:tracePt t="43670" x="4149725" y="4930775"/>
          <p14:tracePt t="43687" x="4064000" y="4930775"/>
          <p14:tracePt t="43704" x="4006850" y="4930775"/>
          <p14:tracePt t="43720" x="3921125" y="4933950"/>
          <p14:tracePt t="43737" x="3844925" y="4940300"/>
          <p14:tracePt t="43753" x="3822700" y="4940300"/>
          <p14:tracePt t="43770" x="3800475" y="4940300"/>
          <p14:tracePt t="43787" x="3775075" y="4940300"/>
          <p14:tracePt t="43804" x="3743325" y="4940300"/>
          <p14:tracePt t="43820" x="3721100" y="4940300"/>
          <p14:tracePt t="43838" x="3679825" y="4927600"/>
          <p14:tracePt t="43854" x="3657600" y="4927600"/>
          <p14:tracePt t="43870" x="3648075" y="4927600"/>
          <p14:tracePt t="43887" x="3629025" y="4927600"/>
          <p14:tracePt t="43903" x="3619500" y="4927600"/>
          <p14:tracePt t="43920" x="3609975" y="4927600"/>
          <p14:tracePt t="43937" x="3594100" y="4914900"/>
          <p14:tracePt t="43953" x="3578225" y="4911725"/>
          <p14:tracePt t="43970" x="3578225" y="4905375"/>
          <p14:tracePt t="44031" x="3578225" y="4902200"/>
          <p14:tracePt t="44059" x="3575050" y="4895850"/>
          <p14:tracePt t="44066" x="3568700" y="4892675"/>
          <p14:tracePt t="44124" x="3568700" y="4886325"/>
          <p14:tracePt t="44145" x="3571875" y="4886325"/>
          <p14:tracePt t="44151" x="3575050" y="4883150"/>
          <p14:tracePt t="44158" x="3590925" y="4876800"/>
          <p14:tracePt t="44170" x="3609975" y="4870450"/>
          <p14:tracePt t="44187" x="3705225" y="4870450"/>
          <p14:tracePt t="44203" x="3778250" y="4870450"/>
          <p14:tracePt t="44220" x="3841750" y="4879975"/>
          <p14:tracePt t="44237" x="3940175" y="4902200"/>
          <p14:tracePt t="44254" x="3994150" y="4914900"/>
          <p14:tracePt t="44270" x="4057650" y="4930775"/>
          <p14:tracePt t="44287" x="4124325" y="4956175"/>
          <p14:tracePt t="44303" x="4162425" y="4968875"/>
          <p14:tracePt t="44320" x="4184650" y="4975225"/>
          <p14:tracePt t="44336" x="4232275" y="4975225"/>
          <p14:tracePt t="44353" x="4254500" y="4975225"/>
          <p14:tracePt t="44370" x="4276725" y="4975225"/>
          <p14:tracePt t="44387" x="4295775" y="4975225"/>
          <p14:tracePt t="44403" x="4308475" y="4975225"/>
          <p14:tracePt t="44420" x="4327525" y="4975225"/>
          <p14:tracePt t="44436" x="4349750" y="4975225"/>
          <p14:tracePt t="44453" x="4359275" y="4975225"/>
          <p14:tracePt t="44470" x="4371975" y="4975225"/>
          <p14:tracePt t="44486" x="4387850" y="4975225"/>
          <p14:tracePt t="44503" x="4397375" y="4975225"/>
          <p14:tracePt t="44520" x="4406900" y="4975225"/>
          <p14:tracePt t="44537" x="4429125" y="4975225"/>
          <p14:tracePt t="44554" x="4438650" y="4975225"/>
          <p14:tracePt t="44586" x="4438650" y="4968875"/>
          <p14:tracePt t="44603" x="4432300" y="4959350"/>
          <p14:tracePt t="44620" x="4419600" y="4943475"/>
          <p14:tracePt t="44636" x="4400550" y="4927600"/>
          <p14:tracePt t="44653" x="4387850" y="4918075"/>
          <p14:tracePt t="44670" x="4378325" y="4918075"/>
          <p14:tracePt t="44687" x="4346575" y="4905375"/>
          <p14:tracePt t="44703" x="4308475" y="4892675"/>
          <p14:tracePt t="44720" x="4244975" y="4870450"/>
          <p14:tracePt t="44737" x="4124325" y="4848225"/>
          <p14:tracePt t="44754" x="4060825" y="4841875"/>
          <p14:tracePt t="44771" x="4032250" y="4841875"/>
          <p14:tracePt t="44787" x="3990975" y="4841875"/>
          <p14:tracePt t="44804" x="3968750" y="4841875"/>
          <p14:tracePt t="44820" x="3933825" y="4841875"/>
          <p14:tracePt t="44837" x="3870325" y="4841875"/>
          <p14:tracePt t="44853" x="3825875" y="4841875"/>
          <p14:tracePt t="44870" x="3797300" y="4841875"/>
          <p14:tracePt t="44886" x="3756025" y="4851400"/>
          <p14:tracePt t="44903" x="3733800" y="4857750"/>
          <p14:tracePt t="44920" x="3702050" y="4870450"/>
          <p14:tracePt t="44936" x="3648075" y="4870450"/>
          <p14:tracePt t="44953" x="3578225" y="4870450"/>
          <p14:tracePt t="44970" x="3492500" y="4857750"/>
          <p14:tracePt t="44986" x="3413125" y="4841875"/>
          <p14:tracePt t="45003" x="3381375" y="4841875"/>
          <p14:tracePt t="45020" x="3359150" y="4841875"/>
          <p14:tracePt t="45036" x="3343275" y="4841875"/>
          <p14:tracePt t="45053" x="3333750" y="4841875"/>
          <p14:tracePt t="45070" x="3324225" y="4841875"/>
          <p14:tracePt t="45087" x="3311525" y="4841875"/>
          <p14:tracePt t="45151" x="3321050" y="4841875"/>
          <p14:tracePt t="45158" x="3340100" y="4841875"/>
          <p14:tracePt t="45171" x="3419475" y="4841875"/>
          <p14:tracePt t="45187" x="3524250" y="4854575"/>
          <p14:tracePt t="45203" x="3679825" y="4902200"/>
          <p14:tracePt t="45221" x="3892550" y="4953000"/>
          <p14:tracePt t="45237" x="4032250" y="4972050"/>
          <p14:tracePt t="45253" x="4162425" y="4991100"/>
          <p14:tracePt t="45270" x="4289425" y="4991100"/>
          <p14:tracePt t="45286" x="4400550" y="4972050"/>
          <p14:tracePt t="45303" x="4464050" y="4962525"/>
          <p14:tracePt t="45320" x="4556125" y="4962525"/>
          <p14:tracePt t="45337" x="4610100" y="4972050"/>
          <p14:tracePt t="45354" x="4667250" y="4994275"/>
          <p14:tracePt t="45371" x="4730750" y="5013325"/>
          <p14:tracePt t="45387" x="4762500" y="5026025"/>
          <p14:tracePt t="45404" x="4772025" y="5032375"/>
          <p14:tracePt t="45420" x="4784725" y="5032375"/>
          <p14:tracePt t="45437" x="4791075" y="5032375"/>
          <p14:tracePt t="45470" x="4813300" y="5048250"/>
          <p14:tracePt t="45487" x="4816475" y="5054600"/>
          <p14:tracePt t="45503" x="4822825" y="5054600"/>
          <p14:tracePt t="45520" x="4826000" y="5054600"/>
          <p14:tracePt t="45579" x="4826000" y="5057775"/>
          <p14:tracePt t="45586" x="4826000" y="5064125"/>
          <p14:tracePt t="45593" x="4826000" y="5067300"/>
          <p14:tracePt t="45604" x="4826000" y="5073650"/>
          <p14:tracePt t="45621" x="4816475" y="5086350"/>
          <p14:tracePt t="45637" x="4797425" y="5105400"/>
          <p14:tracePt t="45653" x="4787900" y="5114925"/>
          <p14:tracePt t="45670" x="4778375" y="5124450"/>
          <p14:tracePt t="45686" x="4775200" y="5124450"/>
          <p14:tracePt t="45703" x="4765675" y="5124450"/>
          <p14:tracePt t="45721" x="4759325" y="5124450"/>
          <p14:tracePt t="45771" x="4762500" y="5124450"/>
          <p14:tracePt t="45778" x="4765675" y="5121275"/>
          <p14:tracePt t="45786" x="4775200" y="5114925"/>
          <p14:tracePt t="45803" x="4813300" y="5105400"/>
          <p14:tracePt t="45820" x="4876800" y="5099050"/>
          <p14:tracePt t="45836" x="4914900" y="5099050"/>
          <p14:tracePt t="45853" x="4943475" y="5099050"/>
          <p14:tracePt t="45870" x="4984750" y="5099050"/>
          <p14:tracePt t="45887" x="5019675" y="5099050"/>
          <p14:tracePt t="45903" x="5057775" y="5099050"/>
          <p14:tracePt t="45920" x="5095875" y="5099050"/>
          <p14:tracePt t="45936" x="5133975" y="5102225"/>
          <p14:tracePt t="45953" x="5156200" y="5102225"/>
          <p14:tracePt t="45970" x="5210175" y="5102225"/>
          <p14:tracePt t="45986" x="5254625" y="5102225"/>
          <p14:tracePt t="46004" x="5299075" y="5102225"/>
          <p14:tracePt t="46020" x="5362575" y="5095875"/>
          <p14:tracePt t="46036" x="5394325" y="5080000"/>
          <p14:tracePt t="46053" x="5438775" y="5067300"/>
          <p14:tracePt t="46070" x="5502275" y="5038725"/>
          <p14:tracePt t="46087" x="5543550" y="5006975"/>
          <p14:tracePt t="46103" x="5581650" y="4981575"/>
          <p14:tracePt t="46120" x="5632450" y="4937125"/>
          <p14:tracePt t="46136" x="5641975" y="4927600"/>
          <p14:tracePt t="46153" x="5651500" y="4918075"/>
          <p14:tracePt t="46170" x="5673725" y="4895850"/>
          <p14:tracePt t="46186" x="5683250" y="4886325"/>
          <p14:tracePt t="46203" x="5683250" y="4879975"/>
          <p14:tracePt t="46236" x="5683250" y="4876800"/>
          <p14:tracePt t="46253" x="5683250" y="4870450"/>
          <p14:tracePt t="46270" x="5683250" y="4860925"/>
          <p14:tracePt t="46287" x="5683250" y="4851400"/>
          <p14:tracePt t="46303" x="5683250" y="4841875"/>
          <p14:tracePt t="46320" x="5683250" y="4838700"/>
          <p14:tracePt t="46406" x="5689600" y="4838700"/>
          <p14:tracePt t="46414" x="5692775" y="4838700"/>
          <p14:tracePt t="46421" x="5699125" y="4838700"/>
          <p14:tracePt t="46437" x="5708650" y="4838700"/>
          <p14:tracePt t="46453" x="5727700" y="4838700"/>
          <p14:tracePt t="46469" x="5775325" y="4838700"/>
          <p14:tracePt t="46486" x="5813425" y="4838700"/>
          <p14:tracePt t="46504" x="5857875" y="4838700"/>
          <p14:tracePt t="46520" x="5927725" y="4838700"/>
          <p14:tracePt t="46536" x="5972175" y="4838700"/>
          <p14:tracePt t="46553" x="6007100" y="4838700"/>
          <p14:tracePt t="46570" x="6061075" y="4838700"/>
          <p14:tracePt t="46587" x="6099175" y="4838700"/>
          <p14:tracePt t="46603" x="6134100" y="4838700"/>
          <p14:tracePt t="46620" x="6197600" y="4838700"/>
          <p14:tracePt t="46636" x="6242050" y="4838700"/>
          <p14:tracePt t="46654" x="6276975" y="4838700"/>
          <p14:tracePt t="46670" x="6311900" y="4838700"/>
          <p14:tracePt t="46686" x="6340475" y="4838700"/>
          <p14:tracePt t="46703" x="6350000" y="4832350"/>
          <p14:tracePt t="46720" x="6365875" y="4822825"/>
          <p14:tracePt t="46736" x="6375400" y="4822825"/>
          <p14:tracePt t="46753" x="6391275" y="4816475"/>
          <p14:tracePt t="46769" x="6403975" y="4816475"/>
          <p14:tracePt t="46786" x="6410325" y="4816475"/>
          <p14:tracePt t="46803" x="6413500" y="4816475"/>
          <p14:tracePt t="46820" x="6419850" y="4816475"/>
          <p14:tracePt t="46837" x="6423025" y="4816475"/>
          <p14:tracePt t="49046" x="6448425" y="4806950"/>
          <p14:tracePt t="49053" x="6499225" y="4787900"/>
          <p14:tracePt t="49060" x="6537325" y="4765675"/>
          <p14:tracePt t="49070" x="6588125" y="4730750"/>
          <p14:tracePt t="49087" x="6702425" y="4625975"/>
          <p14:tracePt t="49103" x="6778625" y="4549775"/>
          <p14:tracePt t="49119" x="6838950" y="4489450"/>
          <p14:tracePt t="49153" x="6965950" y="4397375"/>
          <p14:tracePt t="49187" x="7038975" y="4362450"/>
          <p14:tracePt t="49203" x="7048500" y="4349750"/>
          <p14:tracePt t="49220" x="7061200" y="4327525"/>
          <p14:tracePt t="49237" x="7061200" y="4251325"/>
          <p14:tracePt t="49253" x="7051675" y="4206875"/>
          <p14:tracePt t="49270" x="7038975" y="4168775"/>
          <p14:tracePt t="49287" x="7000875" y="4130675"/>
          <p14:tracePt t="49302" x="6975475" y="4102100"/>
          <p14:tracePt t="49319" x="6918325" y="4073525"/>
          <p14:tracePt t="49337" x="6734175" y="3984625"/>
          <p14:tracePt t="49353" x="6578600" y="3911600"/>
          <p14:tracePt t="49370" x="6445250" y="3848100"/>
          <p14:tracePt t="49387" x="6242050" y="3797300"/>
          <p14:tracePt t="49403" x="6111875" y="3768725"/>
          <p14:tracePt t="49420" x="5962650" y="3768725"/>
          <p14:tracePt t="49437" x="5667375" y="3768725"/>
          <p14:tracePt t="49453" x="5451475" y="3768725"/>
          <p14:tracePt t="49470" x="5213350" y="3768725"/>
          <p14:tracePt t="49487" x="4892675" y="3803650"/>
          <p14:tracePt t="49505" x="4721225" y="3822700"/>
          <p14:tracePt t="49520" x="4568825" y="3841750"/>
          <p14:tracePt t="49537" x="4337050" y="3876675"/>
          <p14:tracePt t="49553" x="4187825" y="3886200"/>
          <p14:tracePt t="49570" x="4038600" y="3886200"/>
          <p14:tracePt t="49587" x="3819525" y="3892550"/>
          <p14:tracePt t="49605" x="3705225" y="3892550"/>
          <p14:tracePt t="49620" x="3609975" y="3892550"/>
          <p14:tracePt t="49638" x="3502025" y="3892550"/>
          <p14:tracePt t="49653" x="3444875" y="3892550"/>
          <p14:tracePt t="49670" x="3400425" y="3892550"/>
          <p14:tracePt t="49687" x="3308350" y="3870325"/>
          <p14:tracePt t="49702" x="3241675" y="3838575"/>
          <p14:tracePt t="49719" x="3152775" y="3806825"/>
          <p14:tracePt t="49736" x="3028950" y="3768725"/>
          <p14:tracePt t="49752" x="2962275" y="3752850"/>
          <p14:tracePt t="49769" x="2927350" y="3752850"/>
          <p14:tracePt t="49786" x="2863850" y="3752850"/>
          <p14:tracePt t="49803" x="2819400" y="3752850"/>
          <p14:tracePt t="49820" x="2768600" y="3752850"/>
          <p14:tracePt t="49836" x="2692400" y="3752850"/>
          <p14:tracePt t="49853" x="2647950" y="3752850"/>
          <p14:tracePt t="49870" x="2609850" y="3752850"/>
          <p14:tracePt t="49886" x="2549525" y="3752850"/>
          <p14:tracePt t="49902" x="2505075" y="3762375"/>
          <p14:tracePt t="49920" x="2447925" y="3775075"/>
          <p14:tracePt t="49936" x="2365375" y="3819525"/>
          <p14:tracePt t="49952" x="2308225" y="3848100"/>
          <p14:tracePt t="49970" x="2270125" y="3873500"/>
          <p14:tracePt t="49987" x="2209800" y="3911600"/>
          <p14:tracePt t="50002" x="2178050" y="3943350"/>
          <p14:tracePt t="50020" x="2152650" y="3968750"/>
          <p14:tracePt t="50036" x="2105025" y="4044950"/>
          <p14:tracePt t="50052" x="2076450" y="4111625"/>
          <p14:tracePt t="50070" x="2044700" y="4187825"/>
          <p14:tracePt t="50086" x="2022475" y="4321175"/>
          <p14:tracePt t="50103" x="2016125" y="4394200"/>
          <p14:tracePt t="50119" x="2016125" y="4454525"/>
          <p14:tracePt t="50137" x="2016125" y="4540250"/>
          <p14:tracePt t="50153" x="2016125" y="4610100"/>
          <p14:tracePt t="50170" x="2019300" y="4683125"/>
          <p14:tracePt t="50186" x="2041525" y="4806950"/>
          <p14:tracePt t="50202" x="2063750" y="4883150"/>
          <p14:tracePt t="50219" x="2079625" y="4956175"/>
          <p14:tracePt t="50236" x="2098675" y="5045075"/>
          <p14:tracePt t="50252" x="2114550" y="5102225"/>
          <p14:tracePt t="50270" x="2133600" y="5165725"/>
          <p14:tracePt t="50286" x="2178050" y="5254625"/>
          <p14:tracePt t="50302" x="2228850" y="5321300"/>
          <p14:tracePt t="50319" x="2279650" y="5365750"/>
          <p14:tracePt t="50336" x="2320925" y="5432425"/>
          <p14:tracePt t="50353" x="2346325" y="5464175"/>
          <p14:tracePt t="50370" x="2365375" y="5492750"/>
          <p14:tracePt t="50386" x="2397125" y="5549900"/>
          <p14:tracePt t="50402" x="2444750" y="5600700"/>
          <p14:tracePt t="50419" x="2508250" y="5661025"/>
          <p14:tracePt t="50436" x="2600325" y="5737225"/>
          <p14:tracePt t="50452" x="2647950" y="5781675"/>
          <p14:tracePt t="50471" x="2698750" y="5826125"/>
          <p14:tracePt t="50487" x="2724150" y="5857875"/>
          <p14:tracePt t="50503" x="2749550" y="5880100"/>
          <p14:tracePt t="50520" x="2781300" y="5905500"/>
          <p14:tracePt t="50536" x="2857500" y="5953125"/>
          <p14:tracePt t="50552" x="2924175" y="5991225"/>
          <p14:tracePt t="50569" x="3013075" y="6022975"/>
          <p14:tracePt t="50586" x="3098800" y="6067425"/>
          <p14:tracePt t="50603" x="3146425" y="6080125"/>
          <p14:tracePt t="50621" x="3209925" y="6099175"/>
          <p14:tracePt t="50637" x="3273425" y="6111875"/>
          <p14:tracePt t="50653" x="3368675" y="6137275"/>
          <p14:tracePt t="50669" x="3467100" y="6153150"/>
          <p14:tracePt t="50686" x="3575050" y="6159500"/>
          <p14:tracePt t="50702" x="3625850" y="6169025"/>
          <p14:tracePt t="50720" x="3743325" y="6169025"/>
          <p14:tracePt t="50736" x="3813175" y="6169025"/>
          <p14:tracePt t="50752" x="3883025" y="6169025"/>
          <p14:tracePt t="50770" x="4010025" y="6169025"/>
          <p14:tracePt t="50786" x="4111625" y="6169025"/>
          <p14:tracePt t="50802" x="4206875" y="6169025"/>
          <p14:tracePt t="50820" x="4314825" y="6162675"/>
          <p14:tracePt t="50836" x="4381500" y="6162675"/>
          <p14:tracePt t="50853" x="4467225" y="6146800"/>
          <p14:tracePt t="50871" x="4578350" y="6127750"/>
          <p14:tracePt t="50886" x="4641850" y="6127750"/>
          <p14:tracePt t="50903" x="4699000" y="6127750"/>
          <p14:tracePt t="50920" x="4778375" y="6118225"/>
          <p14:tracePt t="50936" x="4838700" y="6118225"/>
          <p14:tracePt t="50952" x="4899025" y="6118225"/>
          <p14:tracePt t="50970" x="4968875" y="6118225"/>
          <p14:tracePt t="50986" x="5013325" y="6111875"/>
          <p14:tracePt t="51003" x="5067300" y="6105525"/>
          <p14:tracePt t="51021" x="5168900" y="6083300"/>
          <p14:tracePt t="51036" x="5289550" y="6042025"/>
          <p14:tracePt t="51053" x="5432425" y="6007100"/>
          <p14:tracePt t="51070" x="5626100" y="5934075"/>
          <p14:tracePt t="51086" x="5724525" y="5911850"/>
          <p14:tracePt t="51102" x="5788025" y="5895975"/>
          <p14:tracePt t="51119" x="5851525" y="5870575"/>
          <p14:tracePt t="51136" x="5899150" y="5857875"/>
          <p14:tracePt t="51153" x="5937250" y="5845175"/>
          <p14:tracePt t="51170" x="6045200" y="5829300"/>
          <p14:tracePt t="51186" x="6137275" y="5829300"/>
          <p14:tracePt t="51203" x="6242050" y="5829300"/>
          <p14:tracePt t="51220" x="6394450" y="5829300"/>
          <p14:tracePt t="51236" x="6473825" y="5829300"/>
          <p14:tracePt t="51252" x="6534150" y="5829300"/>
          <p14:tracePt t="51270" x="6600825" y="5803900"/>
          <p14:tracePt t="51286" x="6635750" y="5791200"/>
          <p14:tracePt t="51303" x="6683375" y="5778500"/>
          <p14:tracePt t="51320" x="6775450" y="5743575"/>
          <p14:tracePt t="51336" x="6861175" y="5718175"/>
          <p14:tracePt t="51353" x="6940550" y="5689600"/>
          <p14:tracePt t="51369" x="7045325" y="5635625"/>
          <p14:tracePt t="51385" x="7086600" y="5594350"/>
          <p14:tracePt t="51403" x="7137400" y="5549900"/>
          <p14:tracePt t="51420" x="7188200" y="5454650"/>
          <p14:tracePt t="51436" x="7213600" y="5334000"/>
          <p14:tracePt t="51453" x="7223125" y="5153025"/>
          <p14:tracePt t="51470" x="7200900" y="4975225"/>
          <p14:tracePt t="51490" x="7191375" y="4892675"/>
          <p14:tracePt t="51502" x="7191375" y="4829175"/>
          <p14:tracePt t="51519" x="7191375" y="4775200"/>
          <p14:tracePt t="51536" x="7191375" y="4752975"/>
          <p14:tracePt t="51553" x="7191375" y="4718050"/>
          <p14:tracePt t="51570" x="7185025" y="4654550"/>
          <p14:tracePt t="51587" x="7134225" y="4530725"/>
          <p14:tracePt t="51603" x="7048500" y="4362450"/>
          <p14:tracePt t="51620" x="6956425" y="4219575"/>
          <p14:tracePt t="51636" x="6911975" y="4159250"/>
          <p14:tracePt t="51652" x="6892925" y="4130675"/>
          <p14:tracePt t="51670" x="6877050" y="4092575"/>
          <p14:tracePt t="51686" x="6867525" y="4079875"/>
          <p14:tracePt t="51702" x="6842125" y="4038600"/>
          <p14:tracePt t="51719" x="6772275" y="3949700"/>
          <p14:tracePt t="51736" x="6699250" y="3876675"/>
          <p14:tracePt t="51753" x="6619875" y="3829050"/>
          <p14:tracePt t="51770" x="6511925" y="3759200"/>
          <p14:tracePt t="51786" x="6470650" y="3730625"/>
          <p14:tracePt t="51802" x="6448425" y="3721100"/>
          <p14:tracePt t="51819" x="6407150" y="3702050"/>
          <p14:tracePt t="51837" x="6381750" y="3676650"/>
          <p14:tracePt t="51853" x="6311900" y="3632200"/>
          <p14:tracePt t="51870" x="6134100" y="3527425"/>
          <p14:tracePt t="51887" x="6035675" y="3476625"/>
          <p14:tracePt t="51903" x="5934075" y="3444875"/>
          <p14:tracePt t="51919" x="5810250" y="3403600"/>
          <p14:tracePt t="51935" x="5756275" y="3403600"/>
          <p14:tracePt t="51952" x="5711825" y="3403600"/>
          <p14:tracePt t="51969" x="5651500" y="3403600"/>
          <p14:tracePt t="51986" x="5607050" y="3390900"/>
          <p14:tracePt t="52003" x="5521325" y="3375025"/>
          <p14:tracePt t="52020" x="5362575" y="3343275"/>
          <p14:tracePt t="52036" x="5280025" y="3327400"/>
          <p14:tracePt t="52053" x="5226050" y="3327400"/>
          <p14:tracePt t="52069" x="5178425" y="3327400"/>
          <p14:tracePt t="52085" x="5146675" y="3327400"/>
          <p14:tracePt t="52102" x="5095875" y="3321050"/>
          <p14:tracePt t="52119" x="4953000" y="3295650"/>
          <p14:tracePt t="52136" x="4845050" y="3279775"/>
          <p14:tracePt t="52153" x="4737100" y="3254375"/>
          <p14:tracePt t="52170" x="4616450" y="3248025"/>
          <p14:tracePt t="52186" x="4556125" y="3248025"/>
          <p14:tracePt t="52202" x="4495800" y="3248025"/>
          <p14:tracePt t="52219" x="4359275" y="3260725"/>
          <p14:tracePt t="52235" x="4219575" y="3260725"/>
          <p14:tracePt t="52252" x="4070350" y="3260725"/>
          <p14:tracePt t="52269" x="3841750" y="3260725"/>
          <p14:tracePt t="52286" x="3740150" y="3260725"/>
          <p14:tracePt t="52304" x="3638550" y="3273425"/>
          <p14:tracePt t="52319" x="3575050" y="3279775"/>
          <p14:tracePt t="52336" x="3505200" y="3289300"/>
          <p14:tracePt t="52352" x="3400425" y="3295650"/>
          <p14:tracePt t="52369" x="3238500" y="3295650"/>
          <p14:tracePt t="52386" x="3146425" y="3295650"/>
          <p14:tracePt t="52402" x="3073400" y="3295650"/>
          <p14:tracePt t="52419" x="3019425" y="3295650"/>
          <p14:tracePt t="52436" x="2997200" y="3295650"/>
          <p14:tracePt t="52452" x="2968625" y="3295650"/>
          <p14:tracePt t="52469" x="2895600" y="3302000"/>
          <p14:tracePt t="52486" x="2832100" y="3317875"/>
          <p14:tracePt t="52503" x="2740025" y="3346450"/>
          <p14:tracePt t="52519" x="2676525" y="3359150"/>
          <p14:tracePt t="52536" x="2632075" y="3371850"/>
          <p14:tracePt t="52553" x="2574925" y="3390900"/>
          <p14:tracePt t="52569" x="2543175" y="3409950"/>
          <p14:tracePt t="52586" x="2520950" y="3422650"/>
          <p14:tracePt t="52603" x="2476500" y="3451225"/>
          <p14:tracePt t="52619" x="2454275" y="3482975"/>
          <p14:tracePt t="52636" x="2422525" y="3508375"/>
          <p14:tracePt t="52653" x="2384425" y="3552825"/>
          <p14:tracePt t="52669" x="2352675" y="3578225"/>
          <p14:tracePt t="52686" x="2327275" y="3616325"/>
          <p14:tracePt t="52703" x="2301875" y="3651250"/>
          <p14:tracePt t="52720" x="2289175" y="3683000"/>
          <p14:tracePt t="52735" x="2279650" y="3705225"/>
          <p14:tracePt t="52753" x="2260600" y="3749675"/>
          <p14:tracePt t="52769" x="2241550" y="3771900"/>
          <p14:tracePt t="52786" x="2232025" y="3803650"/>
          <p14:tracePt t="52803" x="2232025" y="3844925"/>
          <p14:tracePt t="52819" x="2232025" y="3867150"/>
          <p14:tracePt t="52836" x="2232025" y="3908425"/>
          <p14:tracePt t="52853" x="2232025" y="3965575"/>
          <p14:tracePt t="52869" x="2232025" y="3987800"/>
          <p14:tracePt t="52885" x="2232025" y="4006850"/>
          <p14:tracePt t="52903" x="2225675" y="4048125"/>
          <p14:tracePt t="52919" x="2219325" y="4086225"/>
          <p14:tracePt t="52937" x="2219325" y="4124325"/>
          <p14:tracePt t="52953" x="2222500" y="4194175"/>
          <p14:tracePt t="52970" x="2235200" y="4257675"/>
          <p14:tracePt t="52986" x="2257425" y="4324350"/>
          <p14:tracePt t="53003" x="2279650" y="4403725"/>
          <p14:tracePt t="53019" x="2292350" y="4441825"/>
          <p14:tracePt t="53036" x="2292350" y="4479925"/>
          <p14:tracePt t="53053" x="2292350" y="4521200"/>
          <p14:tracePt t="53069" x="2298700" y="4556125"/>
          <p14:tracePt t="53086" x="2305050" y="4600575"/>
          <p14:tracePt t="53103" x="2349500" y="4695825"/>
          <p14:tracePt t="53120" x="2378075" y="4762500"/>
          <p14:tracePt t="53136" x="2390775" y="4816475"/>
          <p14:tracePt t="53153" x="2416175" y="4857750"/>
          <p14:tracePt t="53169" x="2416175" y="4889500"/>
          <p14:tracePt t="53185" x="2416175" y="4911725"/>
          <p14:tracePt t="53188" x="2416175" y="4921250"/>
          <p14:tracePt t="53203" x="2416175" y="4949825"/>
          <p14:tracePt t="53220" x="2416175" y="4972050"/>
          <p14:tracePt t="53236" x="2428875" y="5010150"/>
          <p14:tracePt t="53253" x="2447925" y="5083175"/>
          <p14:tracePt t="53269" x="2466975" y="5127625"/>
          <p14:tracePt t="53285" x="2479675" y="5165725"/>
          <p14:tracePt t="53302" x="2492375" y="5207000"/>
          <p14:tracePt t="53319" x="2498725" y="5229225"/>
          <p14:tracePt t="53335" x="2505075" y="5260975"/>
          <p14:tracePt t="53353" x="2536825" y="5324475"/>
          <p14:tracePt t="53369" x="2584450" y="5403850"/>
          <p14:tracePt t="53386" x="2660650" y="5499100"/>
          <p14:tracePt t="53402" x="2749550" y="5610225"/>
          <p14:tracePt t="53419" x="2794000" y="5661025"/>
          <p14:tracePt t="53436" x="2813050" y="5699125"/>
          <p14:tracePt t="53453" x="2828925" y="5734050"/>
          <p14:tracePt t="53470" x="2854325" y="5772150"/>
          <p14:tracePt t="53486" x="2882900" y="5829300"/>
          <p14:tracePt t="53502" x="2952750" y="5927725"/>
          <p14:tracePt t="53519" x="3006725" y="5988050"/>
          <p14:tracePt t="53536" x="3044825" y="6029325"/>
          <p14:tracePt t="53552" x="3101975" y="6089650"/>
          <p14:tracePt t="53569" x="3114675" y="6121400"/>
          <p14:tracePt t="53586" x="3130550" y="6130925"/>
          <p14:tracePt t="53602" x="3143250" y="6146800"/>
          <p14:tracePt t="53620" x="3155950" y="6162675"/>
          <p14:tracePt t="53636" x="3181350" y="6188075"/>
          <p14:tracePt t="53653" x="3222625" y="6232525"/>
          <p14:tracePt t="53669" x="3263900" y="6257925"/>
          <p14:tracePt t="53685" x="3289300" y="6267450"/>
          <p14:tracePt t="53687" x="3292475" y="6273800"/>
          <p14:tracePt t="53702" x="3308350" y="6280150"/>
          <p14:tracePt t="53719" x="3314700" y="6280150"/>
          <p14:tracePt t="53753" x="3317875" y="6280150"/>
          <p14:tracePt t="53770" x="3333750" y="6289675"/>
          <p14:tracePt t="53786" x="3365500" y="6296025"/>
          <p14:tracePt t="53803" x="3425825" y="6296025"/>
          <p14:tracePt t="53819" x="3448050" y="6296025"/>
          <p14:tracePt t="53835" x="3457575" y="6296025"/>
          <p14:tracePt t="53852" x="3476625" y="6296025"/>
          <p14:tracePt t="53869" x="3492500" y="6283325"/>
          <p14:tracePt t="53886" x="3549650" y="6248400"/>
          <p14:tracePt t="53903" x="3705225" y="6127750"/>
          <p14:tracePt t="57393" x="3705225" y="6108700"/>
          <p14:tracePt t="57399" x="3695700" y="6083300"/>
          <p14:tracePt t="57407" x="3689350" y="6045200"/>
          <p14:tracePt t="57419" x="3667125" y="5969000"/>
          <p14:tracePt t="57436" x="3625850" y="5889625"/>
          <p14:tracePt t="57452" x="3594100" y="5768975"/>
          <p14:tracePt t="57485" x="3514725" y="5457825"/>
          <p14:tracePt t="57518" x="3403600" y="5156200"/>
          <p14:tracePt t="57537" x="3362325" y="5076825"/>
          <p14:tracePt t="57552" x="3336925" y="5016500"/>
          <p14:tracePt t="57569" x="3289300" y="4959350"/>
          <p14:tracePt t="57585" x="3270250" y="4927600"/>
          <p14:tracePt t="57603" x="3251200" y="4879975"/>
          <p14:tracePt t="57619" x="3216275" y="4800600"/>
          <p14:tracePt t="57636" x="3187700" y="4740275"/>
          <p14:tracePt t="57652" x="3152775" y="4686300"/>
          <p14:tracePt t="57669" x="3076575" y="4584700"/>
          <p14:tracePt t="57686" x="3006725" y="4479925"/>
          <p14:tracePt t="57702" x="2946400" y="4368800"/>
          <p14:tracePt t="57718" x="2876550" y="4257675"/>
          <p14:tracePt t="57735" x="2838450" y="4191000"/>
          <p14:tracePt t="57752" x="2816225" y="4124325"/>
          <p14:tracePt t="57756" x="2800350" y="4086225"/>
          <p14:tracePt t="57769" x="2762250" y="4016375"/>
          <p14:tracePt t="57785" x="2740025" y="3952875"/>
          <p14:tracePt t="57802" x="2714625" y="3905250"/>
          <p14:tracePt t="57819" x="2689225" y="3854450"/>
          <p14:tracePt t="57836" x="2679700" y="3838575"/>
          <p14:tracePt t="57852" x="2670175" y="3829050"/>
          <p14:tracePt t="57868" x="2654300" y="3816350"/>
          <p14:tracePt t="57885" x="2644775" y="3800475"/>
          <p14:tracePt t="57901" x="2632075" y="3787775"/>
          <p14:tracePt t="57918" x="2619375" y="3784600"/>
          <p14:tracePt t="57935" x="2609850" y="3784600"/>
          <p14:tracePt t="57952" x="2593975" y="3778250"/>
          <p14:tracePt t="57969" x="2578100" y="3778250"/>
          <p14:tracePt t="57985" x="2574925" y="3778250"/>
          <p14:tracePt t="58002" x="2565400" y="3778250"/>
          <p14:tracePt t="58018" x="2543175" y="3778250"/>
          <p14:tracePt t="58035" x="2533650" y="3778250"/>
          <p14:tracePt t="58052" x="2524125" y="3784600"/>
          <p14:tracePt t="58068" x="2511425" y="3790950"/>
          <p14:tracePt t="58085" x="2495550" y="3797300"/>
          <p14:tracePt t="58102" x="2489200" y="3800475"/>
          <p14:tracePt t="58118" x="2489200" y="3816350"/>
          <p14:tracePt t="58136" x="2489200" y="3822700"/>
          <p14:tracePt t="58152" x="2489200" y="3825875"/>
          <p14:tracePt t="58185" x="2501900" y="3825875"/>
          <p14:tracePt t="58202" x="2517775" y="3825875"/>
          <p14:tracePt t="58218" x="2578100" y="3825875"/>
          <p14:tracePt t="58235" x="2600325" y="3825875"/>
          <p14:tracePt t="58253" x="2641600" y="3825875"/>
          <p14:tracePt t="58268" x="2651125" y="3825875"/>
          <p14:tracePt t="58286" x="2660650" y="3825875"/>
          <p14:tracePt t="58302" x="2676525" y="3825875"/>
          <p14:tracePt t="58319" x="2679700" y="3819525"/>
          <p14:tracePt t="58336" x="2679700" y="3816350"/>
          <p14:tracePt t="58353" x="2679700" y="3803650"/>
          <p14:tracePt t="58369" x="2679700" y="3800475"/>
          <p14:tracePt t="58385" x="2663825" y="3794125"/>
          <p14:tracePt t="58402" x="2654300" y="3784600"/>
          <p14:tracePt t="58418" x="2635250" y="3775075"/>
          <p14:tracePt t="58435" x="2625725" y="3775075"/>
          <p14:tracePt t="58453" x="2603500" y="3775075"/>
          <p14:tracePt t="58469" x="2593975" y="3768725"/>
          <p14:tracePt t="58486" x="2590800" y="3768725"/>
          <p14:tracePt t="58540" x="2590800" y="3765550"/>
          <p14:tracePt t="58547" x="2590800" y="3756025"/>
          <p14:tracePt t="58554" x="2590800" y="3749675"/>
          <p14:tracePt t="58569" x="2590800" y="3743325"/>
          <p14:tracePt t="58586" x="2590800" y="3740150"/>
          <p14:tracePt t="58603" x="2597150" y="3730625"/>
          <p14:tracePt t="58619" x="2606675" y="3724275"/>
          <p14:tracePt t="58635" x="2609850" y="3724275"/>
          <p14:tracePt t="58653" x="2625725" y="3724275"/>
          <p14:tracePt t="58762" x="2632075" y="3724275"/>
          <p14:tracePt t="58769" x="2635250" y="3724275"/>
          <p14:tracePt t="58802" x="2641600" y="3724275"/>
          <p14:tracePt t="58911" x="2644775" y="3724275"/>
          <p14:tracePt t="58939" x="2651125" y="3724275"/>
          <p14:tracePt t="60216" x="2682875" y="3756025"/>
          <p14:tracePt t="60223" x="2746375" y="3810000"/>
          <p14:tracePt t="60236" x="2844800" y="3927475"/>
          <p14:tracePt t="60252" x="2911475" y="4010025"/>
          <p14:tracePt t="60268" x="2946400" y="4067175"/>
          <p14:tracePt t="60285" x="2959100" y="4089400"/>
          <p14:tracePt t="60288" x="2971800" y="4102100"/>
          <p14:tracePt t="60302" x="2971800" y="4117975"/>
          <p14:tracePt t="60335" x="2971800" y="4124325"/>
          <p14:tracePt t="60529" x="2968625" y="4121150"/>
          <p14:tracePt t="60536" x="2959100" y="4114800"/>
          <p14:tracePt t="60551" x="2949575" y="4098925"/>
          <p14:tracePt t="60568" x="2940050" y="4089400"/>
          <p14:tracePt t="60585" x="2921000" y="4048125"/>
          <p14:tracePt t="60602" x="2901950" y="4025900"/>
          <p14:tracePt t="60618" x="2892425" y="4000500"/>
          <p14:tracePt t="60635" x="2873375" y="3971925"/>
          <p14:tracePt t="60652" x="2863850" y="3962400"/>
          <p14:tracePt t="60669" x="2847975" y="3952875"/>
          <p14:tracePt t="60686" x="2835275" y="3937000"/>
          <p14:tracePt t="60718" x="2828925" y="3927475"/>
          <p14:tracePt t="60735" x="2816225" y="3911600"/>
          <p14:tracePt t="60751" x="2816225" y="3902075"/>
          <p14:tracePt t="60768" x="2816225" y="3898900"/>
          <p14:tracePt t="60785" x="2809875" y="3898900"/>
          <p14:tracePt t="61029" x="2809875" y="3892550"/>
          <p14:tracePt t="61043" x="2809875" y="3889375"/>
          <p14:tracePt t="61052" x="2809875" y="3883025"/>
          <p14:tracePt t="61068" x="2803525" y="3873500"/>
          <p14:tracePt t="61084" x="2794000" y="3857625"/>
          <p14:tracePt t="61101" x="2790825" y="3835400"/>
          <p14:tracePt t="61118" x="2790825" y="3825875"/>
          <p14:tracePt t="61135" x="2790825" y="3806825"/>
          <p14:tracePt t="61152" x="2790825" y="3797300"/>
          <p14:tracePt t="61169" x="2790825" y="3790950"/>
          <p14:tracePt t="61185" x="2790825" y="3781425"/>
          <p14:tracePt t="61202" x="2790825" y="3765550"/>
          <p14:tracePt t="61219" x="2778125" y="3762375"/>
          <p14:tracePt t="61235" x="2778125" y="3746500"/>
          <p14:tracePt t="61252" x="2778125" y="3743325"/>
          <p14:tracePt t="61313" x="2774950" y="3743325"/>
          <p14:tracePt t="61321" x="2774950" y="3736975"/>
          <p14:tracePt t="61335" x="2774950" y="3727450"/>
          <p14:tracePt t="61351" x="2774950" y="3711575"/>
          <p14:tracePt t="61368" x="2774950" y="3702050"/>
          <p14:tracePt t="61385" x="2774950" y="3689350"/>
          <p14:tracePt t="61401" x="2774950" y="3679825"/>
          <p14:tracePt t="61418" x="2774950" y="3663950"/>
          <p14:tracePt t="61435" x="2774950" y="3657600"/>
          <p14:tracePt t="61493" x="2774950" y="3654425"/>
          <p14:tracePt t="61522" x="2774950" y="3648075"/>
          <p14:tracePt t="61535" x="2774950" y="3644900"/>
          <p14:tracePt t="61829" x="2774950" y="3651250"/>
          <p14:tracePt t="61862" x="2774950" y="3654425"/>
          <p14:tracePt t="61884" x="2774950" y="3660775"/>
          <p14:tracePt t="61891" x="2774950" y="3670300"/>
          <p14:tracePt t="61905" x="2774950" y="3676650"/>
          <p14:tracePt t="61918" x="2774950" y="3679825"/>
          <p14:tracePt t="61951" x="2774950" y="3705225"/>
          <p14:tracePt t="61985" x="2774950" y="3730625"/>
          <p14:tracePt t="62041" x="2774950" y="3733800"/>
          <p14:tracePt t="62048" x="2774950" y="3740150"/>
          <p14:tracePt t="62056" x="2768600" y="3743325"/>
          <p14:tracePt t="62068" x="2765425" y="3749675"/>
          <p14:tracePt t="62084" x="2749550" y="3768725"/>
          <p14:tracePt t="62101" x="2743200" y="3778250"/>
          <p14:tracePt t="62118" x="2740025" y="3784600"/>
          <p14:tracePt t="62155" x="2740025" y="3787775"/>
          <p14:tracePt t="62170" x="2740025" y="3794125"/>
          <p14:tracePt t="62185" x="2740025" y="3803650"/>
          <p14:tracePt t="62201" x="2740025" y="3813175"/>
          <p14:tracePt t="62219" x="2740025" y="3835400"/>
          <p14:tracePt t="62236" x="2740025" y="3844925"/>
          <p14:tracePt t="62252" x="2740025" y="3857625"/>
          <p14:tracePt t="62268" x="2740025" y="3873500"/>
          <p14:tracePt t="62285" x="2740025" y="3883025"/>
          <p14:tracePt t="62301" x="2740025" y="3892550"/>
          <p14:tracePt t="62319" x="2740025" y="3911600"/>
          <p14:tracePt t="62335" x="2740025" y="3924300"/>
          <p14:tracePt t="62352" x="2740025" y="3933825"/>
          <p14:tracePt t="62369" x="2740025" y="3946525"/>
          <p14:tracePt t="62385" x="2743200" y="3962400"/>
          <p14:tracePt t="62402" x="2752725" y="3962400"/>
          <p14:tracePt t="62418" x="2762250" y="3962400"/>
          <p14:tracePt t="62451" x="2762250" y="3956050"/>
          <p14:tracePt t="62469" x="2762250" y="3940175"/>
          <p14:tracePt t="62486" x="2762250" y="3930650"/>
          <p14:tracePt t="62502" x="2765425" y="3921125"/>
          <p14:tracePt t="62519" x="2778125" y="3895725"/>
          <p14:tracePt t="62535" x="2778125" y="3873500"/>
          <p14:tracePt t="62552" x="2778125" y="3851275"/>
          <p14:tracePt t="62568" x="2778125" y="3803650"/>
          <p14:tracePt t="62584" x="2778125" y="3781425"/>
          <p14:tracePt t="62602" x="2778125" y="3765550"/>
          <p14:tracePt t="62619" x="2778125" y="3740150"/>
          <p14:tracePt t="62635" x="2778125" y="3730625"/>
          <p14:tracePt t="62652" x="2778125" y="3721100"/>
          <p14:tracePt t="62669" x="2778125" y="3708400"/>
          <p14:tracePt t="62685" x="2778125" y="3705225"/>
          <p14:tracePt t="62702" x="2774950" y="3689350"/>
          <p14:tracePt t="62718" x="2759075" y="3673475"/>
          <p14:tracePt t="62734" x="2755900" y="3670300"/>
          <p14:tracePt t="62752" x="2755900" y="3663950"/>
          <p14:tracePt t="62769" x="2755900" y="3654425"/>
          <p14:tracePt t="62833" x="2755900" y="3644900"/>
          <p14:tracePt t="62955" x="2755900" y="3654425"/>
          <p14:tracePt t="62962" x="2755900" y="3657600"/>
          <p14:tracePt t="62970" x="2755900" y="3663950"/>
          <p14:tracePt t="62985" x="2755900" y="3673475"/>
          <p14:tracePt t="63001" x="2755900" y="3683000"/>
          <p14:tracePt t="63018" x="2755900" y="3702050"/>
          <p14:tracePt t="63035" x="2755900" y="3711575"/>
          <p14:tracePt t="63052" x="2755900" y="3727450"/>
          <p14:tracePt t="63068" x="2755900" y="3768725"/>
          <p14:tracePt t="63085" x="2755900" y="3797300"/>
          <p14:tracePt t="63102" x="2755900" y="3825875"/>
          <p14:tracePt t="63118" x="2755900" y="3857625"/>
          <p14:tracePt t="63135" x="2755900" y="3873500"/>
          <p14:tracePt t="63152" x="2755900" y="3886200"/>
          <p14:tracePt t="63168" x="2755900" y="3898900"/>
          <p14:tracePt t="63184" x="2755900" y="3914775"/>
          <p14:tracePt t="63201" x="2755900" y="3924300"/>
          <p14:tracePt t="63218" x="2768600" y="3952875"/>
          <p14:tracePt t="63235" x="2768600" y="3965575"/>
          <p14:tracePt t="63252" x="2768600" y="3975100"/>
          <p14:tracePt t="63268" x="2768600" y="3990975"/>
          <p14:tracePt t="63285" x="2768600" y="3997325"/>
          <p14:tracePt t="63341" x="2768600" y="3994150"/>
          <p14:tracePt t="63348" x="2768600" y="3990975"/>
          <p14:tracePt t="63354" x="2768600" y="3984625"/>
          <p14:tracePt t="63368" x="2768600" y="3975100"/>
          <p14:tracePt t="63385" x="2768600" y="3959225"/>
          <p14:tracePt t="63402" x="2768600" y="3949700"/>
          <p14:tracePt t="63418" x="2768600" y="3917950"/>
          <p14:tracePt t="63435" x="2768600" y="3879850"/>
          <p14:tracePt t="63451" x="2768600" y="3851275"/>
          <p14:tracePt t="63468" x="2768600" y="3832225"/>
          <p14:tracePt t="63485" x="2768600" y="3822700"/>
          <p14:tracePt t="63502" x="2768600" y="3806825"/>
          <p14:tracePt t="63518" x="2768600" y="3800475"/>
          <p14:tracePt t="63534" x="2768600" y="3790950"/>
          <p14:tracePt t="63551" x="2768600" y="3781425"/>
          <p14:tracePt t="63568" x="2768600" y="3765550"/>
          <p14:tracePt t="63584" x="2768600" y="3752850"/>
          <p14:tracePt t="63601" x="2768600" y="3743325"/>
          <p14:tracePt t="63618" x="2768600" y="3733800"/>
          <p14:tracePt t="63635" x="2768600" y="3727450"/>
          <p14:tracePt t="63652" x="2768600" y="3721100"/>
          <p14:tracePt t="63668" x="2768600" y="3711575"/>
          <p14:tracePt t="63684" x="2768600" y="3698875"/>
          <p14:tracePt t="63702" x="2768600" y="3686175"/>
          <p14:tracePt t="63719" x="2768600" y="3683000"/>
          <p14:tracePt t="64188" x="2768600" y="3689350"/>
          <p14:tracePt t="64195" x="2768600" y="3695700"/>
          <p14:tracePt t="64202" x="2768600" y="3705225"/>
          <p14:tracePt t="64218" x="2768600" y="3714750"/>
          <p14:tracePt t="64234" x="2768600" y="3724275"/>
          <p14:tracePt t="64252" x="2768600" y="3740150"/>
          <p14:tracePt t="64284" x="2768600" y="3759200"/>
          <p14:tracePt t="64959" x="2851150" y="3790950"/>
          <p14:tracePt t="64966" x="2946400" y="3829050"/>
          <p14:tracePt t="64974" x="3051175" y="3876675"/>
          <p14:tracePt t="64985" x="3155950" y="3905250"/>
          <p14:tracePt t="65002" x="3425825" y="4000500"/>
          <p14:tracePt t="65018" x="3571875" y="4054475"/>
          <p14:tracePt t="65053" x="3902075" y="4133850"/>
          <p14:tracePt t="65085" x="4216400" y="4178300"/>
          <p14:tracePt t="65102" x="4406900" y="4222750"/>
          <p14:tracePt t="65119" x="4514850" y="4244975"/>
          <p14:tracePt t="65135" x="4603750" y="4270375"/>
          <p14:tracePt t="65152" x="4695825" y="4298950"/>
          <p14:tracePt t="65168" x="4746625" y="4311650"/>
          <p14:tracePt t="65185" x="4800600" y="4324350"/>
          <p14:tracePt t="65201" x="4933950" y="4346575"/>
          <p14:tracePt t="65218" x="5032375" y="4371975"/>
          <p14:tracePt t="65234" x="5118100" y="4387850"/>
          <p14:tracePt t="65252" x="5283200" y="4413250"/>
          <p14:tracePt t="65269" x="5403850" y="4448175"/>
          <p14:tracePt t="65285" x="5511800" y="4473575"/>
          <p14:tracePt t="65302" x="5680075" y="4505325"/>
          <p14:tracePt t="65318" x="5797550" y="4521200"/>
          <p14:tracePt t="65334" x="5905500" y="4546600"/>
          <p14:tracePt t="65351" x="6038850" y="4572000"/>
          <p14:tracePt t="65367" x="6124575" y="4587875"/>
          <p14:tracePt t="65384" x="6197600" y="4594225"/>
          <p14:tracePt t="65402" x="6283325" y="4594225"/>
          <p14:tracePt t="65418" x="6337300" y="4594225"/>
          <p14:tracePt t="65436" x="6397625" y="4594225"/>
          <p14:tracePt t="65452" x="6483350" y="4594225"/>
          <p14:tracePt t="65468" x="6543675" y="4594225"/>
          <p14:tracePt t="65484" x="6594475" y="4594225"/>
          <p14:tracePt t="65501" x="6648450" y="4594225"/>
          <p14:tracePt t="65518" x="6664325" y="4594225"/>
          <p14:tracePt t="65535" x="6673850" y="4594225"/>
          <p14:tracePt t="65551" x="6696075" y="4594225"/>
          <p14:tracePt t="65568" x="6705600" y="4594225"/>
          <p14:tracePt t="65585" x="6715125" y="4594225"/>
          <p14:tracePt t="65601" x="6724650" y="4594225"/>
          <p14:tracePt t="65635" x="6734175" y="4594225"/>
          <p14:tracePt t="74947" x="6683375" y="4587875"/>
          <p14:tracePt t="74954" x="6613525" y="4581525"/>
          <p14:tracePt t="74967" x="6461125" y="4543425"/>
          <p14:tracePt t="74984" x="6318250" y="4498975"/>
          <p14:tracePt t="75001" x="6143625" y="4464050"/>
          <p14:tracePt t="75017" x="5842000" y="4397375"/>
          <p14:tracePt t="75033" x="5588000" y="4368800"/>
          <p14:tracePt t="75067" x="4975225" y="4340225"/>
          <p14:tracePt t="75101" x="4562475" y="4292600"/>
          <p14:tracePt t="75105" x="4470400" y="4283075"/>
          <p14:tracePt t="75119" x="4308475" y="4264025"/>
          <p14:tracePt t="75134" x="4079875" y="4235450"/>
          <p14:tracePt t="75150" x="3883025" y="4206875"/>
          <p14:tracePt t="75167" x="3552825" y="4171950"/>
          <p14:tracePt t="75183" x="3336925" y="4162425"/>
          <p14:tracePt t="75200" x="3152775" y="4152900"/>
          <p14:tracePt t="75217" x="2978150" y="4143375"/>
          <p14:tracePt t="75234" x="2892425" y="4127500"/>
          <p14:tracePt t="75251" x="2806700" y="4111625"/>
          <p14:tracePt t="75267" x="2673350" y="4089400"/>
          <p14:tracePt t="75284" x="2587625" y="4073525"/>
          <p14:tracePt t="75300" x="2501900" y="4048125"/>
          <p14:tracePt t="75317" x="2384425" y="4041775"/>
          <p14:tracePt t="75333" x="2320925" y="4041775"/>
          <p14:tracePt t="75351" x="2286000" y="4041775"/>
          <p14:tracePt t="75367" x="2263775" y="4041775"/>
          <p14:tracePt t="75384" x="2251075" y="4041775"/>
          <p14:tracePt t="75401" x="2241550" y="4041775"/>
          <p14:tracePt t="75417" x="2225675" y="4041775"/>
          <p14:tracePt t="75433" x="2216150" y="4035425"/>
          <p14:tracePt t="75451" x="2200275" y="4025900"/>
          <p14:tracePt t="75467" x="2184400" y="4016375"/>
          <p14:tracePt t="75483" x="2174875" y="4016375"/>
          <p14:tracePt t="75501" x="2171700" y="4016375"/>
          <p14:tracePt t="75518" x="2165350" y="4016375"/>
          <p14:tracePt t="75534" x="2162175" y="4016375"/>
          <p14:tracePt t="75551" x="2146300" y="4006850"/>
          <p14:tracePt t="75567" x="2130425" y="3990975"/>
          <p14:tracePt t="75583" x="2120900" y="3984625"/>
          <p14:tracePt t="75624" x="2120900" y="3981450"/>
          <p14:tracePt t="75681" x="2120900" y="3975100"/>
          <p14:tracePt t="75688" x="2120900" y="3971925"/>
          <p14:tracePt t="75700" x="2120900" y="3965575"/>
          <p14:tracePt t="75717" x="2120900" y="3952875"/>
          <p14:tracePt t="75734" x="2120900" y="3937000"/>
          <p14:tracePt t="75750" x="2130425" y="3927475"/>
          <p14:tracePt t="75767" x="2174875" y="3895725"/>
          <p14:tracePt t="75783" x="2212975" y="3870325"/>
          <p14:tracePt t="75800" x="2251075" y="3857625"/>
          <p14:tracePt t="75817" x="2292350" y="3841750"/>
          <p14:tracePt t="75833" x="2317750" y="3822700"/>
          <p14:tracePt t="75851" x="2352675" y="3806825"/>
          <p14:tracePt t="75866" x="2362200" y="3800475"/>
          <p14:tracePt t="75883" x="2371725" y="3800475"/>
          <p14:tracePt t="75900" x="2381250" y="3800475"/>
          <p14:tracePt t="75917" x="2403475" y="3800475"/>
          <p14:tracePt t="75934" x="2406650" y="3800475"/>
          <p14:tracePt t="75951" x="2413000" y="3800475"/>
          <p14:tracePt t="75967" x="2416175" y="3800475"/>
          <p14:tracePt t="75983" x="2425700" y="3800475"/>
          <p14:tracePt t="76001" x="2435225" y="3800475"/>
          <p14:tracePt t="76017" x="2451100" y="3800475"/>
          <p14:tracePt t="76034" x="2460625" y="3800475"/>
          <p14:tracePt t="76051" x="2476500" y="3787775"/>
          <p14:tracePt t="76067" x="2486025" y="3771900"/>
          <p14:tracePt t="76083" x="2517775" y="3759200"/>
          <p14:tracePt t="76101" x="2559050" y="3740150"/>
          <p14:tracePt t="76117" x="2574925" y="3740150"/>
          <p14:tracePt t="76133" x="2584450" y="3740150"/>
          <p14:tracePt t="76151" x="2597150" y="3740150"/>
          <p14:tracePt t="76167" x="2603500" y="3740150"/>
          <p14:tracePt t="76183" x="2613025" y="3736975"/>
          <p14:tracePt t="76201" x="2622550" y="3736975"/>
          <p14:tracePt t="76217" x="2632075" y="3730625"/>
          <p14:tracePt t="76233" x="2638425" y="3730625"/>
          <p14:tracePt t="76251" x="2644775" y="3730625"/>
          <p14:tracePt t="76287" x="2647950" y="3730625"/>
          <p14:tracePt t="76301" x="2663825" y="3730625"/>
          <p14:tracePt t="76317" x="2667000" y="3730625"/>
          <p14:tracePt t="76334" x="2676525" y="3730625"/>
          <p14:tracePt t="76351" x="2692400" y="3730625"/>
          <p14:tracePt t="76367" x="2698750" y="3730625"/>
          <p14:tracePt t="76384" x="2701925" y="3730625"/>
          <p14:tracePt t="76401" x="2711450" y="3730625"/>
          <p14:tracePt t="76416" x="2720975" y="3730625"/>
          <p14:tracePt t="76433" x="2733675" y="3730625"/>
          <p14:tracePt t="76451" x="2765425" y="3730625"/>
          <p14:tracePt t="76468" x="2803525" y="3730625"/>
          <p14:tracePt t="76484" x="2847975" y="3733800"/>
          <p14:tracePt t="76501" x="2886075" y="3740150"/>
          <p14:tracePt t="76517" x="2908300" y="3740150"/>
          <p14:tracePt t="76533" x="2917825" y="3746500"/>
          <p14:tracePt t="76551" x="2940050" y="3749675"/>
          <p14:tracePt t="76566" x="2949575" y="3749675"/>
          <p14:tracePt t="76584" x="2959100" y="3749675"/>
          <p14:tracePt t="76601" x="2974975" y="3749675"/>
          <p14:tracePt t="76617" x="2994025" y="3749675"/>
          <p14:tracePt t="76634" x="3009900" y="3749675"/>
          <p14:tracePt t="76650" x="3032125" y="3749675"/>
          <p14:tracePt t="76666" x="3048000" y="3749675"/>
          <p14:tracePt t="76684" x="3057525" y="3749675"/>
          <p14:tracePt t="76701" x="3070225" y="3756025"/>
          <p14:tracePt t="76717" x="3076575" y="3759200"/>
          <p14:tracePt t="76734" x="3092450" y="3759200"/>
          <p14:tracePt t="76751" x="3105150" y="3765550"/>
          <p14:tracePt t="76767" x="3114675" y="3775075"/>
          <p14:tracePt t="76784" x="3130550" y="3775075"/>
          <p14:tracePt t="76800" x="3159125" y="3781425"/>
          <p14:tracePt t="76816" x="3168650" y="3781425"/>
          <p14:tracePt t="76833" x="3178175" y="3781425"/>
          <p14:tracePt t="76850" x="3200400" y="3781425"/>
          <p14:tracePt t="76866" x="3209925" y="3781425"/>
          <p14:tracePt t="76883" x="3213100" y="3781425"/>
          <p14:tracePt t="76965" x="3206750" y="3781425"/>
          <p14:tracePt t="76972" x="3203575" y="3781425"/>
          <p14:tracePt t="76984" x="3197225" y="3781425"/>
          <p14:tracePt t="77000" x="3159125" y="3781425"/>
          <p14:tracePt t="77016" x="3130550" y="3781425"/>
          <p14:tracePt t="77033" x="3092450" y="3781425"/>
          <p14:tracePt t="77051" x="3016250" y="3778250"/>
          <p14:tracePt t="77067" x="2949575" y="3756025"/>
          <p14:tracePt t="77084" x="2867025" y="3746500"/>
          <p14:tracePt t="77100" x="2746375" y="3746500"/>
          <p14:tracePt t="77117" x="2689225" y="3746500"/>
          <p14:tracePt t="77133" x="2635250" y="3756025"/>
          <p14:tracePt t="77136" x="2616200" y="3768725"/>
          <p14:tracePt t="77151" x="2578100" y="3781425"/>
          <p14:tracePt t="77167" x="2555875" y="3794125"/>
          <p14:tracePt t="77183" x="2517775" y="3800475"/>
          <p14:tracePt t="77200" x="2454275" y="3800475"/>
          <p14:tracePt t="77430" x="2470150" y="3797300"/>
          <p14:tracePt t="77437" x="2482850" y="3797300"/>
          <p14:tracePt t="77451" x="2511425" y="3797300"/>
          <p14:tracePt t="77468" x="2520950" y="3797300"/>
          <p14:tracePt t="77484" x="2530475" y="3797300"/>
          <p14:tracePt t="77500" x="2546350" y="3797300"/>
          <p14:tracePt t="77516" x="2559050" y="3797300"/>
          <p14:tracePt t="77533" x="2581275" y="3797300"/>
          <p14:tracePt t="77550" x="2616200" y="3797300"/>
          <p14:tracePt t="77567" x="2625725" y="3797300"/>
          <p14:tracePt t="77584" x="2635250" y="3797300"/>
          <p14:tracePt t="77600" x="2638425" y="3797300"/>
          <p14:tracePt t="77678" x="2644775" y="3797300"/>
          <p14:tracePt t="77692" x="2647950" y="3797300"/>
          <p14:tracePt t="77743" x="2654300" y="3797300"/>
          <p14:tracePt t="77757" x="2663825" y="3790950"/>
          <p14:tracePt t="77771" x="2670175" y="3790950"/>
          <p14:tracePt t="77785" x="2670175" y="3787775"/>
          <p14:tracePt t="77873" x="2670175" y="3781425"/>
          <p14:tracePt t="77886" x="2670175" y="3778250"/>
          <p14:tracePt t="77893" x="2670175" y="3771900"/>
          <p14:tracePt t="77900" x="2667000" y="3768725"/>
          <p14:tracePt t="77917" x="2651125" y="3749675"/>
          <p14:tracePt t="77933" x="2641600" y="3740150"/>
          <p14:tracePt t="77950" x="2625725" y="3736975"/>
          <p14:tracePt t="78171" x="2638425" y="3736975"/>
          <p14:tracePt t="78178" x="2657475" y="3736975"/>
          <p14:tracePt t="78185" x="2670175" y="3736975"/>
          <p14:tracePt t="78200" x="2698750" y="3736975"/>
          <p14:tracePt t="78217" x="2727325" y="3736975"/>
          <p14:tracePt t="78234" x="2768600" y="3736975"/>
          <p14:tracePt t="78250" x="2790825" y="3736975"/>
          <p14:tracePt t="78267" x="2813050" y="3736975"/>
          <p14:tracePt t="78284" x="2851150" y="3736975"/>
          <p14:tracePt t="78300" x="2882900" y="3736975"/>
          <p14:tracePt t="78317" x="2895600" y="3736975"/>
          <p14:tracePt t="78333" x="2911475" y="3736975"/>
          <p14:tracePt t="78349" x="2921000" y="3736975"/>
          <p14:tracePt t="78366" x="2936875" y="3736975"/>
          <p14:tracePt t="78383" x="2946400" y="3736975"/>
          <p14:tracePt t="78399" x="2952750" y="3736975"/>
          <p14:tracePt t="78441" x="2955925" y="3736975"/>
          <p14:tracePt t="78462" x="2962275" y="3736975"/>
          <p14:tracePt t="78470" x="2965450" y="3736975"/>
          <p14:tracePt t="78483" x="2981325" y="3736975"/>
          <p14:tracePt t="78499" x="2990850" y="3736975"/>
          <p14:tracePt t="78517" x="3000375" y="3743325"/>
          <p14:tracePt t="78534" x="3009900" y="3743325"/>
          <p14:tracePt t="78567" x="3019425" y="3743325"/>
          <p14:tracePt t="78584" x="3041650" y="3743325"/>
          <p14:tracePt t="78600" x="3060700" y="3743325"/>
          <p14:tracePt t="78616" x="3105150" y="3743325"/>
          <p14:tracePt t="78633" x="3175000" y="3743325"/>
          <p14:tracePt t="78650" x="3219450" y="3749675"/>
          <p14:tracePt t="78666" x="3244850" y="3762375"/>
          <p14:tracePt t="78683" x="3286125" y="3775075"/>
          <p14:tracePt t="78700" x="3308350" y="3778250"/>
          <p14:tracePt t="78717" x="3352800" y="3787775"/>
          <p14:tracePt t="78733" x="3432175" y="3800475"/>
          <p14:tracePt t="78749" x="3527425" y="3806825"/>
          <p14:tracePt t="78766" x="3622675" y="3816350"/>
          <p14:tracePt t="78784" x="3727450" y="3816350"/>
          <p14:tracePt t="78800" x="3756025" y="3816350"/>
          <p14:tracePt t="78817" x="3781425" y="3816350"/>
          <p14:tracePt t="78834" x="3794125" y="3825875"/>
          <p14:tracePt t="78850" x="3825875" y="3838575"/>
          <p14:tracePt t="78867" x="3848100" y="3848100"/>
          <p14:tracePt t="78883" x="3876675" y="3873500"/>
          <p14:tracePt t="78899" x="3892550" y="3895725"/>
          <p14:tracePt t="79305" x="3867150" y="3892550"/>
          <p14:tracePt t="79312" x="3810000" y="3892550"/>
          <p14:tracePt t="79319" x="3736975" y="3883025"/>
          <p14:tracePt t="79334" x="3613150" y="3883025"/>
          <p14:tracePt t="79351" x="3508375" y="3883025"/>
          <p14:tracePt t="79367" x="3425825" y="3883025"/>
          <p14:tracePt t="79383" x="3298825" y="3883025"/>
          <p14:tracePt t="79416" x="3178175" y="3883025"/>
          <p14:tracePt t="79450" x="3063875" y="3883025"/>
          <p14:tracePt t="79468" x="3000375" y="3883025"/>
          <p14:tracePt t="79484" x="2955925" y="3870325"/>
          <p14:tracePt t="79500" x="2892425" y="3857625"/>
          <p14:tracePt t="79518" x="2790825" y="3829050"/>
          <p14:tracePt t="79533" x="2743200" y="3816350"/>
          <p14:tracePt t="79549" x="2705100" y="3803650"/>
          <p14:tracePt t="79566" x="2689225" y="3803650"/>
          <p14:tracePt t="79583" x="2670175" y="3803650"/>
          <p14:tracePt t="79600" x="2660650" y="3797300"/>
          <p14:tracePt t="79617" x="2651125" y="3787775"/>
          <p14:tracePt t="79634" x="2635250" y="3771900"/>
          <p14:tracePt t="79650" x="2619375" y="3771900"/>
          <p14:tracePt t="79667" x="2606675" y="3768725"/>
          <p14:tracePt t="79683" x="2597150" y="3768725"/>
          <p14:tracePt t="79717" x="2597150" y="3762375"/>
          <p14:tracePt t="79733" x="2613025" y="3759200"/>
          <p14:tracePt t="79750" x="2628900" y="3759200"/>
          <p14:tracePt t="79766" x="2638425" y="3759200"/>
          <p14:tracePt t="79783" x="2654300" y="3759200"/>
          <p14:tracePt t="79825" x="2657475" y="3759200"/>
          <p14:tracePt t="79833" x="2663825" y="3759200"/>
          <p14:tracePt t="79851" x="2682875" y="3746500"/>
          <p14:tracePt t="79867" x="2740025" y="3727450"/>
          <p14:tracePt t="79884" x="2778125" y="3708400"/>
          <p14:tracePt t="79900" x="2822575" y="3708400"/>
          <p14:tracePt t="79917" x="2863850" y="3708400"/>
          <p14:tracePt t="79933" x="2879725" y="3708400"/>
          <p14:tracePt t="79949" x="2895600" y="3708400"/>
          <p14:tracePt t="79966" x="2943225" y="3692525"/>
          <p14:tracePt t="79983" x="3013075" y="3692525"/>
          <p14:tracePt t="80000" x="3117850" y="3692525"/>
          <p14:tracePt t="80017" x="3238500" y="3711575"/>
          <p14:tracePt t="80033" x="3305175" y="3733800"/>
          <p14:tracePt t="80050" x="3368675" y="3746500"/>
          <p14:tracePt t="80067" x="3457575" y="3759200"/>
          <p14:tracePt t="80083" x="3543300" y="3775075"/>
          <p14:tracePt t="80100" x="3638550" y="3790950"/>
          <p14:tracePt t="80117" x="3816350" y="3825875"/>
          <p14:tracePt t="80133" x="3911600" y="3841750"/>
          <p14:tracePt t="80150" x="3965575" y="3854450"/>
          <p14:tracePt t="80167" x="4022725" y="3860800"/>
          <p14:tracePt t="80184" x="4051300" y="3860800"/>
          <p14:tracePt t="80201" x="4079875" y="3860800"/>
          <p14:tracePt t="80217" x="4149725" y="3857625"/>
          <p14:tracePt t="80233" x="4210050" y="3857625"/>
          <p14:tracePt t="80250" x="4270375" y="3857625"/>
          <p14:tracePt t="80267" x="4333875" y="3851275"/>
          <p14:tracePt t="80284" x="4362450" y="3844925"/>
          <p14:tracePt t="80300" x="4384675" y="3835400"/>
          <p14:tracePt t="80317" x="4429125" y="3810000"/>
          <p14:tracePt t="80334" x="4460875" y="3784600"/>
          <p14:tracePt t="80350" x="4505325" y="3765550"/>
          <p14:tracePt t="80367" x="4572000" y="3736975"/>
          <p14:tracePt t="80383" x="4616450" y="3724275"/>
          <p14:tracePt t="80399" x="4638675" y="3714750"/>
          <p14:tracePt t="80417" x="4673600" y="3702050"/>
          <p14:tracePt t="80434" x="4689475" y="3695700"/>
          <p14:tracePt t="80450" x="4705350" y="3695700"/>
          <p14:tracePt t="80467" x="4759325" y="3695700"/>
          <p14:tracePt t="80484" x="4803775" y="3695700"/>
          <p14:tracePt t="80500" x="4854575" y="3695700"/>
          <p14:tracePt t="80516" x="4918075" y="3698875"/>
          <p14:tracePt t="80533" x="4949825" y="3711575"/>
          <p14:tracePt t="80550" x="4978400" y="3711575"/>
          <p14:tracePt t="80567" x="5041900" y="3711575"/>
          <p14:tracePt t="80583" x="5099050" y="3711575"/>
          <p14:tracePt t="80600" x="5184775" y="3721100"/>
          <p14:tracePt t="80616" x="5305425" y="3743325"/>
          <p14:tracePt t="80633" x="5394325" y="3765550"/>
          <p14:tracePt t="80649" x="5499100" y="3781425"/>
          <p14:tracePt t="80666" x="5588000" y="3794125"/>
          <p14:tracePt t="80683" x="5648325" y="3794125"/>
          <p14:tracePt t="80700" x="5708650" y="3794125"/>
          <p14:tracePt t="80718" x="5803900" y="3790950"/>
          <p14:tracePt t="80733" x="5921375" y="3790950"/>
          <p14:tracePt t="80750" x="6035675" y="3790950"/>
          <p14:tracePt t="80767" x="6143625" y="3790950"/>
          <p14:tracePt t="80783" x="6197600" y="3794125"/>
          <p14:tracePt t="80800" x="6226175" y="3806825"/>
          <p14:tracePt t="80817" x="6248400" y="3813175"/>
          <p14:tracePt t="80833" x="6257925" y="3816350"/>
          <p14:tracePt t="80850" x="6286500" y="3829050"/>
          <p14:tracePt t="80866" x="6343650" y="3848100"/>
          <p14:tracePt t="80883" x="6381750" y="3860800"/>
          <p14:tracePt t="80900" x="6426200" y="3873500"/>
          <p14:tracePt t="80917" x="6489700" y="3879850"/>
          <p14:tracePt t="80933" x="6521450" y="3892550"/>
          <p14:tracePt t="80950" x="6565900" y="3892550"/>
          <p14:tracePt t="80967" x="6613525" y="3892550"/>
          <p14:tracePt t="80983" x="6635750" y="3892550"/>
          <p14:tracePt t="81000" x="6664325" y="3892550"/>
          <p14:tracePt t="81016" x="6696075" y="3892550"/>
          <p14:tracePt t="81033" x="6727825" y="3883025"/>
          <p14:tracePt t="81050" x="6740525" y="3883025"/>
          <p14:tracePt t="81067" x="6769100" y="3876675"/>
          <p14:tracePt t="81083" x="6784975" y="3876675"/>
          <p14:tracePt t="81100" x="6797675" y="3876675"/>
          <p14:tracePt t="81117" x="6819900" y="3876675"/>
          <p14:tracePt t="81133" x="6829425" y="3876675"/>
          <p14:tracePt t="81150" x="6838950" y="3876675"/>
          <p14:tracePt t="81166" x="6848475" y="3876675"/>
          <p14:tracePt t="81183" x="6854825" y="3876675"/>
          <p14:tracePt t="81216" x="6864350" y="3873500"/>
          <p14:tracePt t="81250" x="6867525" y="3867150"/>
          <p14:tracePt t="81266" x="6867525" y="3863975"/>
          <p14:tracePt t="81331" x="6867525" y="3857625"/>
          <p14:tracePt t="81337" x="6873875" y="3857625"/>
          <p14:tracePt t="81351" x="6873875" y="3854450"/>
          <p14:tracePt t="81381" x="6873875" y="3848100"/>
          <p14:tracePt t="81424" x="6877050" y="3848100"/>
          <p14:tracePt t="81488" x="6877050" y="3844925"/>
          <p14:tracePt t="81580" x="6877050" y="3832225"/>
          <p14:tracePt t="89584" x="6845300" y="3819525"/>
          <p14:tracePt t="89592" x="6797675" y="3810000"/>
          <p14:tracePt t="89599" x="6759575" y="3803650"/>
          <p14:tracePt t="89616" x="6673850" y="3781425"/>
          <p14:tracePt t="89634" x="6435725" y="3717925"/>
          <p14:tracePt t="89649" x="6261100" y="3660775"/>
          <p14:tracePt t="89666" x="6051550" y="3613150"/>
          <p14:tracePt t="89699" x="5502275" y="3536950"/>
          <p14:tracePt t="89734" x="5095875" y="3587750"/>
          <p14:tracePt t="89750" x="4930775" y="3625850"/>
          <p14:tracePt t="89766" x="4743450" y="3670300"/>
          <p14:tracePt t="89782" x="4546600" y="3708400"/>
          <p14:tracePt t="89799" x="4257675" y="3765550"/>
          <p14:tracePt t="89816" x="4086225" y="3784600"/>
          <p14:tracePt t="89833" x="3898900" y="3800475"/>
          <p14:tracePt t="89848" x="3806825" y="3800475"/>
          <p14:tracePt t="89866" x="3698875" y="3810000"/>
          <p14:tracePt t="89883" x="3568700" y="3825875"/>
          <p14:tracePt t="89899" x="3473450" y="3841750"/>
          <p14:tracePt t="89916" x="3387725" y="3857625"/>
          <p14:tracePt t="89933" x="3289300" y="3863975"/>
          <p14:tracePt t="89949" x="3244850" y="3863975"/>
          <p14:tracePt t="89965" x="3206750" y="3863975"/>
          <p14:tracePt t="89982" x="3159125" y="3863975"/>
          <p14:tracePt t="89999" x="3117850" y="3863975"/>
          <p14:tracePt t="90016" x="3070225" y="3854450"/>
          <p14:tracePt t="90033" x="2990850" y="3835400"/>
          <p14:tracePt t="90049" x="2952750" y="3822700"/>
          <p14:tracePt t="90066" x="2908300" y="3810000"/>
          <p14:tracePt t="90082" x="2851150" y="3790950"/>
          <p14:tracePt t="90098" x="2813050" y="3771900"/>
          <p14:tracePt t="90115" x="2774950" y="3759200"/>
          <p14:tracePt t="90132" x="2670175" y="3705225"/>
          <p14:tracePt t="90148" x="2584450" y="3673475"/>
          <p14:tracePt t="90165" x="2501900" y="3625850"/>
          <p14:tracePt t="90182" x="2428875" y="3600450"/>
          <p14:tracePt t="90199" x="2406650" y="3587750"/>
          <p14:tracePt t="90216" x="2368550" y="3575050"/>
          <p14:tracePt t="90232" x="2295525" y="3540125"/>
          <p14:tracePt t="90248" x="2193925" y="3508375"/>
          <p14:tracePt t="90265" x="2095500" y="3467100"/>
          <p14:tracePt t="90283" x="1958975" y="3419475"/>
          <p14:tracePt t="90299" x="1889125" y="3381375"/>
          <p14:tracePt t="90316" x="1851025" y="3368675"/>
          <p14:tracePt t="90332" x="1809750" y="3349625"/>
          <p14:tracePt t="90349" x="1781175" y="3349625"/>
          <p14:tracePt t="90365" x="1758950" y="3349625"/>
          <p14:tracePt t="90382" x="1717675" y="3349625"/>
          <p14:tracePt t="90398" x="1689100" y="3349625"/>
          <p14:tracePt t="90415" x="1660525" y="3349625"/>
          <p14:tracePt t="90432" x="1631950" y="3349625"/>
          <p14:tracePt t="90449" x="1622425" y="3349625"/>
          <p14:tracePt t="90466" x="1606550" y="3349625"/>
          <p14:tracePt t="90482" x="1593850" y="3349625"/>
          <p14:tracePt t="90499" x="1584325" y="3349625"/>
          <p14:tracePt t="90515" x="1574800" y="3349625"/>
          <p14:tracePt t="90532" x="1568450" y="3349625"/>
          <p14:tracePt t="90549" x="1558925" y="3349625"/>
          <p14:tracePt t="90754" x="1571625" y="3349625"/>
          <p14:tracePt t="90760" x="1574800" y="3349625"/>
          <p14:tracePt t="90767" x="1581150" y="3349625"/>
          <p14:tracePt t="90782" x="1590675" y="3352800"/>
          <p14:tracePt t="90798" x="1600200" y="3355975"/>
          <p14:tracePt t="90815" x="1609725" y="3355975"/>
          <p14:tracePt t="90833" x="1635125" y="3362325"/>
          <p14:tracePt t="90849" x="1663700" y="3362325"/>
          <p14:tracePt t="90866" x="1708150" y="3375025"/>
          <p14:tracePt t="90882" x="1771650" y="3387725"/>
          <p14:tracePt t="90899" x="1816100" y="3394075"/>
          <p14:tracePt t="90915" x="1863725" y="3406775"/>
          <p14:tracePt t="90932" x="1924050" y="3413125"/>
          <p14:tracePt t="90951" x="1968500" y="3413125"/>
          <p14:tracePt t="90965" x="2012950" y="3413125"/>
          <p14:tracePt t="90983" x="2082800" y="3413125"/>
          <p14:tracePt t="90999" x="2127250" y="3413125"/>
          <p14:tracePt t="91017" x="2212975" y="3413125"/>
          <p14:tracePt t="91032" x="2251075" y="3413125"/>
          <p14:tracePt t="91049" x="2295525" y="3425825"/>
          <p14:tracePt t="91065" x="2330450" y="3425825"/>
          <p14:tracePt t="91082" x="2365375" y="3432175"/>
          <p14:tracePt t="91098" x="2397125" y="3438525"/>
          <p14:tracePt t="91115" x="2416175" y="3438525"/>
          <p14:tracePt t="91132" x="2473325" y="3438525"/>
          <p14:tracePt t="91149" x="2517775" y="3438525"/>
          <p14:tracePt t="91165" x="2574925" y="3438525"/>
          <p14:tracePt t="91182" x="2644775" y="3438525"/>
          <p14:tracePt t="91199" x="2682875" y="3438525"/>
          <p14:tracePt t="91217" x="2743200" y="3438525"/>
          <p14:tracePt t="91233" x="2790825" y="3444875"/>
          <p14:tracePt t="91249" x="2841625" y="3444875"/>
          <p14:tracePt t="91267" x="3028950" y="3460750"/>
          <p14:tracePt t="91283" x="3133725" y="3479800"/>
          <p14:tracePt t="91299" x="3206750" y="3486150"/>
          <p14:tracePt t="91315" x="3260725" y="3486150"/>
          <p14:tracePt t="91332" x="3308350" y="3486150"/>
          <p14:tracePt t="91348" x="3330575" y="3486150"/>
          <p14:tracePt t="91365" x="3359150" y="3486150"/>
          <p14:tracePt t="91383" x="3400425" y="3486150"/>
          <p14:tracePt t="91399" x="3438525" y="3486150"/>
          <p14:tracePt t="91402" x="3470275" y="3486150"/>
          <p14:tracePt t="91417" x="3540125" y="3486150"/>
          <p14:tracePt t="91432" x="3622675" y="3492500"/>
          <p14:tracePt t="91449" x="3695700" y="3502025"/>
          <p14:tracePt t="91465" x="3746500" y="3502025"/>
          <p14:tracePt t="91482" x="3787775" y="3502025"/>
          <p14:tracePt t="91498" x="3810000" y="3502025"/>
          <p14:tracePt t="91516" x="3822700" y="3502025"/>
          <p14:tracePt t="91533" x="3844925" y="3502025"/>
          <p14:tracePt t="91549" x="3873500" y="3502025"/>
          <p14:tracePt t="91566" x="3921125" y="3502025"/>
          <p14:tracePt t="91583" x="3943350" y="3502025"/>
          <p14:tracePt t="91600" x="3952875" y="3502025"/>
          <p14:tracePt t="91616" x="3968750" y="3502025"/>
          <p14:tracePt t="91674" x="3962400" y="3502025"/>
          <p14:tracePt t="91682" x="3956050" y="3502025"/>
          <p14:tracePt t="91688" x="3952875" y="3502025"/>
          <p14:tracePt t="91699" x="3946525" y="3498850"/>
          <p14:tracePt t="91716" x="3905250" y="3489325"/>
          <p14:tracePt t="91731" x="3825875" y="3457575"/>
          <p14:tracePt t="91748" x="3730625" y="3432175"/>
          <p14:tracePt t="91765" x="3609975" y="3416300"/>
          <p14:tracePt t="91782" x="3536950" y="3416300"/>
          <p14:tracePt t="91799" x="3482975" y="3416300"/>
          <p14:tracePt t="91816" x="3429000" y="3416300"/>
          <p14:tracePt t="91833" x="3384550" y="3422650"/>
          <p14:tracePt t="91849" x="3330575" y="3435350"/>
          <p14:tracePt t="91865" x="3241675" y="3454400"/>
          <p14:tracePt t="91882" x="3165475" y="3479800"/>
          <p14:tracePt t="91898" x="3101975" y="3492500"/>
          <p14:tracePt t="91901" x="3073400" y="3498850"/>
          <p14:tracePt t="91916" x="3019425" y="3511550"/>
          <p14:tracePt t="91932" x="2971800" y="3524250"/>
          <p14:tracePt t="91949" x="2933700" y="3543300"/>
          <p14:tracePt t="91966" x="2863850" y="3552825"/>
          <p14:tracePt t="91982" x="2794000" y="3559175"/>
          <p14:tracePt t="91999" x="2695575" y="3575050"/>
          <p14:tracePt t="92015" x="2584450" y="3597275"/>
          <p14:tracePt t="92031" x="2517775" y="3619500"/>
          <p14:tracePt t="92048" x="2482850" y="3619500"/>
          <p14:tracePt t="92065" x="2447925" y="3622675"/>
          <p14:tracePt t="92082" x="2403475" y="3622675"/>
          <p14:tracePt t="92098" x="2362200" y="3622675"/>
          <p14:tracePt t="92116" x="2298700" y="3622675"/>
          <p14:tracePt t="92132" x="2276475" y="3622675"/>
          <p14:tracePt t="92149" x="2254250" y="3622675"/>
          <p14:tracePt t="92165" x="2235200" y="3622675"/>
          <p14:tracePt t="92182" x="2225675" y="3622675"/>
          <p14:tracePt t="92198" x="2212975" y="3622675"/>
          <p14:tracePt t="92216" x="2181225" y="3609975"/>
          <p14:tracePt t="92232" x="2155825" y="3597275"/>
          <p14:tracePt t="92248" x="2127250" y="3584575"/>
          <p14:tracePt t="92265" x="2098675" y="3568700"/>
          <p14:tracePt t="92282" x="2089150" y="3568700"/>
          <p14:tracePt t="92298" x="2073275" y="3565525"/>
          <p14:tracePt t="92316" x="2057400" y="3565525"/>
          <p14:tracePt t="92348" x="2054225" y="3552825"/>
          <p14:tracePt t="92366" x="2038350" y="3543300"/>
          <p14:tracePt t="92382" x="2035175" y="3540125"/>
          <p14:tracePt t="92399" x="2035175" y="3533775"/>
          <p14:tracePt t="92415" x="2035175" y="3524250"/>
          <p14:tracePt t="92451" x="2035175" y="3521075"/>
          <p14:tracePt t="92465" x="2035175" y="3514725"/>
          <p14:tracePt t="92480" x="2035175" y="3505200"/>
          <p14:tracePt t="92494" x="2035175" y="3498850"/>
          <p14:tracePt t="92501" x="2035175" y="3495675"/>
          <p14:tracePt t="92515" x="2035175" y="3486150"/>
          <p14:tracePt t="92532" x="2044700" y="3476625"/>
          <p14:tracePt t="92549" x="2076450" y="3444875"/>
          <p14:tracePt t="92565" x="2143125" y="3403600"/>
          <p14:tracePt t="92582" x="2181225" y="3390900"/>
          <p14:tracePt t="92599" x="2190750" y="3375025"/>
          <p14:tracePt t="92615" x="2206625" y="3362325"/>
          <p14:tracePt t="92633" x="2216150" y="3349625"/>
          <p14:tracePt t="92649" x="2228850" y="3330575"/>
          <p14:tracePt t="92666" x="2244725" y="3295650"/>
          <p14:tracePt t="92682" x="2257425" y="3257550"/>
          <p14:tracePt t="92699" x="2282825" y="3225800"/>
          <p14:tracePt t="92715" x="2308225" y="3159125"/>
          <p14:tracePt t="92731" x="2320925" y="3130550"/>
          <p14:tracePt t="92750" x="2320925" y="3095625"/>
          <p14:tracePt t="92766" x="2320925" y="3073400"/>
          <p14:tracePt t="92782" x="2320925" y="3063875"/>
          <p14:tracePt t="92800" x="2320925" y="3048000"/>
          <p14:tracePt t="92815" x="2320925" y="3038475"/>
          <p14:tracePt t="92832" x="2320925" y="3022600"/>
          <p14:tracePt t="92849" x="2320925" y="3013075"/>
          <p14:tracePt t="92865" x="2311400" y="3000375"/>
          <p14:tracePt t="92881" x="2301875" y="2990850"/>
          <p14:tracePt t="92898" x="2289175" y="2974975"/>
          <p14:tracePt t="92916" x="2279650" y="2959100"/>
          <p14:tracePt t="92933" x="2279650" y="2943225"/>
          <p14:tracePt t="92950" x="2279650" y="2917825"/>
          <p14:tracePt t="92965" x="2266950" y="2892425"/>
          <p14:tracePt t="92981" x="2257425" y="2863850"/>
          <p14:tracePt t="92999" x="2244725" y="2838450"/>
          <p14:tracePt t="93015" x="2219325" y="2797175"/>
          <p14:tracePt t="93031" x="2206625" y="2774950"/>
          <p14:tracePt t="93048" x="2197100" y="2749550"/>
          <p14:tracePt t="93065" x="2187575" y="2736850"/>
          <p14:tracePt t="93082" x="2181225" y="2727325"/>
          <p14:tracePt t="93098" x="2165350" y="2714625"/>
          <p14:tracePt t="93115" x="2149475" y="2695575"/>
          <p14:tracePt t="93132" x="2127250" y="2682875"/>
          <p14:tracePt t="93150" x="2085975" y="2654300"/>
          <p14:tracePt t="93166" x="2073275" y="2628900"/>
          <p14:tracePt t="93182" x="2063750" y="2613025"/>
          <p14:tracePt t="93200" x="2035175" y="2584450"/>
          <p14:tracePt t="93216" x="2012950" y="2565400"/>
          <p14:tracePt t="93232" x="1981200" y="2555875"/>
          <p14:tracePt t="93249" x="1946275" y="2536825"/>
          <p14:tracePt t="93265" x="1914525" y="2511425"/>
          <p14:tracePt t="93281" x="1895475" y="2492375"/>
          <p14:tracePt t="93299" x="1882775" y="2479675"/>
          <p14:tracePt t="93315" x="1866900" y="2463800"/>
          <p14:tracePt t="93332" x="1857375" y="2454275"/>
          <p14:tracePt t="93349" x="1835150" y="2447925"/>
          <p14:tracePt t="93365" x="1806575" y="2441575"/>
          <p14:tracePt t="93381" x="1784350" y="2435225"/>
          <p14:tracePt t="93399" x="1736725" y="2432050"/>
          <p14:tracePt t="93415" x="1714500" y="2432050"/>
          <p14:tracePt t="93432" x="1682750" y="2438400"/>
          <p14:tracePt t="93449" x="1647825" y="2457450"/>
          <p14:tracePt t="93465" x="1616075" y="2489200"/>
          <p14:tracePt t="93482" x="1590675" y="2514600"/>
          <p14:tracePt t="93499" x="1520825" y="2584450"/>
          <p14:tracePt t="93515" x="1476375" y="2635250"/>
          <p14:tracePt t="93532" x="1450975" y="2673350"/>
          <p14:tracePt t="93550" x="1403350" y="2740025"/>
          <p14:tracePt t="93566" x="1377950" y="2778125"/>
          <p14:tracePt t="93582" x="1346200" y="2828925"/>
          <p14:tracePt t="93600" x="1327150" y="2882900"/>
          <p14:tracePt t="93616" x="1314450" y="2908300"/>
          <p14:tracePt t="93632" x="1295400" y="2930525"/>
          <p14:tracePt t="93649" x="1295400" y="2971800"/>
          <p14:tracePt t="93665" x="1295400" y="3000375"/>
          <p14:tracePt t="93681" x="1295400" y="3022600"/>
          <p14:tracePt t="93699" x="1295400" y="3076575"/>
          <p14:tracePt t="93716" x="1295400" y="3098800"/>
          <p14:tracePt t="93733" x="1295400" y="3136900"/>
          <p14:tracePt t="93749" x="1295400" y="3184525"/>
          <p14:tracePt t="93766" x="1295400" y="3206750"/>
          <p14:tracePt t="93782" x="1311275" y="3228975"/>
          <p14:tracePt t="93799" x="1327150" y="3257550"/>
          <p14:tracePt t="93816" x="1327150" y="3267075"/>
          <p14:tracePt t="93832" x="1327150" y="3276600"/>
          <p14:tracePt t="93849" x="1327150" y="3298825"/>
          <p14:tracePt t="93866" x="1327150" y="3302000"/>
          <p14:tracePt t="93899" x="1333500" y="3302000"/>
          <p14:tracePt t="94206" x="1355725" y="3302000"/>
          <p14:tracePt t="94213" x="1406525" y="3302000"/>
          <p14:tracePt t="94220" x="1454150" y="3302000"/>
          <p14:tracePt t="94232" x="1524000" y="3311525"/>
          <p14:tracePt t="94265" x="2108200" y="3416300"/>
          <p14:tracePt t="94299" x="2613025" y="3530600"/>
          <p14:tracePt t="94318" x="2667000" y="3543300"/>
          <p14:tracePt t="94334" x="2692400" y="3549650"/>
          <p14:tracePt t="94348" x="2701925" y="3549650"/>
          <p14:tracePt t="94382" x="2717800" y="3549650"/>
          <p14:tracePt t="94398" x="2743200" y="3549650"/>
          <p14:tracePt t="94416" x="2787650" y="3549650"/>
          <p14:tracePt t="94432" x="2832100" y="3562350"/>
          <p14:tracePt t="94448" x="2860675" y="3562350"/>
          <p14:tracePt t="94465" x="2876550" y="3562350"/>
          <p14:tracePt t="94482" x="2889250" y="3562350"/>
          <p14:tracePt t="94498" x="2911475" y="3546475"/>
          <p14:tracePt t="94515" x="2927350" y="3536950"/>
          <p14:tracePt t="94531" x="2943225" y="3524250"/>
          <p14:tracePt t="94548" x="2952750" y="3505200"/>
          <p14:tracePt t="94564" x="2952750" y="3495675"/>
          <p14:tracePt t="94582" x="2952750" y="3486150"/>
          <p14:tracePt t="94598" x="2946400" y="3470275"/>
          <p14:tracePt t="94614" x="2917825" y="3454400"/>
          <p14:tracePt t="94632" x="2879725" y="3435350"/>
          <p14:tracePt t="94648" x="2835275" y="3416300"/>
          <p14:tracePt t="94665" x="2825750" y="3409950"/>
          <p14:tracePt t="94682" x="2813050" y="3409950"/>
          <p14:tracePt t="94698" x="2800350" y="3409950"/>
          <p14:tracePt t="94734" x="2797175" y="3409950"/>
          <p14:tracePt t="94812" x="2790825" y="3409950"/>
          <p14:tracePt t="94833" x="2787650" y="3409950"/>
          <p14:tracePt t="94841" x="2781300" y="3409950"/>
          <p14:tracePt t="94848" x="2778125" y="3409950"/>
          <p14:tracePt t="94865" x="2762250" y="3419475"/>
          <p14:tracePt t="94881" x="2752725" y="3435350"/>
          <p14:tracePt t="94898" x="2733675" y="3489325"/>
          <p14:tracePt t="94915" x="2733675" y="3533775"/>
          <p14:tracePt t="94933" x="2733675" y="3590925"/>
          <p14:tracePt t="94948" x="2733675" y="3613150"/>
          <p14:tracePt t="94965" x="2733675" y="3625850"/>
          <p14:tracePt t="94983" x="2733675" y="3657600"/>
          <p14:tracePt t="94999" x="2733675" y="3673475"/>
          <p14:tracePt t="95015" x="2733675" y="3705225"/>
          <p14:tracePt t="95032" x="2733675" y="3736975"/>
          <p14:tracePt t="95048" x="2736850" y="3765550"/>
          <p14:tracePt t="95065" x="2740025" y="3775075"/>
          <p14:tracePt t="95082" x="2740025" y="3790950"/>
          <p14:tracePt t="95099" x="2740025" y="3806825"/>
          <p14:tracePt t="95115" x="2740025" y="3816350"/>
          <p14:tracePt t="95149" x="2746375" y="3816350"/>
          <p14:tracePt t="95164" x="2755900" y="3816350"/>
          <p14:tracePt t="95182" x="2774950" y="3813175"/>
          <p14:tracePt t="95198" x="2784475" y="3797300"/>
          <p14:tracePt t="95215" x="2794000" y="3794125"/>
          <p14:tracePt t="95232" x="2800350" y="3794125"/>
          <p14:tracePt t="95265" x="2803525" y="3787775"/>
          <p14:tracePt t="95282" x="2819400" y="3787775"/>
          <p14:tracePt t="95298" x="2828925" y="3787775"/>
          <p14:tracePt t="95314" x="2838450" y="3784600"/>
          <p14:tracePt t="95332" x="2844800" y="3768725"/>
          <p14:tracePt t="95348" x="2844800" y="3765550"/>
          <p14:tracePt t="95365" x="2844800" y="3759200"/>
          <p14:tracePt t="95382" x="2847975" y="3759200"/>
          <p14:tracePt t="95398" x="2863850" y="3759200"/>
          <p14:tracePt t="95415" x="2886075" y="3759200"/>
          <p14:tracePt t="95432" x="2933700" y="3759200"/>
          <p14:tracePt t="95448" x="2949575" y="3759200"/>
          <p14:tracePt t="95464" x="2959100" y="3762375"/>
          <p14:tracePt t="95482" x="2974975" y="3762375"/>
          <p14:tracePt t="95846" x="2981325" y="3762375"/>
          <p14:tracePt t="95853" x="2984500" y="3765550"/>
          <p14:tracePt t="95865" x="2990850" y="3765550"/>
          <p14:tracePt t="95881" x="3003550" y="3765550"/>
          <p14:tracePt t="95898" x="3013075" y="3765550"/>
          <p14:tracePt t="95931" x="3038475" y="3765550"/>
          <p14:tracePt t="95996" x="3044825" y="3765550"/>
          <p14:tracePt t="96003" x="3048000" y="3765550"/>
          <p14:tracePt t="96014" x="3054350" y="3765550"/>
          <p14:tracePt t="96031" x="3086100" y="3765550"/>
          <p14:tracePt t="96048" x="3108325" y="3765550"/>
          <p14:tracePt t="96064" x="3117850" y="3765550"/>
          <p14:tracePt t="96082" x="3136900" y="3765550"/>
          <p14:tracePt t="96098" x="3143250" y="3765550"/>
          <p14:tracePt t="96175" x="3146425" y="3765550"/>
          <p14:tracePt t="96182" x="3152775" y="3765550"/>
          <p14:tracePt t="96199" x="3155950" y="3765550"/>
          <p14:tracePt t="96215" x="3168650" y="3765550"/>
          <p14:tracePt t="96304" x="3178175" y="3765550"/>
          <p14:tracePt t="96311" x="3181350" y="3765550"/>
          <p14:tracePt t="96318" x="3187700" y="3765550"/>
          <p14:tracePt t="96333" x="3190875" y="3765550"/>
          <p14:tracePt t="96611" x="3203575" y="3771900"/>
          <p14:tracePt t="96618" x="3213100" y="3778250"/>
          <p14:tracePt t="96632" x="3244850" y="3790950"/>
          <p14:tracePt t="96648" x="3260725" y="3794125"/>
          <p14:tracePt t="96664" x="3270250" y="3794125"/>
          <p14:tracePt t="96682" x="3289300" y="3794125"/>
          <p14:tracePt t="96698" x="3298825" y="3794125"/>
          <p14:tracePt t="96716" x="3314700" y="3794125"/>
          <p14:tracePt t="96732" x="3324225" y="3800475"/>
          <p14:tracePt t="96749" x="3340100" y="3806825"/>
          <p14:tracePt t="96765" x="3349625" y="3806825"/>
          <p14:tracePt t="96798" x="3355975" y="3810000"/>
          <p14:tracePt t="96815" x="3368675" y="3816350"/>
          <p14:tracePt t="96831" x="3378200" y="3816350"/>
          <p14:tracePt t="96847" x="3406775" y="3819525"/>
          <p14:tracePt t="96865" x="3448050" y="3832225"/>
          <p14:tracePt t="96881" x="3457575" y="3841750"/>
          <p14:tracePt t="96897" x="3467100" y="3848100"/>
          <p14:tracePt t="96914" x="3479800" y="3854450"/>
          <p14:tracePt t="96931" x="3505200" y="3854450"/>
          <p14:tracePt t="96947" x="3527425" y="3854450"/>
          <p14:tracePt t="96965" x="3562350" y="3863975"/>
          <p14:tracePt t="96981" x="3578225" y="3870325"/>
          <p14:tracePt t="96997" x="3587750" y="3870325"/>
          <p14:tracePt t="97014" x="3597275" y="3870325"/>
          <p14:tracePt t="97330" x="3606800" y="3870325"/>
          <p14:tracePt t="97337" x="3613150" y="3870325"/>
          <p14:tracePt t="97348" x="3616325" y="3870325"/>
          <p14:tracePt t="97364" x="3632200" y="3870325"/>
          <p14:tracePt t="97382" x="3641725" y="3870325"/>
          <p14:tracePt t="97398" x="3657600" y="3870325"/>
          <p14:tracePt t="97415" x="3670300" y="3870325"/>
          <p14:tracePt t="97448" x="3692525" y="3870325"/>
          <p14:tracePt t="97481" x="3721100" y="3870325"/>
          <p14:tracePt t="97499" x="3730625" y="3870325"/>
          <p14:tracePt t="97515" x="3746500" y="3870325"/>
          <p14:tracePt t="97532" x="3765550" y="3870325"/>
          <p14:tracePt t="97548" x="3775075" y="3870325"/>
          <p14:tracePt t="97565" x="3790950" y="3870325"/>
          <p14:tracePt t="97581" x="3806825" y="3876675"/>
          <p14:tracePt t="97598" x="3816350" y="3879850"/>
          <p14:tracePt t="97614" x="3829050" y="3886200"/>
          <p14:tracePt t="97631" x="3860800" y="3892550"/>
          <p14:tracePt t="97648" x="3873500" y="3895725"/>
          <p14:tracePt t="97665" x="3889375" y="3905250"/>
          <p14:tracePt t="97682" x="3898900" y="3905250"/>
          <p14:tracePt t="97698" x="3905250" y="3905250"/>
          <p14:tracePt t="97714" x="3914775" y="3905250"/>
          <p14:tracePt t="97749" x="3924300" y="3905250"/>
          <p14:tracePt t="97765" x="3940175" y="3905250"/>
          <p14:tracePt t="97781" x="3949700" y="3905250"/>
          <p14:tracePt t="97799" x="3952875" y="3905250"/>
          <p14:tracePt t="97815" x="3965575" y="3905250"/>
          <p14:tracePt t="98121" x="3968750" y="3905250"/>
          <p14:tracePt t="98136" x="3975100" y="3905250"/>
          <p14:tracePt t="98151" x="3978275" y="3911600"/>
          <p14:tracePt t="98158" x="3978275" y="3914775"/>
          <p14:tracePt t="98165" x="3984625" y="3921125"/>
          <p14:tracePt t="98182" x="3987800" y="3921125"/>
          <p14:tracePt t="108352" x="3981450" y="3911600"/>
          <p14:tracePt t="108359" x="3968750" y="3902075"/>
          <p14:tracePt t="108366" x="3949700" y="3886200"/>
          <p14:tracePt t="108381" x="3892550" y="3851275"/>
          <p14:tracePt t="108398" x="3790950" y="3810000"/>
          <p14:tracePt t="108415" x="3575050" y="3721100"/>
          <p14:tracePt t="108431" x="3419475" y="3644900"/>
          <p14:tracePt t="108465" x="2955925" y="3365500"/>
          <p14:tracePt t="108498" x="2578100" y="3159125"/>
          <p14:tracePt t="108516" x="2359025" y="3060700"/>
          <p14:tracePt t="108531" x="2247900" y="3016250"/>
          <p14:tracePt t="108548" x="2162175" y="3000375"/>
          <p14:tracePt t="108565" x="2009775" y="2984500"/>
          <p14:tracePt t="108580" x="1892300" y="2984500"/>
          <p14:tracePt t="108596" x="1787525" y="2997200"/>
          <p14:tracePt t="108613" x="1670050" y="3006725"/>
          <p14:tracePt t="108630" x="1492250" y="3032125"/>
          <p14:tracePt t="108647" x="1409700" y="3032125"/>
          <p14:tracePt t="108663" x="1352550" y="3032125"/>
          <p14:tracePt t="108681" x="1295400" y="3032125"/>
          <p14:tracePt t="108697" x="1273175" y="3032125"/>
          <p14:tracePt t="108714" x="1260475" y="3032125"/>
          <p14:tracePt t="108730" x="1244600" y="3032125"/>
          <p14:tracePt t="108763" x="1292225" y="3032125"/>
          <p14:tracePt t="108780" x="1568450" y="3060700"/>
          <p14:tracePt t="108797" x="1774825" y="3079750"/>
          <p14:tracePt t="108814" x="2006600" y="3098800"/>
          <p14:tracePt t="108831" x="2063750" y="3098800"/>
          <p14:tracePt t="108847" x="2095500" y="3098800"/>
          <p14:tracePt t="108864" x="2114550" y="3098800"/>
          <p14:tracePt t="108930" x="2117725" y="3098800"/>
          <p14:tracePt t="108937" x="2124075" y="3098800"/>
          <p14:tracePt t="108947" x="2130425" y="3095625"/>
          <p14:tracePt t="108964" x="2143125" y="3079750"/>
          <p14:tracePt t="108981" x="2152650" y="3070225"/>
          <p14:tracePt t="108997" x="2168525" y="3070225"/>
          <p14:tracePt t="109014" x="2174875" y="3051175"/>
          <p14:tracePt t="109030" x="2174875" y="3041650"/>
          <p14:tracePt t="109047" x="2174875" y="3032125"/>
          <p14:tracePt t="109065" x="2174875" y="3022600"/>
          <p14:tracePt t="109081" x="2171700" y="3006725"/>
          <p14:tracePt t="109098" x="2155825" y="2990850"/>
          <p14:tracePt t="109114" x="2136775" y="2917825"/>
          <p14:tracePt t="109131" x="2105025" y="2851150"/>
          <p14:tracePt t="109147" x="2073275" y="2730500"/>
          <p14:tracePt t="109164" x="2054225" y="2555875"/>
          <p14:tracePt t="109180" x="2054225" y="2492375"/>
          <p14:tracePt t="109196" x="2054225" y="2447925"/>
          <p14:tracePt t="109213" x="2054225" y="2422525"/>
          <p14:tracePt t="109230" x="2054225" y="2400300"/>
          <p14:tracePt t="109247" x="2044700" y="2384425"/>
          <p14:tracePt t="109250" x="2032000" y="2374900"/>
          <p14:tracePt t="109264" x="1993900" y="2346325"/>
          <p14:tracePt t="109280" x="1927225" y="2317750"/>
          <p14:tracePt t="109296" x="1882775" y="2305050"/>
          <p14:tracePt t="109314" x="1819275" y="2279650"/>
          <p14:tracePt t="109330" x="1771650" y="2266950"/>
          <p14:tracePt t="109347" x="1711325" y="2254250"/>
          <p14:tracePt t="109364" x="1628775" y="2232025"/>
          <p14:tracePt t="109380" x="1584325" y="2232025"/>
          <p14:tracePt t="109397" x="1539875" y="2232025"/>
          <p14:tracePt t="109414" x="1504950" y="2247900"/>
          <p14:tracePt t="109430" x="1495425" y="2257425"/>
          <p14:tracePt t="109447" x="1479550" y="2286000"/>
          <p14:tracePt t="109464" x="1441450" y="2330450"/>
          <p14:tracePt t="109480" x="1406525" y="2378075"/>
          <p14:tracePt t="109497" x="1381125" y="2432050"/>
          <p14:tracePt t="109514" x="1330325" y="2511425"/>
          <p14:tracePt t="109530" x="1317625" y="2555875"/>
          <p14:tracePt t="109547" x="1311275" y="2593975"/>
          <p14:tracePt t="109564" x="1311275" y="2670175"/>
          <p14:tracePt t="109580" x="1311275" y="2720975"/>
          <p14:tracePt t="109597" x="1314450" y="2784475"/>
          <p14:tracePt t="109614" x="1323975" y="2854325"/>
          <p14:tracePt t="109630" x="1323975" y="2898775"/>
          <p14:tracePt t="109647" x="1327150" y="2921000"/>
          <p14:tracePt t="109664" x="1339850" y="2962275"/>
          <p14:tracePt t="109681" x="1358900" y="2987675"/>
          <p14:tracePt t="109697" x="1365250" y="3016250"/>
          <p14:tracePt t="109713" x="1368425" y="3032125"/>
          <p14:tracePt t="109730" x="1381125" y="3041650"/>
          <p14:tracePt t="109747" x="1384300" y="3057525"/>
          <p14:tracePt t="109749" x="1390650" y="3060700"/>
          <p14:tracePt t="109763" x="1400175" y="3070225"/>
          <p14:tracePt t="109780" x="1422400" y="3082925"/>
          <p14:tracePt t="109797" x="1454150" y="3114675"/>
          <p14:tracePt t="109814" x="1581150" y="3171825"/>
          <p14:tracePt t="109830" x="1670050" y="3209925"/>
          <p14:tracePt t="109846" x="1758950" y="3241675"/>
          <p14:tracePt t="109864" x="1876425" y="3298825"/>
          <p14:tracePt t="109880" x="1930400" y="3311525"/>
          <p14:tracePt t="109896" x="1993900" y="3324225"/>
          <p14:tracePt t="109913" x="2057400" y="3349625"/>
          <p14:tracePt t="109930" x="2105025" y="3362325"/>
          <p14:tracePt t="109947" x="2149475" y="3375025"/>
          <p14:tracePt t="109964" x="2219325" y="3375025"/>
          <p14:tracePt t="109980" x="2247900" y="3375025"/>
          <p14:tracePt t="109996" x="2279650" y="3368675"/>
          <p14:tracePt t="110013" x="2292350" y="3340100"/>
          <p14:tracePt t="110030" x="2305050" y="3317875"/>
          <p14:tracePt t="110047" x="2311400" y="3295650"/>
          <p14:tracePt t="110064" x="2311400" y="3267075"/>
          <p14:tracePt t="110081" x="2311400" y="3257550"/>
          <p14:tracePt t="110097" x="2311400" y="3241675"/>
          <p14:tracePt t="110113" x="2308225" y="3203575"/>
          <p14:tracePt t="110130" x="2295525" y="3165475"/>
          <p14:tracePt t="110147" x="2276475" y="3121025"/>
          <p14:tracePt t="110163" x="2232025" y="3013075"/>
          <p14:tracePt t="110180" x="2216150" y="2959100"/>
          <p14:tracePt t="110197" x="2206625" y="2921000"/>
          <p14:tracePt t="110213" x="2187575" y="2879725"/>
          <p14:tracePt t="110230" x="2181225" y="2857500"/>
          <p14:tracePt t="110246" x="2174875" y="2828925"/>
          <p14:tracePt t="110248" x="2168525" y="2816225"/>
          <p14:tracePt t="110263" x="2162175" y="2794000"/>
          <p14:tracePt t="110280" x="2149475" y="2749550"/>
          <p14:tracePt t="110296" x="2143125" y="2705100"/>
          <p14:tracePt t="110314" x="2143125" y="2670175"/>
          <p14:tracePt t="110331" x="2143125" y="2654300"/>
          <p14:tracePt t="110347" x="2143125" y="2644775"/>
          <p14:tracePt t="110364" x="2136775" y="2644775"/>
          <p14:tracePt t="110380" x="2124075" y="2638425"/>
          <p14:tracePt t="110396" x="2114550" y="2635250"/>
          <p14:tracePt t="110413" x="2098675" y="2628900"/>
          <p14:tracePt t="110430" x="2089150" y="2628900"/>
          <p14:tracePt t="110448" x="2063750" y="2628900"/>
          <p14:tracePt t="110464" x="2051050" y="2628900"/>
          <p14:tracePt t="110481" x="2041525" y="2628900"/>
          <p14:tracePt t="110498" x="2003425" y="2628900"/>
          <p14:tracePt t="110513" x="1974850" y="2628900"/>
          <p14:tracePt t="110530" x="1930400" y="2622550"/>
          <p14:tracePt t="110546" x="1885950" y="2616200"/>
          <p14:tracePt t="110564" x="1851025" y="2616200"/>
          <p14:tracePt t="110581" x="1828800" y="2616200"/>
          <p14:tracePt t="110598" x="1809750" y="2616200"/>
          <p14:tracePt t="110614" x="1787525" y="2619375"/>
          <p14:tracePt t="110630" x="1762125" y="2632075"/>
          <p14:tracePt t="110647" x="1708150" y="2647950"/>
          <p14:tracePt t="110663" x="1676400" y="2667000"/>
          <p14:tracePt t="110680" x="1644650" y="2679700"/>
          <p14:tracePt t="110697" x="1631950" y="2695575"/>
          <p14:tracePt t="110714" x="1622425" y="2705100"/>
          <p14:tracePt t="110730" x="1603375" y="2720975"/>
          <p14:tracePt t="110747" x="1600200" y="2736850"/>
          <p14:tracePt t="110763" x="1593850" y="2746375"/>
          <p14:tracePt t="110780" x="1590675" y="2762250"/>
          <p14:tracePt t="110797" x="1584325" y="2800350"/>
          <p14:tracePt t="110813" x="1584325" y="2832100"/>
          <p14:tracePt t="110830" x="1584325" y="2867025"/>
          <p14:tracePt t="110847" x="1593850" y="2936875"/>
          <p14:tracePt t="110863" x="1606550" y="3000375"/>
          <p14:tracePt t="110881" x="1644650" y="3067050"/>
          <p14:tracePt t="110897" x="1685925" y="3143250"/>
          <p14:tracePt t="110914" x="1711325" y="3190875"/>
          <p14:tracePt t="110931" x="1724025" y="3213100"/>
          <p14:tracePt t="110948" x="1762125" y="3257550"/>
          <p14:tracePt t="110964" x="1778000" y="3276600"/>
          <p14:tracePt t="110981" x="1800225" y="3286125"/>
          <p14:tracePt t="110998" x="1844675" y="3311525"/>
          <p14:tracePt t="111014" x="1882775" y="3324225"/>
          <p14:tracePt t="111031" x="1905000" y="3324225"/>
          <p14:tracePt t="111047" x="1943100" y="3324225"/>
          <p14:tracePt t="111063" x="1968500" y="3321050"/>
          <p14:tracePt t="111080" x="1997075" y="3308350"/>
          <p14:tracePt t="111097" x="2028825" y="3279775"/>
          <p14:tracePt t="111113" x="2038350" y="3263900"/>
          <p14:tracePt t="111131" x="2054225" y="3254375"/>
          <p14:tracePt t="111147" x="2066925" y="3232150"/>
          <p14:tracePt t="111164" x="2076450" y="3222625"/>
          <p14:tracePt t="111181" x="2089150" y="3213100"/>
          <p14:tracePt t="111197" x="2108200" y="3197225"/>
          <p14:tracePt t="111213" x="2120900" y="3175000"/>
          <p14:tracePt t="111230" x="2130425" y="3159125"/>
          <p14:tracePt t="111246" x="2133600" y="3133725"/>
          <p14:tracePt t="111263" x="2139950" y="3124200"/>
          <p14:tracePt t="111280" x="2139950" y="3111500"/>
          <p14:tracePt t="111296" x="2139950" y="3098800"/>
          <p14:tracePt t="111313" x="2139950" y="3082925"/>
          <p14:tracePt t="111330" x="2139950" y="3073400"/>
          <p14:tracePt t="112211" x="2111375" y="3060700"/>
          <p14:tracePt t="112217" x="2060575" y="3044825"/>
          <p14:tracePt t="112231" x="1949450" y="2984500"/>
          <p14:tracePt t="112246" x="1835150" y="2914650"/>
          <p14:tracePt t="112263" x="1743075" y="2838450"/>
          <p14:tracePt t="112280" x="1638300" y="2759075"/>
          <p14:tracePt t="112296" x="1549400" y="2647950"/>
          <p14:tracePt t="112331" x="1482725" y="2555875"/>
          <p14:tracePt t="112363" x="1470025" y="2533650"/>
          <p14:tracePt t="112417" x="1476375" y="2533650"/>
          <p14:tracePt t="112424" x="1479550" y="2533650"/>
          <p14:tracePt t="112430" x="1485900" y="2533650"/>
          <p14:tracePt t="112447" x="1501775" y="2533650"/>
          <p14:tracePt t="112503" x="1504950" y="2533650"/>
          <p14:tracePt t="112510" x="1511300" y="2533650"/>
          <p14:tracePt t="112517" x="1514475" y="2533650"/>
          <p14:tracePt t="112530" x="1524000" y="2540000"/>
          <p14:tracePt t="112547" x="1546225" y="2552700"/>
          <p14:tracePt t="112563" x="1577975" y="2565400"/>
          <p14:tracePt t="112580" x="1644650" y="2609850"/>
          <p14:tracePt t="112596" x="1689100" y="2638425"/>
          <p14:tracePt t="112614" x="1730375" y="2663825"/>
          <p14:tracePt t="112631" x="1771650" y="2682875"/>
          <p14:tracePt t="112647" x="1800225" y="2692400"/>
          <p14:tracePt t="112664" x="1819275" y="2705100"/>
          <p14:tracePt t="112680" x="1844675" y="2727325"/>
          <p14:tracePt t="112697" x="1873250" y="2736850"/>
          <p14:tracePt t="112713" x="1898650" y="2749550"/>
          <p14:tracePt t="112730" x="1939925" y="2774950"/>
          <p14:tracePt t="112746" x="1962150" y="2778125"/>
          <p14:tracePt t="112763" x="1984375" y="2784475"/>
          <p14:tracePt t="112781" x="2041525" y="2784475"/>
          <p14:tracePt t="112797" x="2076450" y="2784475"/>
          <p14:tracePt t="112814" x="2130425" y="2797175"/>
          <p14:tracePt t="112830" x="2212975" y="2819400"/>
          <p14:tracePt t="112846" x="2244725" y="2838450"/>
          <p14:tracePt t="112863" x="2254250" y="2847975"/>
          <p14:tracePt t="112880" x="2257425" y="2847975"/>
          <p14:tracePt t="112917" x="2251075" y="2847975"/>
          <p14:tracePt t="112930" x="2241550" y="2841625"/>
          <p14:tracePt t="112947" x="2232025" y="2841625"/>
          <p14:tracePt t="112963" x="2216150" y="2841625"/>
          <p14:tracePt t="112980" x="2190750" y="2822575"/>
          <p14:tracePt t="112996" x="2136775" y="2809875"/>
          <p14:tracePt t="113013" x="2063750" y="2797175"/>
          <p14:tracePt t="113030" x="1949450" y="2774950"/>
          <p14:tracePt t="113046" x="1901825" y="2752725"/>
          <p14:tracePt t="113063" x="1866900" y="2746375"/>
          <p14:tracePt t="113080" x="1844675" y="2746375"/>
          <p14:tracePt t="113096" x="1828800" y="2746375"/>
          <p14:tracePt t="113113" x="1819275" y="2746375"/>
          <p14:tracePt t="113130" x="1806575" y="2746375"/>
          <p14:tracePt t="113146" x="1797050" y="2746375"/>
          <p14:tracePt t="113163" x="1781175" y="2746375"/>
          <p14:tracePt t="113179" x="1765300" y="2746375"/>
          <p14:tracePt t="113196" x="1762125" y="2746375"/>
          <p14:tracePt t="113303" x="1768475" y="2746375"/>
          <p14:tracePt t="113308" x="1771650" y="2746375"/>
          <p14:tracePt t="113316" x="1790700" y="2746375"/>
          <p14:tracePt t="113330" x="1819275" y="2746375"/>
          <p14:tracePt t="113346" x="1870075" y="2746375"/>
          <p14:tracePt t="113363" x="1930400" y="2746375"/>
          <p14:tracePt t="113379" x="1993900" y="2749550"/>
          <p14:tracePt t="113396" x="2038350" y="2755900"/>
          <p14:tracePt t="113413" x="2076450" y="2774950"/>
          <p14:tracePt t="113429" x="2174875" y="2797175"/>
          <p14:tracePt t="113446" x="2228850" y="2809875"/>
          <p14:tracePt t="113463" x="2282825" y="2822575"/>
          <p14:tracePt t="113480" x="2327275" y="2841625"/>
          <p14:tracePt t="113496" x="2336800" y="2841625"/>
          <p14:tracePt t="113537" x="2330450" y="2832100"/>
          <p14:tracePt t="113546" x="2327275" y="2825750"/>
          <p14:tracePt t="113563" x="2314575" y="2822575"/>
          <p14:tracePt t="113580" x="2301875" y="2822575"/>
          <p14:tracePt t="113597" x="2295525" y="2822575"/>
          <p14:tracePt t="113631" x="2292350" y="2822575"/>
          <p14:tracePt t="113646" x="2282825" y="2822575"/>
          <p14:tracePt t="113663" x="2270125" y="2822575"/>
          <p14:tracePt t="113680" x="2251075" y="2822575"/>
          <p14:tracePt t="113696" x="2235200" y="2822575"/>
          <p14:tracePt t="113713" x="2212975" y="2822575"/>
          <p14:tracePt t="113730" x="2174875" y="2822575"/>
          <p14:tracePt t="113746" x="2136775" y="2822575"/>
          <p14:tracePt t="113763" x="2092325" y="2822575"/>
          <p14:tracePt t="113779" x="1997075" y="2822575"/>
          <p14:tracePt t="113796" x="1927225" y="2825750"/>
          <p14:tracePt t="113813" x="1860550" y="2847975"/>
          <p14:tracePt t="113815" x="1841500" y="2854325"/>
          <p14:tracePt t="113829" x="1806575" y="2854325"/>
          <p14:tracePt t="113846" x="1790700" y="2854325"/>
          <p14:tracePt t="113864" x="1774825" y="2854325"/>
          <p14:tracePt t="113879" x="1762125" y="2854325"/>
          <p14:tracePt t="113896" x="1749425" y="2854325"/>
          <p14:tracePt t="113914" x="1739900" y="2863850"/>
          <p14:tracePt t="113929" x="1736725" y="2867025"/>
          <p14:tracePt t="113964" x="1736725" y="2873375"/>
          <p14:tracePt t="113980" x="1736725" y="2876550"/>
          <p14:tracePt t="118274" x="1755775" y="2882900"/>
          <p14:tracePt t="118281" x="1781175" y="2889250"/>
          <p14:tracePt t="118296" x="1828800" y="2917825"/>
          <p14:tracePt t="118312" x="1885950" y="2943225"/>
          <p14:tracePt t="118330" x="2000250" y="2974975"/>
          <p14:tracePt t="118346" x="2092325" y="2981325"/>
          <p14:tracePt t="118362" x="2136775" y="2981325"/>
          <p14:tracePt t="118396" x="2171700" y="2965450"/>
          <p14:tracePt t="118430" x="2171700" y="2962275"/>
          <p14:tracePt t="118517" x="2171700" y="2949575"/>
          <p14:tracePt t="118524" x="2171700" y="2946400"/>
          <p14:tracePt t="121455" x="2219325" y="2917825"/>
          <p14:tracePt t="121462" x="2279650" y="2882900"/>
          <p14:tracePt t="121469" x="2333625" y="2838450"/>
          <p14:tracePt t="121478" x="2374900" y="2797175"/>
          <p14:tracePt t="121495" x="2463800" y="2682875"/>
          <p14:tracePt t="121497" x="2498725" y="2641600"/>
          <p14:tracePt t="121512" x="2562225" y="2559050"/>
          <p14:tracePt t="121546" x="2622550" y="2486025"/>
          <p14:tracePt t="121579" x="2698750" y="2400300"/>
          <p14:tracePt t="121596" x="2768600" y="2355850"/>
          <p14:tracePt t="121613" x="2927350" y="2232025"/>
          <p14:tracePt t="121630" x="3048000" y="2171700"/>
          <p14:tracePt t="121646" x="3184525" y="2108200"/>
          <p14:tracePt t="121663" x="3378200" y="2038350"/>
          <p14:tracePt t="121679" x="3498850" y="2003425"/>
          <p14:tracePt t="121696" x="3603625" y="1987550"/>
          <p14:tracePt t="121712" x="3717925" y="1958975"/>
          <p14:tracePt t="121729" x="3790950" y="1943100"/>
          <p14:tracePt t="121745" x="3854450" y="1943100"/>
          <p14:tracePt t="121762" x="3930650" y="1943100"/>
          <p14:tracePt t="121780" x="3975100" y="1946275"/>
          <p14:tracePt t="121796" x="3997325" y="1946275"/>
          <p14:tracePt t="121813" x="4019550" y="1946275"/>
          <p14:tracePt t="121829" x="4029075" y="1946275"/>
          <p14:tracePt t="122112" x="3990975" y="1958975"/>
          <p14:tracePt t="122119" x="3940175" y="1984375"/>
          <p14:tracePt t="122129" x="3879850" y="2028825"/>
          <p14:tracePt t="122146" x="3698875" y="2171700"/>
          <p14:tracePt t="122162" x="3597275" y="2311400"/>
          <p14:tracePt t="122180" x="3514725" y="2457450"/>
          <p14:tracePt t="122197" x="3413125" y="2717800"/>
          <p14:tracePt t="122214" x="3349625" y="2895600"/>
          <p14:tracePt t="122230" x="3295650" y="3028950"/>
          <p14:tracePt t="122246" x="3225800" y="3200400"/>
          <p14:tracePt t="122262" x="3184525" y="3298825"/>
          <p14:tracePt t="122279" x="3152775" y="3387725"/>
          <p14:tracePt t="122296" x="3114675" y="3492500"/>
          <p14:tracePt t="122312" x="3092450" y="3568700"/>
          <p14:tracePt t="122328" x="3086100" y="3641725"/>
          <p14:tracePt t="122346" x="3086100" y="3727450"/>
          <p14:tracePt t="122362" x="3086100" y="3756025"/>
          <p14:tracePt t="122378" x="3079750" y="3787775"/>
          <p14:tracePt t="122396" x="3073400" y="3800475"/>
          <p14:tracePt t="122412" x="3070225" y="3806825"/>
          <p14:tracePt t="122429" x="3063875" y="3806825"/>
          <p14:tracePt t="122626" x="3060700" y="3806825"/>
          <p14:tracePt t="122633" x="3048000" y="3806825"/>
          <p14:tracePt t="122646" x="3038475" y="3806825"/>
          <p14:tracePt t="122662" x="3028950" y="3806825"/>
          <p14:tracePt t="122679" x="3019425" y="3806825"/>
          <p14:tracePt t="122696" x="3000375" y="3806825"/>
          <p14:tracePt t="122712" x="2990850" y="3806825"/>
          <p14:tracePt t="122729" x="2981325" y="3806825"/>
          <p14:tracePt t="122746" x="2965450" y="3806825"/>
          <p14:tracePt t="122762" x="2943225" y="3803650"/>
          <p14:tracePt t="122779" x="2914650" y="3790950"/>
          <p14:tracePt t="122796" x="2832100" y="3765550"/>
          <p14:tracePt t="122812" x="2787650" y="3752850"/>
          <p14:tracePt t="122829" x="2749550" y="3740150"/>
          <p14:tracePt t="122845" x="2714625" y="3727450"/>
          <p14:tracePt t="122862" x="2676525" y="3708400"/>
          <p14:tracePt t="122880" x="2638425" y="3695700"/>
          <p14:tracePt t="122896" x="2514600" y="3657600"/>
          <p14:tracePt t="122912" x="2425700" y="3616325"/>
          <p14:tracePt t="122929" x="2362200" y="3603625"/>
          <p14:tracePt t="122946" x="2289175" y="3581400"/>
          <p14:tracePt t="122963" x="2257425" y="3565525"/>
          <p14:tracePt t="122979" x="2232025" y="3552825"/>
          <p14:tracePt t="122996" x="2203450" y="3527425"/>
          <p14:tracePt t="124923" x="2187575" y="3492500"/>
          <p14:tracePt t="124930" x="2171700" y="3451225"/>
          <p14:tracePt t="124946" x="2143125" y="3397250"/>
          <p14:tracePt t="124963" x="2108200" y="3346450"/>
          <p14:tracePt t="124979" x="2063750" y="3302000"/>
          <p14:tracePt t="124995" x="2041525" y="3286125"/>
          <p14:tracePt t="125012" x="2016125" y="3273425"/>
          <p14:tracePt t="125045" x="1943100" y="3235325"/>
          <p14:tracePt t="125079" x="1914525" y="3232150"/>
          <p14:tracePt t="125096" x="1905000" y="3232150"/>
          <p14:tracePt t="125112" x="1882775" y="3225800"/>
          <p14:tracePt t="125129" x="1854200" y="3209925"/>
          <p14:tracePt t="125145" x="1825625" y="3197225"/>
          <p14:tracePt t="125162" x="1800225" y="3190875"/>
          <p14:tracePt t="125178" x="1781175" y="3184525"/>
          <p14:tracePt t="125195" x="1771650" y="3181350"/>
          <p14:tracePt t="125212" x="1762125" y="3175000"/>
          <p14:tracePt t="125229" x="1746250" y="3165475"/>
          <p14:tracePt t="125246" x="1717675" y="3155950"/>
          <p14:tracePt t="125262" x="1695450" y="3136900"/>
          <p14:tracePt t="125278" x="1654175" y="3130550"/>
          <p14:tracePt t="125295" x="1638300" y="3130550"/>
          <p14:tracePt t="125312" x="1628775" y="3130550"/>
          <p14:tracePt t="125329" x="1606550" y="3130550"/>
          <p14:tracePt t="125345" x="1603375" y="3130550"/>
          <p14:tracePt t="125615" x="1616075" y="3130550"/>
          <p14:tracePt t="125622" x="1619250" y="3130550"/>
          <p14:tracePt t="125630" x="1625600" y="3130550"/>
          <p14:tracePt t="125646" x="1635125" y="3130550"/>
          <p14:tracePt t="125662" x="1644650" y="3130550"/>
          <p14:tracePt t="125678" x="1647825" y="3130550"/>
          <p14:tracePt t="125713" x="1654175" y="3130550"/>
          <p14:tracePt t="125728" x="1670050" y="3130550"/>
          <p14:tracePt t="125745" x="1685925" y="3121025"/>
          <p14:tracePt t="125762" x="1724025" y="3101975"/>
          <p14:tracePt t="125778" x="1758950" y="3076575"/>
          <p14:tracePt t="125795" x="1771650" y="3073400"/>
          <p14:tracePt t="125812" x="1784350" y="3073400"/>
          <p14:tracePt t="126263" x="1806575" y="3073400"/>
          <p14:tracePt t="126270" x="1825625" y="3073400"/>
          <p14:tracePt t="126278" x="1838325" y="3073400"/>
          <p14:tracePt t="126295" x="1866900" y="3073400"/>
          <p14:tracePt t="126313" x="1920875" y="3073400"/>
          <p14:tracePt t="126328" x="1958975" y="3073400"/>
          <p14:tracePt t="126345" x="1993900" y="3073400"/>
          <p14:tracePt t="126378" x="2092325" y="3073400"/>
          <p14:tracePt t="126413" x="2155825" y="3073400"/>
          <p14:tracePt t="126428" x="2171700" y="3073400"/>
          <p14:tracePt t="126446" x="2181225" y="3073400"/>
          <p14:tracePt t="126462" x="2200275" y="3073400"/>
          <p14:tracePt t="126479" x="2209800" y="3073400"/>
          <p14:tracePt t="126495" x="2222500" y="3073400"/>
          <p14:tracePt t="126512" x="2235200" y="3073400"/>
          <p14:tracePt t="126529" x="2251075" y="3073400"/>
          <p14:tracePt t="126545" x="2260600" y="3073400"/>
          <p14:tracePt t="126562" x="2279650" y="3073400"/>
          <p14:tracePt t="126578" x="2301875" y="3073400"/>
          <p14:tracePt t="126596" x="2324100" y="3073400"/>
          <p14:tracePt t="126612" x="2365375" y="3073400"/>
          <p14:tracePt t="126629" x="2387600" y="3073400"/>
          <p14:tracePt t="126645" x="2422525" y="3073400"/>
          <p14:tracePt t="126662" x="2463800" y="3073400"/>
          <p14:tracePt t="126678" x="2492375" y="3073400"/>
          <p14:tracePt t="126695" x="2514600" y="3073400"/>
          <p14:tracePt t="126712" x="2555875" y="3073400"/>
          <p14:tracePt t="126729" x="2590800" y="3073400"/>
          <p14:tracePt t="126745" x="2622550" y="3073400"/>
          <p14:tracePt t="126762" x="2670175" y="3073400"/>
          <p14:tracePt t="126778" x="2692400" y="3079750"/>
          <p14:tracePt t="126795" x="2720975" y="3079750"/>
          <p14:tracePt t="126813" x="2752725" y="3079750"/>
          <p14:tracePt t="126829" x="2781300" y="3079750"/>
          <p14:tracePt t="126846" x="2803525" y="3079750"/>
          <p14:tracePt t="126862" x="2844800" y="3079750"/>
          <p14:tracePt t="126879" x="2867025" y="3079750"/>
          <p14:tracePt t="126895" x="2895600" y="3086100"/>
          <p14:tracePt t="126912" x="2946400" y="3098800"/>
          <p14:tracePt t="126928" x="2968625" y="3098800"/>
          <p14:tracePt t="126945" x="2978150" y="3098800"/>
          <p14:tracePt t="126962" x="2997200" y="3098800"/>
          <p14:tracePt t="126978" x="3006725" y="3098800"/>
          <p14:tracePt t="126995" x="3016250" y="3098800"/>
          <p14:tracePt t="127012" x="3038475" y="3098800"/>
          <p14:tracePt t="127028" x="3067050" y="3098800"/>
          <p14:tracePt t="127045" x="3089275" y="3098800"/>
          <p14:tracePt t="127063" x="3130550" y="3111500"/>
          <p14:tracePt t="127079" x="3152775" y="3111500"/>
          <p14:tracePt t="127083" x="3171825" y="3111500"/>
          <p14:tracePt t="127095" x="3181350" y="3111500"/>
          <p14:tracePt t="127112" x="3206750" y="3111500"/>
          <p14:tracePt t="127129" x="3235325" y="3111500"/>
          <p14:tracePt t="127146" x="3257550" y="3111500"/>
          <p14:tracePt t="127162" x="3321050" y="3130550"/>
          <p14:tracePt t="127178" x="3365500" y="3130550"/>
          <p14:tracePt t="127195" x="3409950" y="3136900"/>
          <p14:tracePt t="127211" x="3473450" y="3143250"/>
          <p14:tracePt t="127228" x="3511550" y="3149600"/>
          <p14:tracePt t="127245" x="3540125" y="3149600"/>
          <p14:tracePt t="127263" x="3575050" y="3155950"/>
          <p14:tracePt t="127279" x="3603625" y="3162300"/>
          <p14:tracePt t="127295" x="3619500" y="3171825"/>
          <p14:tracePt t="127312" x="3635375" y="3181350"/>
          <p14:tracePt t="127797" x="3651250" y="3181350"/>
          <p14:tracePt t="127804" x="3670300" y="3175000"/>
          <p14:tracePt t="127812" x="3705225" y="3165475"/>
          <p14:tracePt t="127829" x="3768725" y="3152775"/>
          <p14:tracePt t="127846" x="3883025" y="3130550"/>
          <p14:tracePt t="127878" x="4010025" y="3092450"/>
          <p14:tracePt t="127912" x="4194175" y="3073400"/>
          <p14:tracePt t="127929" x="4254500" y="3073400"/>
          <p14:tracePt t="127946" x="4340225" y="3073400"/>
          <p14:tracePt t="127962" x="4375150" y="3073400"/>
          <p14:tracePt t="127979" x="4413250" y="3073400"/>
          <p14:tracePt t="127996" x="4460875" y="3073400"/>
          <p14:tracePt t="128012" x="4489450" y="3073400"/>
          <p14:tracePt t="128028" x="4518025" y="3073400"/>
          <p14:tracePt t="128045" x="4552950" y="3073400"/>
          <p14:tracePt t="128061" x="4581525" y="3073400"/>
          <p14:tracePt t="128078" x="4603750" y="3073400"/>
          <p14:tracePt t="128081" x="4613275" y="3073400"/>
          <p14:tracePt t="128096" x="4635500" y="3073400"/>
          <p14:tracePt t="128112" x="4651375" y="3073400"/>
          <p14:tracePt t="128129" x="4667250" y="3073400"/>
          <p14:tracePt t="128145" x="4692650" y="3073400"/>
          <p14:tracePt t="128161" x="4708525" y="3073400"/>
          <p14:tracePt t="128178" x="4730750" y="3073400"/>
          <p14:tracePt t="128195" x="4778375" y="3073400"/>
          <p14:tracePt t="128211" x="4822825" y="3076575"/>
          <p14:tracePt t="128228" x="4867275" y="3082925"/>
          <p14:tracePt t="128245" x="4908550" y="3089275"/>
          <p14:tracePt t="128261" x="4943475" y="3089275"/>
          <p14:tracePt t="128278" x="4965700" y="3089275"/>
          <p14:tracePt t="128295" x="5013325" y="3089275"/>
          <p14:tracePt t="128311" x="5045075" y="3079750"/>
          <p14:tracePt t="128329" x="5060950" y="3067050"/>
          <p14:tracePt t="128345" x="5073650" y="3067050"/>
          <p14:tracePt t="128767" x="5092700" y="3070225"/>
          <p14:tracePt t="128774" x="5102225" y="3070225"/>
          <p14:tracePt t="128782" x="5121275" y="3070225"/>
          <p14:tracePt t="128796" x="5165725" y="3070225"/>
          <p14:tracePt t="128812" x="5200650" y="3070225"/>
          <p14:tracePt t="128829" x="5238750" y="3070225"/>
          <p14:tracePt t="128861" x="5353050" y="3082925"/>
          <p14:tracePt t="128895" x="5461000" y="3095625"/>
          <p14:tracePt t="128911" x="5499100" y="3108325"/>
          <p14:tracePt t="128928" x="5549900" y="3108325"/>
          <p14:tracePt t="128945" x="5632450" y="3130550"/>
          <p14:tracePt t="128962" x="5676900" y="3136900"/>
          <p14:tracePt t="128979" x="5721350" y="3136900"/>
          <p14:tracePt t="128995" x="5784850" y="3149600"/>
          <p14:tracePt t="129011" x="5829300" y="3149600"/>
          <p14:tracePt t="129028" x="5889625" y="3155950"/>
          <p14:tracePt t="129045" x="5984875" y="3162300"/>
          <p14:tracePt t="129061" x="6029325" y="3162300"/>
          <p14:tracePt t="129078" x="6073775" y="3168650"/>
          <p14:tracePt t="129081" x="6092825" y="3168650"/>
          <p14:tracePt t="129095" x="6146800" y="3181350"/>
          <p14:tracePt t="129112" x="6200775" y="3181350"/>
          <p14:tracePt t="129129" x="6251575" y="3194050"/>
          <p14:tracePt t="129145" x="6315075" y="3200400"/>
          <p14:tracePt t="129161" x="6343650" y="3200400"/>
          <p14:tracePt t="129178" x="6372225" y="3200400"/>
          <p14:tracePt t="129195" x="6407150" y="3200400"/>
          <p14:tracePt t="129212" x="6435725" y="3200400"/>
          <p14:tracePt t="129229" x="6457950" y="3200400"/>
          <p14:tracePt t="129245" x="6499225" y="3200400"/>
          <p14:tracePt t="129261" x="6527800" y="3197225"/>
          <p14:tracePt t="129278" x="6572250" y="3184525"/>
          <p14:tracePt t="129294" x="6619875" y="3184525"/>
          <p14:tracePt t="129311" x="6642100" y="3184525"/>
          <p14:tracePt t="129330" x="6670675" y="3175000"/>
          <p14:tracePt t="129345" x="6680200" y="3168650"/>
          <p14:tracePt t="129362" x="6689725" y="3165475"/>
          <p14:tracePt t="129379" x="6718300" y="3159125"/>
          <p14:tracePt t="129395" x="6753225" y="3146425"/>
          <p14:tracePt t="129411" x="6781800" y="3146425"/>
          <p14:tracePt t="129428" x="6797675" y="3143250"/>
          <p14:tracePt t="129444" x="6810375" y="3143250"/>
          <p14:tracePt t="129461" x="6826250" y="3143250"/>
          <p14:tracePt t="129495" x="6842125" y="3143250"/>
          <p14:tracePt t="129511" x="6851650" y="3130550"/>
          <p14:tracePt t="129529" x="6883400" y="3121025"/>
          <p14:tracePt t="129545" x="6908800" y="3114675"/>
          <p14:tracePt t="129562" x="6937375" y="3108325"/>
          <p14:tracePt t="129579" x="6953250" y="3108325"/>
          <p14:tracePt t="129595" x="6962775" y="3108325"/>
          <p14:tracePt t="129612" x="6972300" y="3108325"/>
          <p14:tracePt t="129629" x="6991350" y="3108325"/>
          <p14:tracePt t="129645" x="7000875" y="3108325"/>
          <p14:tracePt t="129661" x="7010400" y="3108325"/>
          <p14:tracePt t="129678" x="7019925" y="3108325"/>
          <p14:tracePt t="129695" x="7032625" y="3108325"/>
          <p14:tracePt t="136850" x="7007225" y="3121025"/>
          <p14:tracePt t="136857" x="6988175" y="3133725"/>
          <p14:tracePt t="136865" x="6959600" y="3146425"/>
          <p14:tracePt t="136878" x="6927850" y="3171825"/>
          <p14:tracePt t="136894" x="6899275" y="3184525"/>
          <p14:tracePt t="136910" x="6873875" y="3194050"/>
          <p14:tracePt t="136944" x="6816725" y="3232150"/>
          <p14:tracePt t="136977" x="6775450" y="3276600"/>
          <p14:tracePt t="136994" x="6765925" y="3292475"/>
          <p14:tracePt t="137010" x="6756400" y="3302000"/>
          <p14:tracePt t="137027" x="6743700" y="3317875"/>
          <p14:tracePt t="137045" x="6743700" y="3327400"/>
          <p14:tracePt t="137061" x="6743700" y="3343275"/>
          <p14:tracePt t="137078" x="6743700" y="3355975"/>
          <p14:tracePt t="137095" x="6743700" y="3365500"/>
          <p14:tracePt t="137111" x="6743700" y="3375025"/>
          <p14:tracePt t="137127" x="6743700" y="3397250"/>
          <p14:tracePt t="137144" x="6743700" y="3406775"/>
          <p14:tracePt t="137161" x="6753225" y="3416300"/>
          <p14:tracePt t="137164" x="6762750" y="3422650"/>
          <p14:tracePt t="137177" x="6800850" y="3441700"/>
          <p14:tracePt t="137194" x="6845300" y="3454400"/>
          <p14:tracePt t="137210" x="6908800" y="3467100"/>
          <p14:tracePt t="137227" x="7032625" y="3489325"/>
          <p14:tracePt t="137244" x="7108825" y="3514725"/>
          <p14:tracePt t="137261" x="7181850" y="3527425"/>
          <p14:tracePt t="137278" x="7277100" y="3565525"/>
          <p14:tracePt t="137294" x="7366000" y="3606800"/>
          <p14:tracePt t="137311" x="7429500" y="3619500"/>
          <p14:tracePt t="137328" x="7540625" y="3641725"/>
          <p14:tracePt t="137343" x="7594600" y="3648075"/>
          <p14:tracePt t="137361" x="7632700" y="3648075"/>
          <p14:tracePt t="137378" x="7693025" y="3644900"/>
          <p14:tracePt t="137394" x="7724775" y="3638550"/>
          <p14:tracePt t="137411" x="7740650" y="3635375"/>
          <p14:tracePt t="137427" x="7753350" y="3635375"/>
          <p14:tracePt t="137443" x="7762875" y="3635375"/>
          <p14:tracePt t="137461" x="7775575" y="3635375"/>
          <p14:tracePt t="137477" x="7785100" y="3629025"/>
          <p14:tracePt t="137494" x="7788275" y="3622675"/>
          <p14:tracePt t="137511" x="7797800" y="3613150"/>
          <p14:tracePt t="137527" x="7813675" y="3600450"/>
          <p14:tracePt t="137544" x="7829550" y="3594100"/>
          <p14:tracePt t="137562" x="7858125" y="3584575"/>
          <p14:tracePt t="137577" x="7886700" y="3578225"/>
          <p14:tracePt t="137594" x="7908925" y="3571875"/>
          <p14:tracePt t="137611" x="7937500" y="3565525"/>
          <p14:tracePt t="137627" x="7966075" y="3559175"/>
          <p14:tracePt t="137644" x="7975600" y="3543300"/>
          <p14:tracePt t="137661" x="8010525" y="3533775"/>
          <p14:tracePt t="137677" x="8026400" y="3524250"/>
          <p14:tracePt t="137694" x="8054975" y="3517900"/>
          <p14:tracePt t="137711" x="8093075" y="3505200"/>
          <p14:tracePt t="137727" x="8137525" y="3479800"/>
          <p14:tracePt t="137744" x="8159750" y="3470275"/>
          <p14:tracePt t="137762" x="8201025" y="3451225"/>
          <p14:tracePt t="137778" x="8216900" y="3441700"/>
          <p14:tracePt t="137794" x="8242300" y="3422650"/>
          <p14:tracePt t="137811" x="8258175" y="3422650"/>
          <p14:tracePt t="137827" x="8267700" y="3422650"/>
          <p14:tracePt t="137844" x="8277225" y="3422650"/>
          <p14:tracePt t="137878" x="8277225" y="3416300"/>
          <p14:tracePt t="137894" x="8277225" y="3406775"/>
          <p14:tracePt t="137911" x="8277225" y="3397250"/>
          <p14:tracePt t="137961" x="8274050" y="3397250"/>
          <p14:tracePt t="137969" x="8270875" y="3397250"/>
          <p14:tracePt t="137977" x="8264525" y="3397250"/>
          <p14:tracePt t="137994" x="8255000" y="3394075"/>
          <p14:tracePt t="138011" x="8226425" y="3371850"/>
          <p14:tracePt t="138027" x="8201025" y="3352800"/>
          <p14:tracePt t="138044" x="8178800" y="3343275"/>
          <p14:tracePt t="138061" x="8134350" y="3317875"/>
          <p14:tracePt t="138078" x="8124825" y="3308350"/>
          <p14:tracePt t="138094" x="8102600" y="3295650"/>
          <p14:tracePt t="138111" x="8089900" y="3292475"/>
          <p14:tracePt t="138127" x="8080375" y="3286125"/>
          <p14:tracePt t="138144" x="8070850" y="3286125"/>
          <p14:tracePt t="138161" x="8048625" y="3286125"/>
          <p14:tracePt t="138178" x="8039100" y="3286125"/>
          <p14:tracePt t="138194" x="8029575" y="3286125"/>
          <p14:tracePt t="138211" x="8013700" y="3286125"/>
          <p14:tracePt t="138227" x="8001000" y="3286125"/>
          <p14:tracePt t="138243" x="7991475" y="3286125"/>
          <p14:tracePt t="138261" x="7975600" y="3286125"/>
          <p14:tracePt t="138305" x="7969250" y="3286125"/>
          <p14:tracePt t="138333" x="7969250" y="3289300"/>
          <p14:tracePt t="138340" x="7969250" y="3292475"/>
          <p14:tracePt t="138347" x="7969250" y="3298825"/>
          <p14:tracePt t="138360" x="7969250" y="3308350"/>
          <p14:tracePt t="138377" x="7969250" y="3324225"/>
          <p14:tracePt t="138394" x="7978775" y="3333750"/>
          <p14:tracePt t="138411" x="8004175" y="3349625"/>
          <p14:tracePt t="138427" x="8035925" y="3368675"/>
          <p14:tracePt t="138444" x="8061325" y="3394075"/>
          <p14:tracePt t="138460" x="8102600" y="3422650"/>
          <p14:tracePt t="138477" x="8128000" y="3448050"/>
          <p14:tracePt t="138494" x="8150225" y="3460750"/>
          <p14:tracePt t="138510" x="8166100" y="3473450"/>
          <p14:tracePt t="138528" x="8172450" y="3482975"/>
          <p14:tracePt t="138544" x="8172450" y="3498850"/>
          <p14:tracePt t="138561" x="8166100" y="3505200"/>
          <p14:tracePt t="138577" x="8150225" y="3502025"/>
          <p14:tracePt t="138594" x="8118475" y="3476625"/>
          <p14:tracePt t="138611" x="8080375" y="3438525"/>
          <p14:tracePt t="138627" x="8054975" y="3416300"/>
          <p14:tracePt t="138643" x="8045450" y="3406775"/>
          <p14:tracePt t="138661" x="8032750" y="3394075"/>
          <p14:tracePt t="138677" x="8016875" y="3390900"/>
          <p14:tracePt t="138695" x="8007350" y="3381375"/>
          <p14:tracePt t="138711" x="7997825" y="3371850"/>
          <p14:tracePt t="138728" x="7997825" y="3365500"/>
          <p14:tracePt t="138761" x="7997825" y="3362325"/>
          <p14:tracePt t="138841" x="8004175" y="3362325"/>
          <p14:tracePt t="138847" x="8007350" y="3362325"/>
          <p14:tracePt t="138861" x="8042275" y="3362325"/>
          <p14:tracePt t="138878" x="8086725" y="3371850"/>
          <p14:tracePt t="138894" x="8124825" y="3390900"/>
          <p14:tracePt t="138910" x="8162925" y="3400425"/>
          <p14:tracePt t="138927" x="8172450" y="3406775"/>
          <p14:tracePt t="138944" x="8181975" y="3406775"/>
          <p14:tracePt t="139011" x="8178800" y="3406775"/>
          <p14:tracePt t="139017" x="8175625" y="3406775"/>
          <p14:tracePt t="139027" x="8169275" y="3406775"/>
          <p14:tracePt t="139043" x="8159750" y="3406775"/>
          <p14:tracePt t="139061" x="8140700" y="3406775"/>
          <p14:tracePt t="139077" x="8131175" y="3403600"/>
          <p14:tracePt t="139093" x="8121650" y="3400425"/>
          <p14:tracePt t="139110" x="8112125" y="3394075"/>
          <p14:tracePt t="139127" x="8105775" y="3394075"/>
          <p14:tracePt t="139144" x="8096250" y="3390900"/>
          <p14:tracePt t="139160" x="8080375" y="3378200"/>
          <p14:tracePt t="139177" x="8070850" y="3368675"/>
          <p14:tracePt t="139194" x="8061325" y="3359150"/>
          <p14:tracePt t="139211" x="8039100" y="3346450"/>
          <p14:tracePt t="139228" x="8029575" y="3330575"/>
          <p14:tracePt t="139244" x="8026400" y="3321050"/>
          <p14:tracePt t="139261" x="8020050" y="3321050"/>
          <p14:tracePt t="139277" x="8010525" y="3314700"/>
          <p14:tracePt t="139294" x="7994650" y="3314700"/>
          <p14:tracePt t="139310" x="7981950" y="3308350"/>
          <p14:tracePt t="139327" x="7972425" y="3298825"/>
          <p14:tracePt t="139361" x="7972425" y="3289300"/>
          <p14:tracePt t="139378" x="7972425" y="3279775"/>
          <p14:tracePt t="139432" x="7966075" y="3279775"/>
          <p14:tracePt t="139438" x="7959725" y="3279775"/>
          <p14:tracePt t="139445" x="7956550" y="3279775"/>
          <p14:tracePt t="139460" x="7947025" y="3279775"/>
          <p14:tracePt t="139702" x="7947025" y="3282950"/>
          <p14:tracePt t="139710" x="7959725" y="3292475"/>
          <p14:tracePt t="139718" x="7972425" y="3305175"/>
          <p14:tracePt t="139744" x="8026400" y="3362325"/>
          <p14:tracePt t="139777" x="8054975" y="3394075"/>
          <p14:tracePt t="139794" x="8058150" y="3406775"/>
          <p14:tracePt t="139860" x="8045450" y="3406775"/>
          <p14:tracePt t="139867" x="8042275" y="3406775"/>
          <p14:tracePt t="139877" x="8035925" y="3406775"/>
          <p14:tracePt t="139894" x="8023225" y="3406775"/>
          <p14:tracePt t="139911" x="8013700" y="3397250"/>
          <p14:tracePt t="139928" x="7994650" y="3381375"/>
          <p14:tracePt t="139945" x="7981950" y="3365500"/>
          <p14:tracePt t="139961" x="7972425" y="3355975"/>
          <p14:tracePt t="139977" x="7959725" y="3349625"/>
          <p14:tracePt t="139994" x="7947025" y="3346450"/>
          <p14:tracePt t="140053" x="7953375" y="3346450"/>
          <p14:tracePt t="140060" x="7959725" y="3346450"/>
          <p14:tracePt t="140067" x="7962900" y="3346450"/>
          <p14:tracePt t="140078" x="7975600" y="3333750"/>
          <p14:tracePt t="140094" x="8013700" y="3333750"/>
          <p14:tracePt t="140111" x="8035925" y="3333750"/>
          <p14:tracePt t="140127" x="8067675" y="3343275"/>
          <p14:tracePt t="140144" x="8096250" y="3362325"/>
          <p14:tracePt t="140161" x="8105775" y="3365500"/>
          <p14:tracePt t="140177" x="8121650" y="3365500"/>
          <p14:tracePt t="140244" x="8112125" y="3365500"/>
          <p14:tracePt t="140251" x="8108950" y="3365500"/>
          <p14:tracePt t="140260" x="8102600" y="3359150"/>
          <p14:tracePt t="140277" x="8093075" y="3349625"/>
          <p14:tracePt t="140294" x="8077200" y="3340100"/>
          <p14:tracePt t="140310" x="8061325" y="3340100"/>
          <p14:tracePt t="140327" x="8039100" y="3333750"/>
          <p14:tracePt t="140344" x="7991475" y="3321050"/>
          <p14:tracePt t="140360" x="7959725" y="3308350"/>
          <p14:tracePt t="140377" x="7921625" y="3302000"/>
          <p14:tracePt t="140394" x="7883525" y="3302000"/>
          <p14:tracePt t="140410" x="7874000" y="3302000"/>
          <p14:tracePt t="140427" x="7864475" y="3302000"/>
          <p14:tracePt t="140443" x="7848600" y="3302000"/>
          <p14:tracePt t="140460" x="7832725" y="3302000"/>
          <p14:tracePt t="140477" x="7823200" y="3302000"/>
          <p14:tracePt t="140494" x="7820025" y="3302000"/>
          <p14:tracePt t="140537" x="7820025" y="3305175"/>
          <p14:tracePt t="140543" x="7820025" y="3308350"/>
          <p14:tracePt t="140560" x="7820025" y="3317875"/>
          <p14:tracePt t="140577" x="7820025" y="3324225"/>
          <p14:tracePt t="140610" x="7810500" y="3324225"/>
          <p14:tracePt t="140627" x="7797800" y="3324225"/>
          <p14:tracePt t="140644" x="7778750" y="3324225"/>
          <p14:tracePt t="140661" x="7762875" y="3330575"/>
          <p14:tracePt t="140677" x="7740650" y="3340100"/>
          <p14:tracePt t="140679" x="7715250" y="3340100"/>
          <p14:tracePt t="140693" x="7677150" y="3340100"/>
          <p14:tracePt t="140710" x="7632700" y="3340100"/>
          <p14:tracePt t="140729" x="7572375" y="3340100"/>
          <p14:tracePt t="140744" x="7550150" y="3340100"/>
          <p14:tracePt t="140760" x="7512050" y="3340100"/>
          <p14:tracePt t="140777" x="7489825" y="3340100"/>
          <p14:tracePt t="140794" x="7470775" y="3352800"/>
          <p14:tracePt t="140811" x="7461250" y="3355975"/>
          <p14:tracePt t="140828" x="7451725" y="3365500"/>
          <p14:tracePt t="140844" x="7429500" y="3365500"/>
          <p14:tracePt t="140861" x="7429500" y="3371850"/>
          <p14:tracePt t="140895" x="7429500" y="3378200"/>
          <p14:tracePt t="140922" x="7429500" y="3381375"/>
          <p14:tracePt t="140929" x="7429500" y="3390900"/>
          <p14:tracePt t="140944" x="7429500" y="3397250"/>
          <p14:tracePt t="140960" x="7429500" y="3400425"/>
          <p14:tracePt t="140977" x="7439025" y="3406775"/>
          <p14:tracePt t="140994" x="7451725" y="3409950"/>
          <p14:tracePt t="141011" x="7467600" y="3416300"/>
          <p14:tracePt t="141029" x="7531100" y="3435350"/>
          <p14:tracePt t="141044" x="7588250" y="3457575"/>
          <p14:tracePt t="141060" x="7642225" y="3470275"/>
          <p14:tracePt t="141076" x="7673975" y="3482975"/>
          <p14:tracePt t="141093" x="7708900" y="3498850"/>
          <p14:tracePt t="141110" x="7718425" y="3498850"/>
          <p14:tracePt t="141127" x="7727950" y="3498850"/>
          <p14:tracePt t="141143" x="7747000" y="3498850"/>
          <p14:tracePt t="141160" x="7753350" y="3498850"/>
          <p14:tracePt t="141178" x="7762875" y="3498850"/>
          <p14:tracePt t="141194" x="7766050" y="3498850"/>
          <p14:tracePt t="141210" x="7772400" y="3498850"/>
          <p14:tracePt t="141227" x="7781925" y="3498850"/>
          <p14:tracePt t="141244" x="7800975" y="3498850"/>
          <p14:tracePt t="141261" x="7810500" y="3489325"/>
          <p14:tracePt t="141278" x="7851775" y="3489325"/>
          <p14:tracePt t="141294" x="7880350" y="3489325"/>
          <p14:tracePt t="141311" x="7908925" y="3489325"/>
          <p14:tracePt t="141328" x="7931150" y="3489325"/>
          <p14:tracePt t="141344" x="7940675" y="3489325"/>
          <p14:tracePt t="141360" x="7950200" y="3482975"/>
          <p14:tracePt t="141377" x="7969250" y="3467100"/>
          <p14:tracePt t="141393" x="7981950" y="3451225"/>
          <p14:tracePt t="141410" x="7991475" y="3448050"/>
          <p14:tracePt t="141427" x="8010525" y="3441700"/>
          <p14:tracePt t="141443" x="8020050" y="3438525"/>
          <p14:tracePt t="141460" x="8029575" y="3429000"/>
          <p14:tracePt t="141477" x="8045450" y="3419475"/>
          <p14:tracePt t="141510" x="8048625" y="3413125"/>
          <p14:tracePt t="141527" x="8048625" y="3403600"/>
          <p14:tracePt t="141557" x="8048625" y="3397250"/>
          <p14:tracePt t="141563" x="8048625" y="3394075"/>
          <p14:tracePt t="141577" x="8048625" y="3387725"/>
          <p14:tracePt t="141594" x="8048625" y="3378200"/>
          <p14:tracePt t="141610" x="8048625" y="3368675"/>
          <p14:tracePt t="141627" x="8048625" y="3365500"/>
          <p14:tracePt t="141643" x="8048625" y="3352800"/>
          <p14:tracePt t="141661" x="8048625" y="3349625"/>
          <p14:tracePt t="141742" x="8048625" y="3343275"/>
          <p14:tracePt t="141757" x="8048625" y="3340100"/>
          <p14:tracePt t="141763" x="8048625" y="3333750"/>
          <p14:tracePt t="141777" x="8048625" y="3324225"/>
          <p14:tracePt t="141794" x="8048625" y="3321050"/>
          <p14:tracePt t="141810" x="8048625" y="3305175"/>
          <p14:tracePt t="141870" x="8048625" y="3298825"/>
          <p14:tracePt t="141878" x="8048625" y="3295650"/>
          <p14:tracePt t="141899" x="8048625" y="3289300"/>
          <p14:tracePt t="141922" x="8048625" y="3286125"/>
          <p14:tracePt t="141943" x="8042275" y="3286125"/>
          <p14:tracePt t="141950" x="8039100" y="3279775"/>
          <p14:tracePt t="141961" x="8032750" y="3279775"/>
          <p14:tracePt t="141977" x="8023225" y="3276600"/>
          <p14:tracePt t="141994" x="8013700" y="3276600"/>
          <p14:tracePt t="142011" x="8004175" y="3270250"/>
          <p14:tracePt t="142027" x="7997825" y="3270250"/>
          <p14:tracePt t="142299" x="8001000" y="3282950"/>
          <p14:tracePt t="142306" x="8004175" y="3286125"/>
          <p14:tracePt t="142312" x="8004175" y="3292475"/>
          <p14:tracePt t="142326" x="8004175" y="3302000"/>
          <p14:tracePt t="142343" x="8004175" y="3317875"/>
          <p14:tracePt t="142361" x="8004175" y="3330575"/>
          <p14:tracePt t="142377" x="8004175" y="3346450"/>
          <p14:tracePt t="142394" x="7994650" y="3355975"/>
          <p14:tracePt t="142411" x="7978775" y="3362325"/>
          <p14:tracePt t="142427" x="7962900" y="3362325"/>
          <p14:tracePt t="142444" x="7953375" y="3362325"/>
          <p14:tracePt t="142460" x="7953375" y="3359150"/>
          <p14:tracePt t="142476" x="7953375" y="3349625"/>
          <p14:tracePt t="142520" x="7953375" y="3346450"/>
          <p14:tracePt t="142563" x="7953375" y="3340100"/>
          <p14:tracePt t="142577" x="7956550" y="3340100"/>
          <p14:tracePt t="142585" x="7959725" y="3340100"/>
          <p14:tracePt t="142594" x="7966075" y="3340100"/>
          <p14:tracePt t="142611" x="7975600" y="3340100"/>
          <p14:tracePt t="142627" x="7994650" y="3340100"/>
          <p14:tracePt t="142644" x="8004175" y="3340100"/>
          <p14:tracePt t="142662" x="8020050" y="3340100"/>
          <p14:tracePt t="142678" x="8029575" y="3340100"/>
          <p14:tracePt t="142694" x="8045450" y="3340100"/>
          <p14:tracePt t="142711" x="8054975" y="3340100"/>
          <p14:tracePt t="142727" x="8067675" y="3346450"/>
          <p14:tracePt t="142743" x="8080375" y="3346450"/>
          <p14:tracePt t="142760" x="8089900" y="3346450"/>
          <p14:tracePt t="142970" x="8086725" y="3346450"/>
          <p14:tracePt t="142977" x="8083550" y="3340100"/>
          <p14:tracePt t="142994" x="8070850" y="3330575"/>
          <p14:tracePt t="143011" x="8051800" y="3330575"/>
          <p14:tracePt t="143076" x="8054975" y="3330575"/>
          <p14:tracePt t="143083" x="8058150" y="3330575"/>
          <p14:tracePt t="143093" x="8067675" y="3330575"/>
          <p14:tracePt t="143111" x="8099425" y="3349625"/>
          <p14:tracePt t="143127" x="8115300" y="3359150"/>
          <p14:tracePt t="143144" x="8137525" y="3371850"/>
          <p14:tracePt t="143160" x="8153400" y="3394075"/>
          <p14:tracePt t="143177" x="8156575" y="3397250"/>
          <p14:tracePt t="143404" x="8150225" y="3390900"/>
          <p14:tracePt t="143412" x="8147050" y="3384550"/>
          <p14:tracePt t="143427" x="8131175" y="3378200"/>
          <p14:tracePt t="143443" x="8121650" y="3375025"/>
          <p14:tracePt t="143461" x="8105775" y="3375025"/>
          <p14:tracePt t="143532" x="8099425" y="3375025"/>
          <p14:tracePt t="143546" x="8096250" y="3375025"/>
          <p14:tracePt t="143560" x="8080375" y="3375025"/>
          <p14:tracePt t="143576" x="8070850" y="3375025"/>
          <p14:tracePt t="143593" x="8061325" y="3375025"/>
          <p14:tracePt t="143610" x="8045450" y="3375025"/>
          <p14:tracePt t="143626" x="8029575" y="3375025"/>
          <p14:tracePt t="143643" x="8026400" y="3375025"/>
          <p14:tracePt t="143660" x="8010525" y="3368675"/>
          <p14:tracePt t="143677" x="8001000" y="3368675"/>
          <p14:tracePt t="143693" x="7997825" y="3368675"/>
          <p14:tracePt t="143710" x="7981950" y="3368675"/>
          <p14:tracePt t="143762" x="7981950" y="3371850"/>
          <p14:tracePt t="143776" x="7981950" y="3375025"/>
          <p14:tracePt t="144040" x="7981950" y="3368675"/>
          <p14:tracePt t="144055" x="7981950" y="3365500"/>
          <p14:tracePt t="144061" x="7981950" y="3359150"/>
          <p14:tracePt t="144374" x="7975600" y="3362325"/>
          <p14:tracePt t="144389" x="7972425" y="3362325"/>
          <p14:tracePt t="144402" x="7966075" y="3362325"/>
          <p14:tracePt t="144524" x="7966075" y="3359150"/>
          <p14:tracePt t="144531" x="7966075" y="3355975"/>
          <p14:tracePt t="144544" x="7966075" y="3349625"/>
          <p14:tracePt t="144577" x="7969250" y="3349625"/>
          <p14:tracePt t="145552" x="7972425" y="3346450"/>
          <p14:tracePt t="145558" x="7978775" y="3346450"/>
          <p14:tracePt t="145567" x="7981950" y="3346450"/>
          <p14:tracePt t="145593" x="7994650" y="3346450"/>
          <p14:tracePt t="145626" x="8004175" y="3346450"/>
          <p14:tracePt t="145643" x="8020050" y="3346450"/>
          <p14:tracePt t="145659" x="8020050" y="3355975"/>
          <p14:tracePt t="145677" x="8020050" y="3362325"/>
          <p14:tracePt t="145779" x="8020050" y="3359150"/>
          <p14:tracePt t="145802" x="8020050" y="3355975"/>
          <p14:tracePt t="145808" x="8020050" y="3349625"/>
          <p14:tracePt t="145815" x="8020050" y="3346450"/>
          <p14:tracePt t="145826" x="8020050" y="3340100"/>
          <p14:tracePt t="145844" x="8020050" y="3327400"/>
          <p14:tracePt t="145860" x="8020050" y="3314700"/>
          <p14:tracePt t="145877" x="8020050" y="3305175"/>
          <p14:tracePt t="145894" x="8020050" y="3286125"/>
          <p14:tracePt t="145910" x="8010525" y="3286125"/>
          <p14:tracePt t="145927" x="8010525" y="3282950"/>
          <p14:tracePt t="146293" x="8007350" y="3282950"/>
          <p14:tracePt t="146300" x="8001000" y="3289300"/>
          <p14:tracePt t="146310" x="7997825" y="3292475"/>
          <p14:tracePt t="146328" x="7981950" y="3308350"/>
          <p14:tracePt t="146343" x="7966075" y="3317875"/>
          <p14:tracePt t="146376" x="7956550" y="3333750"/>
          <p14:tracePt t="146409" x="7953375" y="3352800"/>
          <p14:tracePt t="146426" x="7947025" y="3355975"/>
          <p14:tracePt t="146443" x="7937500" y="3355975"/>
          <p14:tracePt t="146460" x="7931150" y="3355975"/>
          <p14:tracePt t="146476" x="7918450" y="3355975"/>
          <p14:tracePt t="146493" x="7912100" y="3355975"/>
          <p14:tracePt t="146509" x="7908925" y="3362325"/>
          <p14:tracePt t="146526" x="7896225" y="3362325"/>
          <p14:tracePt t="146543" x="7886700" y="3371850"/>
          <p14:tracePt t="146560" x="7874000" y="3378200"/>
          <p14:tracePt t="146577" x="7864475" y="3378200"/>
          <p14:tracePt t="146593" x="7851775" y="3378200"/>
          <p14:tracePt t="146627" x="7848600" y="3378200"/>
          <p14:tracePt t="146649" x="7842250" y="3378200"/>
          <p14:tracePt t="146659" x="7839075" y="3378200"/>
          <p14:tracePt t="146677" x="7816850" y="3378200"/>
          <p14:tracePt t="146693" x="7813675" y="3378200"/>
          <p14:tracePt t="147049" x="7826375" y="3375025"/>
          <p14:tracePt t="147056" x="7845425" y="3375025"/>
          <p14:tracePt t="147063" x="7870825" y="3375025"/>
          <p14:tracePt t="147077" x="7899400" y="3375025"/>
          <p14:tracePt t="147093" x="7937500" y="3375025"/>
          <p14:tracePt t="147110" x="7959725" y="3375025"/>
          <p14:tracePt t="147127" x="7997825" y="3375025"/>
          <p14:tracePt t="147144" x="8007350" y="3375025"/>
          <p14:tracePt t="147160" x="8020050" y="3375025"/>
          <p14:tracePt t="147176" x="8039100" y="3375025"/>
          <p14:tracePt t="147193" x="8042275" y="3375025"/>
          <p14:tracePt t="147271" x="8048625" y="3375025"/>
          <p14:tracePt t="147278" x="8051800" y="3368675"/>
          <p14:tracePt t="147294" x="8051800" y="3365500"/>
          <p14:tracePt t="147310" x="8058150" y="3355975"/>
          <p14:tracePt t="147326" x="8064500" y="3340100"/>
          <p14:tracePt t="147343" x="8064500" y="3324225"/>
          <p14:tracePt t="147359" x="8064500" y="3314700"/>
          <p14:tracePt t="147376" x="8064500" y="3305175"/>
          <p14:tracePt t="147394" x="8064500" y="3295650"/>
          <p14:tracePt t="147410" x="8054975" y="3295650"/>
          <p14:tracePt t="147427" x="8042275" y="3292475"/>
          <p14:tracePt t="147443" x="8026400" y="3286125"/>
          <p14:tracePt t="147460" x="8016875" y="3273425"/>
          <p14:tracePt t="147476" x="8001000" y="3273425"/>
          <p14:tracePt t="147512" x="7997825" y="3273425"/>
          <p14:tracePt t="147541" x="7997825" y="3282950"/>
          <p14:tracePt t="147548" x="7997825" y="3286125"/>
          <p14:tracePt t="147559" x="7997825" y="3292475"/>
          <p14:tracePt t="147576" x="7997825" y="3305175"/>
          <p14:tracePt t="147593" x="7997825" y="3314700"/>
          <p14:tracePt t="147610" x="7978775" y="3340100"/>
          <p14:tracePt t="147627" x="7962900" y="3359150"/>
          <p14:tracePt t="147643" x="7953375" y="3371850"/>
          <p14:tracePt t="147659" x="7943850" y="3381375"/>
          <p14:tracePt t="147677" x="7924800" y="3394075"/>
          <p14:tracePt t="147693" x="7912100" y="3403600"/>
          <p14:tracePt t="147710" x="7902575" y="3409950"/>
          <p14:tracePt t="147726" x="7889875" y="3409950"/>
          <p14:tracePt t="147760" x="7880350" y="3409950"/>
          <p14:tracePt t="147777" x="7874000" y="3409950"/>
          <p14:tracePt t="147792" x="7867650" y="3409950"/>
          <p14:tracePt t="147809" x="7858125" y="3409950"/>
          <p14:tracePt t="147827" x="7845425" y="3397250"/>
          <p14:tracePt t="147843" x="7835900" y="3387725"/>
          <p14:tracePt t="147860" x="7823200" y="3365500"/>
          <p14:tracePt t="147877" x="7807325" y="3324225"/>
          <p14:tracePt t="147893" x="7794625" y="3302000"/>
          <p14:tracePt t="147910" x="7788275" y="3289300"/>
          <p14:tracePt t="147927" x="7788275" y="3276600"/>
          <p14:tracePt t="147943" x="7788275" y="3267075"/>
          <p14:tracePt t="148004" x="7788275" y="3260725"/>
          <p14:tracePt t="148019" x="7788275" y="3257550"/>
          <p14:tracePt t="148140" x="7788275" y="3263900"/>
          <p14:tracePt t="148147" x="7788275" y="3273425"/>
          <p14:tracePt t="148161" x="7788275" y="3282950"/>
          <p14:tracePt t="148177" x="7788275" y="3292475"/>
          <p14:tracePt t="148193" x="7788275" y="3302000"/>
          <p14:tracePt t="148211" x="7788275" y="3327400"/>
          <p14:tracePt t="148227" x="7775575" y="3346450"/>
          <p14:tracePt t="148244" x="7766050" y="3355975"/>
          <p14:tracePt t="148261" x="7762875" y="3368675"/>
          <p14:tracePt t="148276" x="7762875" y="3378200"/>
          <p14:tracePt t="148293" x="7762875" y="3390900"/>
          <p14:tracePt t="148309" x="7762875" y="3400425"/>
          <p14:tracePt t="148326" x="7762875" y="3419475"/>
          <p14:tracePt t="148343" x="7753350" y="3419475"/>
          <p14:tracePt t="148361" x="7737475" y="3419475"/>
          <p14:tracePt t="148376" x="7721600" y="3419475"/>
          <p14:tracePt t="148393" x="7712075" y="3419475"/>
          <p14:tracePt t="148410" x="7699375" y="3413125"/>
          <p14:tracePt t="148426" x="7686675" y="3400425"/>
          <p14:tracePt t="148443" x="7686675" y="3397250"/>
          <p14:tracePt t="148460" x="7677150" y="3387725"/>
          <p14:tracePt t="148476" x="7677150" y="3381375"/>
          <p14:tracePt t="148493" x="7673975" y="3371850"/>
          <p14:tracePt t="148511" x="7667625" y="3359150"/>
          <p14:tracePt t="148526" x="7661275" y="3346450"/>
          <p14:tracePt t="148543" x="7661275" y="3336925"/>
          <p14:tracePt t="148560" x="7661275" y="3317875"/>
          <p14:tracePt t="148576" x="7661275" y="3308350"/>
          <p14:tracePt t="148592" x="7658100" y="3298825"/>
          <p14:tracePt t="148610" x="7651750" y="3289300"/>
          <p14:tracePt t="148643" x="7651750" y="3282950"/>
          <p14:tracePt t="149340" x="7683500" y="3241675"/>
          <p14:tracePt t="149347" x="7727950" y="3181350"/>
          <p14:tracePt t="149360" x="7816850" y="3063875"/>
          <p14:tracePt t="149393" x="8010525" y="2781300"/>
          <p14:tracePt t="149426" x="8137525" y="2505075"/>
          <p14:tracePt t="149445" x="8175625" y="2400300"/>
          <p14:tracePt t="149459" x="8188325" y="2365375"/>
          <p14:tracePt t="149476" x="8188325" y="2327275"/>
          <p14:tracePt t="149493" x="8188325" y="2305050"/>
          <p14:tracePt t="149510" x="8185150" y="2263775"/>
          <p14:tracePt t="149526" x="8175625" y="2241550"/>
          <p14:tracePt t="149542" x="8156575" y="2216150"/>
          <p14:tracePt t="149559" x="8121650" y="2187575"/>
          <p14:tracePt t="149576" x="8089900" y="2162175"/>
          <p14:tracePt t="149593" x="8074025" y="2152650"/>
          <p14:tracePt t="149610" x="8058150" y="2136775"/>
          <p14:tracePt t="149626" x="8042275" y="2127250"/>
          <p14:tracePt t="149644" x="8032750" y="2105025"/>
          <p14:tracePt t="149660" x="8016875" y="2076450"/>
          <p14:tracePt t="149676" x="8004175" y="2044700"/>
          <p14:tracePt t="149693" x="7991475" y="2028825"/>
          <p14:tracePt t="149709" x="7988300" y="2016125"/>
          <p14:tracePt t="149726" x="7978775" y="2000250"/>
          <p14:tracePt t="149744" x="7966075" y="2000250"/>
          <p14:tracePt t="149760" x="7953375" y="1993900"/>
          <p14:tracePt t="149777" x="7937500" y="1993900"/>
          <p14:tracePt t="149795" x="7921625" y="1993900"/>
          <p14:tracePt t="149810" x="7912100" y="1993900"/>
          <p14:tracePt t="149826" x="7902575" y="1993900"/>
          <p14:tracePt t="149843" x="7893050" y="1993900"/>
          <p14:tracePt t="149859" x="7877175" y="1993900"/>
          <p14:tracePt t="149876" x="7867650" y="1993900"/>
          <p14:tracePt t="149892" x="7858125" y="1993900"/>
          <p14:tracePt t="149909" x="7845425" y="1990725"/>
          <p14:tracePt t="149942" x="7839075" y="1990725"/>
          <p14:tracePt t="149960" x="7826375" y="1990725"/>
          <p14:tracePt t="149976" x="7813675" y="1990725"/>
          <p14:tracePt t="149993" x="7800975" y="1990725"/>
          <p14:tracePt t="150009" x="7785100" y="1990725"/>
          <p14:tracePt t="150026" x="7775575" y="1990725"/>
          <p14:tracePt t="150044" x="7756525" y="1990725"/>
          <p14:tracePt t="150095" x="7750175" y="1990725"/>
          <p14:tracePt t="150101" x="7747000" y="1990725"/>
          <p14:tracePt t="150110" x="7740650" y="1990725"/>
          <p14:tracePt t="150125" x="7731125" y="1990725"/>
          <p14:tracePt t="150143" x="7715250" y="1990725"/>
          <p14:tracePt t="150159" x="7702550" y="1990725"/>
          <p14:tracePt t="150480" x="7702550" y="1984375"/>
          <p14:tracePt t="150680" x="7696200" y="1997075"/>
          <p14:tracePt t="150686" x="7689850" y="2025650"/>
          <p14:tracePt t="150694" x="7689850" y="2041525"/>
          <p14:tracePt t="150709" x="7689850" y="2063750"/>
          <p14:tracePt t="150727" x="7689850" y="2101850"/>
          <p14:tracePt t="150743" x="7689850" y="2139950"/>
          <p14:tracePt t="150759" x="7693025" y="2165350"/>
          <p14:tracePt t="150793" x="7699375" y="2209800"/>
          <p14:tracePt t="150826" x="7699375" y="2228850"/>
          <p14:tracePt t="150843" x="7699375" y="2247900"/>
          <p14:tracePt t="150859" x="7699375" y="2257425"/>
          <p14:tracePt t="150901" x="7699375" y="2263775"/>
          <p14:tracePt t="150915" x="7699375" y="2266950"/>
          <p14:tracePt t="150926" x="7699375" y="2273300"/>
          <p14:tracePt t="150943" x="7699375" y="2276475"/>
          <p14:tracePt t="151008" x="7699375" y="2282825"/>
          <p14:tracePt t="151023" x="7699375" y="2292350"/>
          <p14:tracePt t="151030" x="7699375" y="2298700"/>
          <p14:tracePt t="151043" x="7699375" y="2308225"/>
          <p14:tracePt t="151060" x="7689850" y="2311400"/>
          <p14:tracePt t="151076" x="7689850" y="2317750"/>
          <p14:tracePt t="151093" x="7686675" y="2317750"/>
          <p14:tracePt t="151279" x="7686675" y="2314575"/>
          <p14:tracePt t="151289" x="7686675" y="2311400"/>
          <p14:tracePt t="151294" x="7686675" y="2305050"/>
          <p14:tracePt t="151310" x="7686675" y="2289175"/>
          <p14:tracePt t="151326" x="7686675" y="2279650"/>
          <p14:tracePt t="151343" x="7686675" y="2270125"/>
          <p14:tracePt t="151376" x="7686675" y="2266950"/>
          <p14:tracePt t="151393" x="7680325" y="2260600"/>
          <p14:tracePt t="151409" x="7680325" y="2257425"/>
          <p14:tracePt t="151426" x="7670800" y="2257425"/>
          <p14:tracePt t="151443" x="7670800" y="2251075"/>
          <p14:tracePt t="152342" x="7673975" y="2270125"/>
          <p14:tracePt t="152348" x="7680325" y="2298700"/>
          <p14:tracePt t="152359" x="7686675" y="2333625"/>
          <p14:tracePt t="152376" x="7708900" y="2425700"/>
          <p14:tracePt t="152393" x="7715250" y="2470150"/>
          <p14:tracePt t="152410" x="7715250" y="2520950"/>
          <p14:tracePt t="152443" x="7715250" y="2606675"/>
          <p14:tracePt t="152476" x="7712075" y="2660650"/>
          <p14:tracePt t="152493" x="7712075" y="2673350"/>
          <p14:tracePt t="152509" x="7705725" y="2686050"/>
          <p14:tracePt t="152526" x="7696200" y="2701925"/>
          <p14:tracePt t="152542" x="7693025" y="2711450"/>
          <p14:tracePt t="152559" x="7683500" y="2720975"/>
          <p14:tracePt t="152575" x="7667625" y="2743200"/>
          <p14:tracePt t="152592" x="7667625" y="2755900"/>
          <p14:tracePt t="152609" x="7658100" y="2771775"/>
          <p14:tracePt t="152626" x="7651750" y="2800350"/>
          <p14:tracePt t="152642" x="7651750" y="2816225"/>
          <p14:tracePt t="152659" x="7648575" y="2832100"/>
          <p14:tracePt t="152676" x="7648575" y="2863850"/>
          <p14:tracePt t="152692" x="7648575" y="2886075"/>
          <p14:tracePt t="152709" x="7642225" y="2908300"/>
          <p14:tracePt t="152726" x="7642225" y="2940050"/>
          <p14:tracePt t="152742" x="7642225" y="2968625"/>
          <p14:tracePt t="152759" x="7629525" y="2994025"/>
          <p14:tracePt t="152776" x="7616825" y="3035300"/>
          <p14:tracePt t="152792" x="7607300" y="3044825"/>
          <p14:tracePt t="152810" x="7600950" y="3060700"/>
          <p14:tracePt t="152826" x="7600950" y="3092450"/>
          <p14:tracePt t="152843" x="7600950" y="3114675"/>
          <p14:tracePt t="152859" x="7600950" y="3143250"/>
          <p14:tracePt t="152876" x="7600950" y="3175000"/>
          <p14:tracePt t="152892" x="7600950" y="3197225"/>
          <p14:tracePt t="152910" x="7597775" y="3213100"/>
          <p14:tracePt t="152926" x="7588250" y="3244850"/>
          <p14:tracePt t="152943" x="7575550" y="3257550"/>
          <p14:tracePt t="152960" x="7572375" y="3267075"/>
          <p14:tracePt t="152976" x="7572375" y="3279775"/>
          <p14:tracePt t="152993" x="7572375" y="3295650"/>
          <p14:tracePt t="153009" x="7572375" y="3305175"/>
          <p14:tracePt t="153025" x="7572375" y="3321050"/>
          <p14:tracePt t="153042" x="7572375" y="3330575"/>
          <p14:tracePt t="153059" x="7572375" y="3346450"/>
          <p14:tracePt t="153076" x="7572375" y="3359150"/>
          <p14:tracePt t="153093" x="7572375" y="3368675"/>
          <p14:tracePt t="153110" x="7566025" y="3378200"/>
          <p14:tracePt t="153126" x="7566025" y="3390900"/>
          <p14:tracePt t="153176" x="7559675" y="3390900"/>
          <p14:tracePt t="153197" x="7556500" y="3390900"/>
          <p14:tracePt t="153234" x="7556500" y="3381375"/>
          <p14:tracePt t="153241" x="7556500" y="3378200"/>
          <p14:tracePt t="153248" x="7556500" y="3371850"/>
          <p14:tracePt t="153259" x="7556500" y="3368675"/>
          <p14:tracePt t="153276" x="7546975" y="3352800"/>
          <p14:tracePt t="153293" x="7537450" y="3330575"/>
          <p14:tracePt t="153308" x="7518400" y="3308350"/>
          <p14:tracePt t="153325" x="7499350" y="3263900"/>
          <p14:tracePt t="153342" x="7486650" y="3241675"/>
          <p14:tracePt t="153359" x="7477125" y="3209925"/>
          <p14:tracePt t="153376" x="7477125" y="3197225"/>
          <p14:tracePt t="153392" x="7477125" y="3187700"/>
          <p14:tracePt t="153426" x="7477125" y="3181350"/>
          <p14:tracePt t="153491" x="7477125" y="3178175"/>
          <p14:tracePt t="153498" x="7477125" y="3171825"/>
          <p14:tracePt t="153511" x="7477125" y="3155950"/>
          <p14:tracePt t="153526" x="7464425" y="3146425"/>
          <p14:tracePt t="153543" x="7464425" y="3124200"/>
          <p14:tracePt t="153560" x="7464425" y="3070225"/>
          <p14:tracePt t="153576" x="7464425" y="3025775"/>
          <p14:tracePt t="153592" x="7464425" y="2990850"/>
          <p14:tracePt t="153610" x="7464425" y="2943225"/>
          <p14:tracePt t="153625" x="7464425" y="2933700"/>
          <p14:tracePt t="153642" x="7464425" y="2917825"/>
          <p14:tracePt t="153661" x="7464425" y="2908300"/>
          <p14:tracePt t="153762" x="7461250" y="2908300"/>
          <p14:tracePt t="153783" x="7454900" y="2908300"/>
          <p14:tracePt t="153804" x="7451725" y="2908300"/>
          <p14:tracePt t="153840" x="7445375" y="2908300"/>
          <p14:tracePt t="153846" x="7445375" y="2914650"/>
          <p14:tracePt t="153860" x="7445375" y="2930525"/>
          <p14:tracePt t="153875" x="7445375" y="2940050"/>
          <p14:tracePt t="153892" x="7445375" y="2952750"/>
          <p14:tracePt t="153910" x="7445375" y="3000375"/>
          <p14:tracePt t="153926" x="7445375" y="3044825"/>
          <p14:tracePt t="153943" x="7445375" y="3082925"/>
          <p14:tracePt t="153960" x="7445375" y="3130550"/>
          <p14:tracePt t="153976" x="7445375" y="3152775"/>
          <p14:tracePt t="153992" x="7445375" y="3181350"/>
          <p14:tracePt t="154009" x="7445375" y="3213100"/>
          <p14:tracePt t="154025" x="7445375" y="3241675"/>
          <p14:tracePt t="154042" x="7445375" y="3257550"/>
          <p14:tracePt t="154060" x="7445375" y="3279775"/>
          <p14:tracePt t="154076" x="7445375" y="3289300"/>
          <p14:tracePt t="154092" x="7445375" y="3298825"/>
          <p14:tracePt t="154109" x="7445375" y="3314700"/>
          <p14:tracePt t="154126" x="7445375" y="3327400"/>
          <p14:tracePt t="154142" x="7445375" y="3333750"/>
          <p14:tracePt t="154333" x="7445375" y="3330575"/>
          <p14:tracePt t="154339" x="7439025" y="3314700"/>
          <p14:tracePt t="154346" x="7439025" y="3305175"/>
          <p14:tracePt t="154360" x="7435850" y="3289300"/>
          <p14:tracePt t="154376" x="7435850" y="3279775"/>
          <p14:tracePt t="154392" x="7429500" y="3263900"/>
          <p14:tracePt t="154409" x="7419975" y="3248025"/>
          <p14:tracePt t="154425" x="7419975" y="3238500"/>
          <p14:tracePt t="154442" x="7413625" y="3228975"/>
          <p14:tracePt t="154459" x="7413625" y="3209925"/>
          <p14:tracePt t="154492" x="7413625" y="3203575"/>
          <p14:tracePt t="154509" x="7413625" y="3194050"/>
          <p14:tracePt t="154526" x="7413625" y="3184525"/>
          <p14:tracePt t="154542" x="7413625" y="3175000"/>
          <p14:tracePt t="154558" x="7413625" y="3155950"/>
          <p14:tracePt t="154575" x="7413625" y="3146425"/>
          <p14:tracePt t="154592" x="7413625" y="3133725"/>
          <p14:tracePt t="154609" x="7413625" y="3121025"/>
          <p14:tracePt t="154626" x="7413625" y="3111500"/>
          <p14:tracePt t="154642" x="7416800" y="3101975"/>
          <p14:tracePt t="154659" x="7416800" y="3086100"/>
          <p14:tracePt t="154676" x="7416800" y="3079750"/>
          <p14:tracePt t="154903" x="7416800" y="3082925"/>
          <p14:tracePt t="154910" x="7416800" y="3092450"/>
          <p14:tracePt t="154926" x="7416800" y="3108325"/>
          <p14:tracePt t="154942" x="7426325" y="3130550"/>
          <p14:tracePt t="154959" x="7445375" y="3165475"/>
          <p14:tracePt t="154975" x="7454900" y="3187700"/>
          <p14:tracePt t="154992" x="7470775" y="3203575"/>
          <p14:tracePt t="155009" x="7483475" y="3219450"/>
          <p14:tracePt t="155026" x="7486650" y="3228975"/>
          <p14:tracePt t="155043" x="7486650" y="3244850"/>
          <p14:tracePt t="155059" x="7486650" y="3257550"/>
          <p14:tracePt t="155076" x="7486650" y="3267075"/>
          <p14:tracePt t="155093" x="7493000" y="3276600"/>
          <p14:tracePt t="155109" x="7502525" y="3298825"/>
          <p14:tracePt t="155125" x="7505700" y="3308350"/>
          <p14:tracePt t="155143" x="7518400" y="3314700"/>
          <p14:tracePt t="155431" x="7518400" y="3305175"/>
          <p14:tracePt t="155438" x="7518400" y="3302000"/>
          <p14:tracePt t="155445" x="7518400" y="3295650"/>
          <p14:tracePt t="155459" x="7508875" y="3286125"/>
          <p14:tracePt t="155476" x="7505700" y="3276600"/>
          <p14:tracePt t="155493" x="7505700" y="3235325"/>
          <p14:tracePt t="155509" x="7505700" y="3213100"/>
          <p14:tracePt t="155525" x="7505700" y="3184525"/>
          <p14:tracePt t="155543" x="7505700" y="3159125"/>
          <p14:tracePt t="155559" x="7505700" y="3130550"/>
          <p14:tracePt t="155576" x="7496175" y="3114675"/>
          <p14:tracePt t="155593" x="7489825" y="3079750"/>
          <p14:tracePt t="155609" x="7483475" y="3070225"/>
          <p14:tracePt t="155626" x="7480300" y="3060700"/>
          <p14:tracePt t="155642" x="7480300" y="3051175"/>
          <p14:tracePt t="155676" x="7480300" y="3048000"/>
          <p14:tracePt t="155929" x="7480300" y="3054350"/>
          <p14:tracePt t="155936" x="7489825" y="3079750"/>
          <p14:tracePt t="155943" x="7493000" y="3098800"/>
          <p14:tracePt t="155958" x="7493000" y="3121025"/>
          <p14:tracePt t="155976" x="7493000" y="3149600"/>
          <p14:tracePt t="155993" x="7493000" y="3178175"/>
          <p14:tracePt t="156009" x="7493000" y="3194050"/>
          <p14:tracePt t="156026" x="7499350" y="3203575"/>
          <p14:tracePt t="156043" x="7508875" y="3216275"/>
          <p14:tracePt t="156058" x="7508875" y="3225800"/>
          <p14:tracePt t="156075" x="7508875" y="3241675"/>
          <p14:tracePt t="156093" x="7508875" y="3257550"/>
          <p14:tracePt t="156109" x="7508875" y="3267075"/>
          <p14:tracePt t="156386" x="7508875" y="3260725"/>
          <p14:tracePt t="156393" x="7508875" y="3235325"/>
          <p14:tracePt t="156409" x="7508875" y="3213100"/>
          <p14:tracePt t="156425" x="7508875" y="3197225"/>
          <p14:tracePt t="156442" x="7508875" y="3181350"/>
          <p14:tracePt t="156475" x="7508875" y="3175000"/>
          <p14:tracePt t="156492" x="7502525" y="3171825"/>
          <p14:tracePt t="156509" x="7496175" y="3162300"/>
          <p14:tracePt t="156525" x="7496175" y="3155950"/>
          <p14:tracePt t="156542" x="7496175" y="3146425"/>
          <p14:tracePt t="156593" x="7496175" y="3136900"/>
          <p14:tracePt t="156606" x="7493000" y="3136900"/>
          <p14:tracePt t="156614" x="7493000" y="3130550"/>
          <p14:tracePt t="156656" x="7486650" y="3130550"/>
          <p14:tracePt t="156992" x="7486650" y="3140075"/>
          <p14:tracePt t="156999" x="7486650" y="3143250"/>
          <p14:tracePt t="157009" x="7486650" y="3149600"/>
          <p14:tracePt t="157043" x="7486650" y="3171825"/>
          <p14:tracePt t="157076" x="7486650" y="3197225"/>
          <p14:tracePt t="157093" x="7486650" y="3203575"/>
          <p14:tracePt t="157177" x="7486650" y="3206750"/>
          <p14:tracePt t="157184" x="7486650" y="3213100"/>
          <p14:tracePt t="157192" x="7486650" y="3216275"/>
          <p14:tracePt t="157209" x="7486650" y="3222625"/>
          <p14:tracePt t="157225" x="7486650" y="3225800"/>
          <p14:tracePt t="157304" x="7486650" y="3232150"/>
          <p14:tracePt t="157326" x="7486650" y="3241675"/>
          <p14:tracePt t="157340" x="7486650" y="3248025"/>
          <p14:tracePt t="157383" x="7486650" y="3251200"/>
          <p14:tracePt t="159054" x="7486650" y="3238500"/>
          <p14:tracePt t="159061" x="7483475" y="3228975"/>
          <p14:tracePt t="159076" x="7477125" y="3197225"/>
          <p14:tracePt t="159092" x="7477125" y="3181350"/>
          <p14:tracePt t="159109" x="7470775" y="3168650"/>
          <p14:tracePt t="159126" x="7467600" y="3159125"/>
          <p14:tracePt t="159158" x="7458075" y="3133725"/>
          <p14:tracePt t="159192" x="7458075" y="3108325"/>
          <p14:tracePt t="159209" x="7458075" y="3092450"/>
          <p14:tracePt t="159226" x="7458075" y="3089275"/>
          <p14:tracePt t="159267" x="7451725" y="3089275"/>
          <p14:tracePt t="159274" x="7448550" y="3089275"/>
          <p14:tracePt t="159281" x="7435850" y="3089275"/>
          <p14:tracePt t="159292" x="7432675" y="3089275"/>
          <p14:tracePt t="159310" x="7432675" y="3082925"/>
          <p14:tracePt t="159511" x="7432675" y="3086100"/>
          <p14:tracePt t="159517" x="7432675" y="3095625"/>
          <p14:tracePt t="159525" x="7432675" y="3108325"/>
          <p14:tracePt t="159541" x="7432675" y="3121025"/>
          <p14:tracePt t="159559" x="7445375" y="3155950"/>
          <p14:tracePt t="159575" x="7458075" y="3171825"/>
          <p14:tracePt t="159592" x="7467600" y="3197225"/>
          <p14:tracePt t="159609" x="7483475" y="3216275"/>
          <p14:tracePt t="159625" x="7489825" y="3228975"/>
          <p14:tracePt t="159642" x="7489825" y="3238500"/>
          <p14:tracePt t="159659" x="7489825" y="3248025"/>
          <p14:tracePt t="160480" x="7499350" y="3248025"/>
          <p14:tracePt t="160487" x="7512050" y="3248025"/>
          <p14:tracePt t="160494" x="7521575" y="3248025"/>
          <p14:tracePt t="160508" x="7559675" y="3244850"/>
          <p14:tracePt t="160525" x="7604125" y="3238500"/>
          <p14:tracePt t="160542" x="7686675" y="3238500"/>
          <p14:tracePt t="160576" x="8054975" y="3260725"/>
          <p14:tracePt t="160609" x="8277225" y="3308350"/>
          <p14:tracePt t="160625" x="8328025" y="3308350"/>
          <p14:tracePt t="160641" x="8372475" y="3308350"/>
          <p14:tracePt t="160658" x="8407400" y="3305175"/>
          <p14:tracePt t="160675" x="8435975" y="3298825"/>
          <p14:tracePt t="160692" x="8467725" y="3286125"/>
          <p14:tracePt t="160708" x="8515350" y="3286125"/>
          <p14:tracePt t="160725" x="8537575" y="3286125"/>
          <p14:tracePt t="160742" x="8547100" y="3286125"/>
          <p14:tracePt t="160759" x="8556625" y="3286125"/>
          <p14:tracePt t="160801" x="8556625" y="3279775"/>
          <p14:tracePt t="160815" x="8556625" y="3276600"/>
          <p14:tracePt t="160824" x="8556625" y="3270250"/>
          <p14:tracePt t="160842" x="8556625" y="3260725"/>
          <p14:tracePt t="160858" x="8550275" y="3235325"/>
          <p14:tracePt t="160875" x="8521700" y="3203575"/>
          <p14:tracePt t="160892" x="8496300" y="3165475"/>
          <p14:tracePt t="160908" x="8426450" y="3101975"/>
          <p14:tracePt t="160924" x="8372475" y="3073400"/>
          <p14:tracePt t="160943" x="8274050" y="3022600"/>
          <p14:tracePt t="160958" x="8188325" y="2990850"/>
          <p14:tracePt t="160975" x="8089900" y="2955925"/>
          <p14:tracePt t="160991" x="7981950" y="2940050"/>
          <p14:tracePt t="161009" x="7861300" y="2933700"/>
          <p14:tracePt t="161026" x="7781925" y="2933700"/>
          <p14:tracePt t="161042" x="7686675" y="2933700"/>
          <p14:tracePt t="161058" x="7648575" y="2933700"/>
          <p14:tracePt t="161075" x="7610475" y="2933700"/>
          <p14:tracePt t="161092" x="7562850" y="2933700"/>
          <p14:tracePt t="161108" x="7534275" y="2943225"/>
          <p14:tracePt t="161124" x="7496175" y="2952750"/>
          <p14:tracePt t="161141" x="7470775" y="2971800"/>
          <p14:tracePt t="161158" x="7435850" y="2990850"/>
          <p14:tracePt t="161174" x="7413625" y="3000375"/>
          <p14:tracePt t="161192" x="7385050" y="3009900"/>
          <p14:tracePt t="161208" x="7375525" y="3022600"/>
          <p14:tracePt t="161225" x="7366000" y="3025775"/>
          <p14:tracePt t="161241" x="7343775" y="3038475"/>
          <p14:tracePt t="161258" x="7318375" y="3048000"/>
          <p14:tracePt t="161275" x="7308850" y="3051175"/>
          <p14:tracePt t="161291" x="7292975" y="3057525"/>
          <p14:tracePt t="161308" x="7277100" y="3073400"/>
          <p14:tracePt t="161324" x="7267575" y="3082925"/>
          <p14:tracePt t="161342" x="7248525" y="3098800"/>
          <p14:tracePt t="161358" x="7239000" y="3108325"/>
          <p14:tracePt t="161375" x="7213600" y="3124200"/>
          <p14:tracePt t="161392" x="7172325" y="3155950"/>
          <p14:tracePt t="161408" x="7153275" y="3181350"/>
          <p14:tracePt t="161425" x="7143750" y="3197225"/>
          <p14:tracePt t="161442" x="7121525" y="3219450"/>
          <p14:tracePt t="161458" x="7115175" y="3244850"/>
          <p14:tracePt t="161474" x="7115175" y="3254375"/>
          <p14:tracePt t="161492" x="7115175" y="3270250"/>
          <p14:tracePt t="161508" x="7115175" y="3286125"/>
          <p14:tracePt t="161525" x="7115175" y="3295650"/>
          <p14:tracePt t="161528" x="7115175" y="3298825"/>
          <p14:tracePt t="161542" x="7115175" y="3308350"/>
          <p14:tracePt t="161559" x="7115175" y="3321050"/>
          <p14:tracePt t="161575" x="7115175" y="3333750"/>
          <p14:tracePt t="161592" x="7124700" y="3349625"/>
          <p14:tracePt t="161608" x="7127875" y="3359150"/>
          <p14:tracePt t="161624" x="7143750" y="3368675"/>
          <p14:tracePt t="161642" x="7159625" y="3390900"/>
          <p14:tracePt t="161658" x="7169150" y="3394075"/>
          <p14:tracePt t="161675" x="7191375" y="3400425"/>
          <p14:tracePt t="161692" x="7232650" y="3413125"/>
          <p14:tracePt t="161708" x="7277100" y="3419475"/>
          <p14:tracePt t="161725" x="7321550" y="3425825"/>
          <p14:tracePt t="161742" x="7362825" y="3444875"/>
          <p14:tracePt t="161758" x="7391400" y="3448050"/>
          <p14:tracePt t="161775" x="7416800" y="3454400"/>
          <p14:tracePt t="161792" x="7470775" y="3460750"/>
          <p14:tracePt t="161808" x="7499350" y="3467100"/>
          <p14:tracePt t="161825" x="7559675" y="3467100"/>
          <p14:tracePt t="161842" x="7645400" y="3467100"/>
          <p14:tracePt t="161858" x="7689850" y="3467100"/>
          <p14:tracePt t="161876" x="7718425" y="3467100"/>
          <p14:tracePt t="161892" x="7759700" y="3467100"/>
          <p14:tracePt t="161909" x="7794625" y="3467100"/>
          <p14:tracePt t="161925" x="7832725" y="3473450"/>
          <p14:tracePt t="161942" x="7902575" y="3486150"/>
          <p14:tracePt t="161959" x="7959725" y="3508375"/>
          <p14:tracePt t="161975" x="8004175" y="3514725"/>
          <p14:tracePt t="161991" x="8035925" y="3517900"/>
          <p14:tracePt t="162008" x="8064500" y="3517900"/>
          <p14:tracePt t="162025" x="8077200" y="3517900"/>
          <p14:tracePt t="162042" x="8089900" y="3517900"/>
          <p14:tracePt t="162059" x="8105775" y="3517900"/>
          <p14:tracePt t="162075" x="8115300" y="3517900"/>
          <p14:tracePt t="162092" x="8134350" y="3517900"/>
          <p14:tracePt t="162108" x="8166100" y="3511550"/>
          <p14:tracePt t="162125" x="8181975" y="3492500"/>
          <p14:tracePt t="162142" x="8216900" y="3476625"/>
          <p14:tracePt t="162158" x="8232775" y="3467100"/>
          <p14:tracePt t="162175" x="8248650" y="3454400"/>
          <p14:tracePt t="162192" x="8277225" y="3432175"/>
          <p14:tracePt t="162208" x="8293100" y="3422650"/>
          <p14:tracePt t="162224" x="8302625" y="3413125"/>
          <p14:tracePt t="162242" x="8321675" y="3394075"/>
          <p14:tracePt t="162259" x="8328025" y="3384550"/>
          <p14:tracePt t="162275" x="8328025" y="3371850"/>
          <p14:tracePt t="162292" x="8337550" y="3359150"/>
          <p14:tracePt t="162309" x="8337550" y="3336925"/>
          <p14:tracePt t="162327" x="8337550" y="3317875"/>
          <p14:tracePt t="162342" x="8337550" y="3308350"/>
          <p14:tracePt t="162359" x="8337550" y="3298825"/>
          <p14:tracePt t="162375" x="8337550" y="3282950"/>
          <p14:tracePt t="162392" x="8331200" y="3267075"/>
          <p14:tracePt t="162409" x="8315325" y="3257550"/>
          <p14:tracePt t="162425" x="8299450" y="3248025"/>
          <p14:tracePt t="162442" x="8258175" y="3222625"/>
          <p14:tracePt t="162459" x="8232775" y="3209925"/>
          <p14:tracePt t="162475" x="8210550" y="3200400"/>
          <p14:tracePt t="162492" x="8166100" y="3175000"/>
          <p14:tracePt t="162509" x="8137525" y="3162300"/>
          <p14:tracePt t="162525" x="8099425" y="3149600"/>
          <p14:tracePt t="162541" x="8035925" y="3130550"/>
          <p14:tracePt t="162558" x="7991475" y="3117850"/>
          <p14:tracePt t="162575" x="7959725" y="3105150"/>
          <p14:tracePt t="162592" x="7918450" y="3089275"/>
          <p14:tracePt t="162609" x="7880350" y="3076575"/>
          <p14:tracePt t="162626" x="7829550" y="3051175"/>
          <p14:tracePt t="162642" x="7791450" y="3038475"/>
          <p14:tracePt t="162658" x="7747000" y="3025775"/>
          <p14:tracePt t="162675" x="7708900" y="3013075"/>
          <p14:tracePt t="162691" x="7651750" y="2987675"/>
          <p14:tracePt t="162708" x="7623175" y="2981325"/>
          <p14:tracePt t="162725" x="7610475" y="2981325"/>
          <p14:tracePt t="162741" x="7597775" y="2978150"/>
          <p14:tracePt t="162758" x="7575550" y="2978150"/>
          <p14:tracePt t="162775" x="7559675" y="2978150"/>
          <p14:tracePt t="162791" x="7540625" y="2978150"/>
          <p14:tracePt t="162808" x="7524750" y="2978150"/>
          <p14:tracePt t="162826" x="7508875" y="2978150"/>
          <p14:tracePt t="162842" x="7499350" y="2978150"/>
          <p14:tracePt t="162859" x="7489825" y="2978150"/>
          <p14:tracePt t="162876" x="7477125" y="2978150"/>
          <p14:tracePt t="162892" x="7467600" y="2978150"/>
          <p14:tracePt t="162909" x="7454900" y="2978150"/>
          <p14:tracePt t="162926" x="7423150" y="2978150"/>
          <p14:tracePt t="162942" x="7400925" y="2978150"/>
          <p14:tracePt t="162959" x="7391400" y="2978150"/>
          <p14:tracePt t="162976" x="7366000" y="2994025"/>
          <p14:tracePt t="162992" x="7343775" y="3013075"/>
          <p14:tracePt t="163009" x="7312025" y="3022600"/>
          <p14:tracePt t="163026" x="7277100" y="3041650"/>
          <p14:tracePt t="163042" x="7245350" y="3054350"/>
          <p14:tracePt t="163059" x="7223125" y="3073400"/>
          <p14:tracePt t="163075" x="7178675" y="3089275"/>
          <p14:tracePt t="163092" x="7169150" y="3098800"/>
          <p14:tracePt t="163108" x="7159625" y="3108325"/>
          <p14:tracePt t="163125" x="7140575" y="3124200"/>
          <p14:tracePt t="163141" x="7124700" y="3133725"/>
          <p14:tracePt t="163158" x="7096125" y="3146425"/>
          <p14:tracePt t="163175" x="7080250" y="3162300"/>
          <p14:tracePt t="163192" x="7070725" y="3165475"/>
          <p14:tracePt t="163208" x="7061200" y="3178175"/>
          <p14:tracePt t="163225" x="7038975" y="3187700"/>
          <p14:tracePt t="163241" x="7035800" y="3197225"/>
          <p14:tracePt t="163258" x="7035800" y="3200400"/>
          <p14:tracePt t="163275" x="7035800" y="3216275"/>
          <p14:tracePt t="163308" x="7035800" y="3225800"/>
          <p14:tracePt t="163325" x="7035800" y="3235325"/>
          <p14:tracePt t="163342" x="7035800" y="3241675"/>
          <p14:tracePt t="163359" x="7035800" y="3251200"/>
          <p14:tracePt t="163375" x="7058025" y="3273425"/>
          <p14:tracePt t="163391" x="7067550" y="3282950"/>
          <p14:tracePt t="163408" x="7077075" y="3292475"/>
          <p14:tracePt t="163425" x="7092950" y="3302000"/>
          <p14:tracePt t="163441" x="7102475" y="3308350"/>
          <p14:tracePt t="163458" x="7115175" y="3317875"/>
          <p14:tracePt t="163475" x="7127875" y="3324225"/>
          <p14:tracePt t="163492" x="7134225" y="3327400"/>
          <p14:tracePt t="163508" x="7143750" y="3333750"/>
          <p14:tracePt t="163524" x="7162800" y="3336925"/>
          <p14:tracePt t="163541" x="7172325" y="3343275"/>
          <p14:tracePt t="163559" x="7181850" y="3343275"/>
          <p14:tracePt t="163561" x="7188200" y="3343275"/>
          <p14:tracePt t="163574" x="7204075" y="3343275"/>
          <p14:tracePt t="163591" x="7213600" y="3352800"/>
          <p14:tracePt t="163608" x="7235825" y="3359150"/>
          <p14:tracePt t="163625" x="7299325" y="3384550"/>
          <p14:tracePt t="163641" x="7337425" y="3397250"/>
          <p14:tracePt t="163658" x="7369175" y="3409950"/>
          <p14:tracePt t="163675" x="7410450" y="3432175"/>
          <p14:tracePt t="163691" x="7426325" y="3432175"/>
          <p14:tracePt t="163708" x="7442200" y="3432175"/>
          <p14:tracePt t="163724" x="7454900" y="3432175"/>
          <p14:tracePt t="163741" x="7467600" y="3432175"/>
          <p14:tracePt t="163758" x="7477125" y="3438525"/>
          <p14:tracePt t="163774" x="7515225" y="3438525"/>
          <p14:tracePt t="163791" x="7559675" y="3444875"/>
          <p14:tracePt t="163808" x="7604125" y="3444875"/>
          <p14:tracePt t="163824" x="7651750" y="3444875"/>
          <p14:tracePt t="163841" x="7680325" y="3444875"/>
          <p14:tracePt t="163858" x="7702550" y="3444875"/>
          <p14:tracePt t="163874" x="7759700" y="3451225"/>
          <p14:tracePt t="163891" x="7804150" y="3457575"/>
          <p14:tracePt t="163908" x="7854950" y="3463925"/>
          <p14:tracePt t="163924" x="7918450" y="3470275"/>
          <p14:tracePt t="163941" x="7940675" y="3470275"/>
          <p14:tracePt t="163959" x="7950200" y="3470275"/>
          <p14:tracePt t="163975" x="7969250" y="3470275"/>
          <p14:tracePt t="163991" x="7978775" y="3470275"/>
          <p14:tracePt t="164008" x="7991475" y="3470275"/>
          <p14:tracePt t="164025" x="8004175" y="3470275"/>
          <p14:tracePt t="164041" x="8020050" y="3470275"/>
          <p14:tracePt t="164058" x="8029575" y="3470275"/>
          <p14:tracePt t="164074" x="8045450" y="3470275"/>
          <p14:tracePt t="164091" x="8054975" y="3470275"/>
          <p14:tracePt t="164109" x="8067675" y="3470275"/>
          <p14:tracePt t="164125" x="8083550" y="3467100"/>
          <p14:tracePt t="164141" x="8093075" y="3457575"/>
          <p14:tracePt t="164158" x="8099425" y="3457575"/>
          <p14:tracePt t="164175" x="8118475" y="3448050"/>
          <p14:tracePt t="164191" x="8128000" y="3448050"/>
          <p14:tracePt t="164208" x="8137525" y="3444875"/>
          <p14:tracePt t="164225" x="8150225" y="3429000"/>
          <p14:tracePt t="164241" x="8153400" y="3419475"/>
          <p14:tracePt t="164260" x="8169275" y="3409950"/>
          <p14:tracePt t="164275" x="8169275" y="3403600"/>
          <p14:tracePt t="164292" x="8172450" y="3397250"/>
          <p14:tracePt t="164310" x="8181975" y="3394075"/>
          <p14:tracePt t="164325" x="8194675" y="3384550"/>
          <p14:tracePt t="164342" x="8194675" y="3378200"/>
          <p14:tracePt t="164359" x="8204200" y="3362325"/>
          <p14:tracePt t="164375" x="8207375" y="3352800"/>
          <p14:tracePt t="164392" x="8207375" y="3343275"/>
          <p14:tracePt t="164409" x="8207375" y="3327400"/>
          <p14:tracePt t="164425" x="8207375" y="3324225"/>
          <p14:tracePt t="164442" x="8207375" y="3317875"/>
          <p14:tracePt t="164459" x="8207375" y="3305175"/>
          <p14:tracePt t="164474" x="8207375" y="3295650"/>
          <p14:tracePt t="164491" x="8220075" y="3279775"/>
          <p14:tracePt t="164508" x="8223250" y="3270250"/>
          <p14:tracePt t="164525" x="8223250" y="3248025"/>
          <p14:tracePt t="164541" x="8223250" y="3238500"/>
          <p14:tracePt t="164559" x="8223250" y="3213100"/>
          <p14:tracePt t="164575" x="8223250" y="3203575"/>
          <p14:tracePt t="164591" x="8223250" y="3194050"/>
          <p14:tracePt t="164609" x="8210550" y="3171825"/>
          <p14:tracePt t="164624" x="8201025" y="3162300"/>
          <p14:tracePt t="164641" x="8188325" y="3140075"/>
          <p14:tracePt t="164659" x="8150225" y="3101975"/>
          <p14:tracePt t="164674" x="8140700" y="3086100"/>
          <p14:tracePt t="164691" x="8131175" y="3070225"/>
          <p14:tracePt t="164709" x="8115300" y="3054350"/>
          <p14:tracePt t="164724" x="8099425" y="3044825"/>
          <p14:tracePt t="164741" x="8077200" y="3035300"/>
          <p14:tracePt t="164758" x="8020050" y="3009900"/>
          <p14:tracePt t="164775" x="7981950" y="2997200"/>
          <p14:tracePt t="164792" x="7937500" y="2990850"/>
          <p14:tracePt t="164809" x="7896225" y="2984500"/>
          <p14:tracePt t="164825" x="7886700" y="2984500"/>
          <p14:tracePt t="164842" x="7877175" y="2984500"/>
          <p14:tracePt t="164858" x="7835900" y="2984500"/>
          <p14:tracePt t="164875" x="7794625" y="2984500"/>
          <p14:tracePt t="164891" x="7718425" y="2968625"/>
          <p14:tracePt t="164908" x="7553325" y="2943225"/>
          <p14:tracePt t="164925" x="7470775" y="2936875"/>
          <p14:tracePt t="164942" x="7426325" y="2936875"/>
          <p14:tracePt t="164959" x="7378700" y="2936875"/>
          <p14:tracePt t="164975" x="7369175" y="2936875"/>
          <p14:tracePt t="164991" x="7353300" y="2936875"/>
          <p14:tracePt t="165008" x="7343775" y="2936875"/>
          <p14:tracePt t="168098" x="7302500" y="2879725"/>
          <p14:tracePt t="168105" x="7226300" y="2794000"/>
          <p14:tracePt t="168112" x="7108825" y="2686050"/>
          <p14:tracePt t="168124" x="6959600" y="2562225"/>
          <p14:tracePt t="168141" x="6254750" y="2174875"/>
          <p14:tracePt t="168165" x="5435600" y="1816100"/>
          <p14:tracePt t="168193" x="4171950" y="1416050"/>
          <p14:tracePt t="168226" x="2771775" y="1003300"/>
          <p14:tracePt t="168242" x="2320925" y="854075"/>
          <p14:tracePt t="168259" x="1831975" y="714375"/>
          <p14:tracePt t="168277" x="1317625" y="571500"/>
          <p14:tracePt t="168293" x="1028700" y="469900"/>
          <p14:tracePt t="168309" x="695325" y="361950"/>
          <p14:tracePt t="168325" x="346075" y="263525"/>
          <p14:tracePt t="168342" x="158750" y="209550"/>
          <p14:tracePt t="168604" x="34925" y="419100"/>
          <p14:tracePt t="168611" x="98425" y="463550"/>
          <p14:tracePt t="168624" x="149225" y="498475"/>
          <p14:tracePt t="168640" x="317500" y="609600"/>
          <p14:tracePt t="168657" x="409575" y="679450"/>
          <p14:tracePt t="168675" x="520700" y="758825"/>
          <p14:tracePt t="168691" x="577850" y="784225"/>
          <p14:tracePt t="168708" x="635000" y="815975"/>
          <p14:tracePt t="168725" x="714375" y="835025"/>
          <p14:tracePt t="168741" x="777875" y="847725"/>
          <p14:tracePt t="168757" x="841375" y="869950"/>
          <p14:tracePt t="168775" x="904875" y="889000"/>
          <p14:tracePt t="168791" x="952500" y="901700"/>
          <p14:tracePt t="168808" x="996950" y="914400"/>
          <p14:tracePt t="168825" x="1060450" y="939800"/>
          <p14:tracePt t="168841" x="1098550" y="952500"/>
          <p14:tracePt t="168858" x="1143000" y="952500"/>
          <p14:tracePt t="168875" x="1203325" y="952500"/>
          <p14:tracePt t="168891" x="1235075" y="952500"/>
          <p14:tracePt t="168907" x="1263650" y="952500"/>
          <p14:tracePt t="168925" x="1304925" y="952500"/>
          <p14:tracePt t="168941" x="1327150" y="952500"/>
          <p14:tracePt t="168958" x="1346200" y="952500"/>
          <p14:tracePt t="168975" x="1381125" y="952500"/>
          <p14:tracePt t="168991" x="1397000" y="952500"/>
          <p14:tracePt t="169008" x="1412875" y="958850"/>
          <p14:tracePt t="169025" x="1447800" y="974725"/>
          <p14:tracePt t="169040" x="1457325" y="990600"/>
          <p14:tracePt t="169058" x="1482725" y="1003300"/>
          <p14:tracePt t="169074" x="1495425" y="1003300"/>
          <p14:tracePt t="169090" x="1501775" y="1003300"/>
          <p14:tracePt t="169125" x="1501775" y="984250"/>
          <p14:tracePt t="169141" x="1501775" y="974725"/>
          <p14:tracePt t="169261" x="1501775" y="971550"/>
          <p14:tracePt t="169654" x="1517650" y="984250"/>
          <p14:tracePt t="169661" x="1530350" y="996950"/>
          <p14:tracePt t="169675" x="1577975" y="1031875"/>
          <p14:tracePt t="169691" x="1616075" y="1057275"/>
          <p14:tracePt t="169707" x="1663700" y="1082675"/>
          <p14:tracePt t="169724" x="1730375" y="1123950"/>
          <p14:tracePt t="169740" x="1768475" y="1143000"/>
          <p14:tracePt t="169774" x="1866900" y="1212850"/>
          <p14:tracePt t="169808" x="1958975" y="1273175"/>
          <p14:tracePt t="169825" x="2025650" y="1308100"/>
          <p14:tracePt t="169841" x="2047875" y="1317625"/>
          <p14:tracePt t="169857" x="2073275" y="1330325"/>
          <p14:tracePt t="169874" x="2092325" y="1333500"/>
          <p14:tracePt t="169890" x="2101850" y="1333500"/>
          <p14:tracePt t="169908" x="2111375" y="1333500"/>
          <p14:tracePt t="169924" x="2133600" y="1333500"/>
          <p14:tracePt t="169940" x="2136775" y="1333500"/>
          <p14:tracePt t="169975" x="2136775" y="1327150"/>
          <p14:tracePt t="169991" x="2136775" y="1317625"/>
          <p14:tracePt t="170008" x="2136775" y="1308100"/>
          <p14:tracePt t="170024" x="2136775" y="1289050"/>
          <p14:tracePt t="170041" x="2136775" y="1282700"/>
          <p14:tracePt t="170075" x="2136775" y="1273175"/>
          <p14:tracePt t="170091" x="2136775" y="1263650"/>
          <p14:tracePt t="170109" x="2117725" y="1235075"/>
          <p14:tracePt t="170124" x="2098675" y="1203325"/>
          <p14:tracePt t="170140" x="2073275" y="1171575"/>
          <p14:tracePt t="170157" x="2057400" y="1162050"/>
          <p14:tracePt t="170174" x="2044700" y="1146175"/>
          <p14:tracePt t="170191" x="2038350" y="1143000"/>
          <p14:tracePt t="170288" x="2035175" y="1143000"/>
          <p14:tracePt t="170317" x="2028825" y="1143000"/>
          <p14:tracePt t="170324" x="2022475" y="1143000"/>
          <p14:tracePt t="170342" x="2009775" y="1136650"/>
          <p14:tracePt t="170358" x="1993900" y="1127125"/>
          <p14:tracePt t="170375" x="1987550" y="1127125"/>
          <p14:tracePt t="170409" x="1990725" y="1127125"/>
          <p14:tracePt t="170424" x="2012950" y="1127125"/>
          <p14:tracePt t="170441" x="2079625" y="1127125"/>
          <p14:tracePt t="170458" x="2238375" y="1165225"/>
          <p14:tracePt t="170474" x="2359025" y="1200150"/>
          <p14:tracePt t="170491" x="2438400" y="1238250"/>
          <p14:tracePt t="170508" x="2524125" y="1282700"/>
          <p14:tracePt t="170525" x="2555875" y="1314450"/>
          <p14:tracePt t="170541" x="2571750" y="1323975"/>
          <p14:tracePt t="170558" x="2587625" y="1339850"/>
          <p14:tracePt t="170574" x="2587625" y="1352550"/>
          <p14:tracePt t="170590" x="2587625" y="1358900"/>
          <p14:tracePt t="170845" x="2578100" y="1358900"/>
          <p14:tracePt t="170852" x="2574925" y="1358900"/>
          <p14:tracePt t="170860" x="2568575" y="1358900"/>
          <p14:tracePt t="170874" x="2559050" y="1358900"/>
          <p14:tracePt t="170891" x="2549525" y="1358900"/>
          <p14:tracePt t="170908" x="2530475" y="1358900"/>
          <p14:tracePt t="170924" x="2520950" y="1362075"/>
          <p14:tracePt t="170941" x="2520950" y="1368425"/>
          <p14:tracePt t="171693" x="2508250" y="1374775"/>
          <p14:tracePt t="171699" x="2505075" y="1374775"/>
          <p14:tracePt t="171708" x="2498725" y="1374775"/>
          <p14:tracePt t="171723" x="2489200" y="1377950"/>
          <p14:tracePt t="171741" x="2479675" y="1384300"/>
          <p14:tracePt t="171758" x="2470150" y="1393825"/>
          <p14:tracePt t="171775" x="2460625" y="1397000"/>
          <p14:tracePt t="171807" x="2438400" y="1425575"/>
          <p14:tracePt t="171842" x="2425700" y="1473200"/>
          <p14:tracePt t="171857" x="2428875" y="1527175"/>
          <p14:tracePt t="171874" x="2447925" y="1584325"/>
          <p14:tracePt t="171892" x="2527300" y="1695450"/>
          <p14:tracePt t="171908" x="2625725" y="1790700"/>
          <p14:tracePt t="171924" x="2717800" y="1866900"/>
          <p14:tracePt t="171941" x="2790825" y="1920875"/>
          <p14:tracePt t="171957" x="2854325" y="1993900"/>
          <p14:tracePt t="171973" x="2873375" y="2025650"/>
          <p14:tracePt t="171992" x="2895600" y="2054225"/>
          <p14:tracePt t="172008" x="2901950" y="2066925"/>
          <p14:tracePt t="172024" x="2901950" y="2079625"/>
          <p14:tracePt t="172042" x="2901950" y="2082800"/>
          <p14:tracePt t="172074" x="2895600" y="2082800"/>
          <p14:tracePt t="172090" x="2879725" y="2082800"/>
          <p14:tracePt t="172107" x="2863850" y="2082800"/>
          <p14:tracePt t="172124" x="2854325" y="2082800"/>
          <p14:tracePt t="172142" x="2835275" y="2082800"/>
          <p14:tracePt t="172158" x="2825750" y="2082800"/>
          <p14:tracePt t="172174" x="2816225" y="2089150"/>
          <p14:tracePt t="172192" x="2809875" y="2101850"/>
          <p14:tracePt t="172208" x="2809875" y="2124075"/>
          <p14:tracePt t="172224" x="2813050" y="2146300"/>
          <p14:tracePt t="172241" x="2863850" y="2232025"/>
          <p14:tracePt t="172257" x="2921000" y="2314575"/>
          <p14:tracePt t="172275" x="3006725" y="2409825"/>
          <p14:tracePt t="172292" x="3165475" y="2540000"/>
          <p14:tracePt t="172308" x="3238500" y="2603500"/>
          <p14:tracePt t="172324" x="3282950" y="2628900"/>
          <p14:tracePt t="172341" x="3311525" y="2641600"/>
          <p14:tracePt t="172357" x="3327400" y="2638425"/>
          <p14:tracePt t="172374" x="3343275" y="2622550"/>
          <p14:tracePt t="172391" x="3384550" y="2466975"/>
          <p14:tracePt t="172407" x="3400425" y="2349500"/>
          <p14:tracePt t="172423" x="3387725" y="2222500"/>
          <p14:tracePt t="172441" x="3349625" y="2000250"/>
          <p14:tracePt t="172458" x="3314700" y="1870075"/>
          <p14:tracePt t="172475" x="3267075" y="1778000"/>
          <p14:tracePt t="172491" x="3206750" y="1689100"/>
          <p14:tracePt t="172507" x="3181350" y="1651000"/>
          <p14:tracePt t="172524" x="3149600" y="1631950"/>
          <p14:tracePt t="172541" x="3121025" y="1616075"/>
          <p14:tracePt t="172557" x="3111500" y="1600200"/>
          <p14:tracePt t="172574" x="3095625" y="1593850"/>
          <p14:tracePt t="172591" x="3079750" y="1590675"/>
          <p14:tracePt t="172607" x="3070225" y="1581150"/>
          <p14:tracePt t="172624" x="3060700" y="1574800"/>
          <p14:tracePt t="172641" x="3041650" y="1565275"/>
          <p14:tracePt t="172657" x="3032125" y="1555750"/>
          <p14:tracePt t="172674" x="3022600" y="1539875"/>
          <p14:tracePt t="172691" x="3000375" y="1530350"/>
          <p14:tracePt t="172707" x="2990850" y="1520825"/>
          <p14:tracePt t="172724" x="2987675" y="1511300"/>
          <p14:tracePt t="172741" x="2978150" y="1492250"/>
          <p14:tracePt t="172757" x="2978150" y="1479550"/>
          <p14:tracePt t="172773" x="2978150" y="1470025"/>
          <p14:tracePt t="172790" x="2978150" y="1457325"/>
          <p14:tracePt t="172807" x="2978150" y="1435100"/>
          <p14:tracePt t="172824" x="2978150" y="1425575"/>
          <p14:tracePt t="172841" x="2978150" y="1409700"/>
          <p14:tracePt t="172857" x="2978150" y="1406525"/>
          <p14:tracePt t="172898" x="2984500" y="1406525"/>
          <p14:tracePt t="172907" x="2987675" y="1406525"/>
          <p14:tracePt t="172924" x="2994025" y="1406525"/>
          <p14:tracePt t="172941" x="3013075" y="1406525"/>
          <p14:tracePt t="172957" x="3022600" y="1406525"/>
          <p14:tracePt t="172973" x="3032125" y="1406525"/>
          <p14:tracePt t="172990" x="3041650" y="1406525"/>
          <p14:tracePt t="173024" x="3041650" y="1397000"/>
          <p14:tracePt t="173040" x="3041650" y="1362075"/>
          <p14:tracePt t="173057" x="3032125" y="1317625"/>
          <p14:tracePt t="173073" x="3022600" y="1285875"/>
          <p14:tracePt t="173090" x="3003550" y="1250950"/>
          <p14:tracePt t="173107" x="2987675" y="1241425"/>
          <p14:tracePt t="173124" x="2978150" y="1231900"/>
          <p14:tracePt t="173140" x="2936875" y="1206500"/>
          <p14:tracePt t="173157" x="2914650" y="1203325"/>
          <p14:tracePt t="173174" x="2892425" y="1203325"/>
          <p14:tracePt t="173190" x="2863850" y="1203325"/>
          <p14:tracePt t="173207" x="2854325" y="1203325"/>
          <p14:tracePt t="173223" x="2844800" y="1203325"/>
          <p14:tracePt t="173240" x="2819400" y="1203325"/>
          <p14:tracePt t="173257" x="2797175" y="1203325"/>
          <p14:tracePt t="173273" x="2765425" y="1190625"/>
          <p14:tracePt t="173290" x="2724150" y="1184275"/>
          <p14:tracePt t="173307" x="2695575" y="1184275"/>
          <p14:tracePt t="173324" x="2673350" y="1184275"/>
          <p14:tracePt t="173340" x="2654300" y="1190625"/>
          <p14:tracePt t="173357" x="2644775" y="1200150"/>
          <p14:tracePt t="173373" x="2644775" y="1209675"/>
          <p14:tracePt t="173390" x="2644775" y="1241425"/>
          <p14:tracePt t="173407" x="2644775" y="1263650"/>
          <p14:tracePt t="173424" x="2644775" y="1295400"/>
          <p14:tracePt t="173440" x="2644775" y="1333500"/>
          <p14:tracePt t="173457" x="2644775" y="1355725"/>
          <p14:tracePt t="173474" x="2644775" y="1365250"/>
          <p14:tracePt t="173490" x="2644775" y="1387475"/>
          <p14:tracePt t="173507" x="2644775" y="1397000"/>
          <p14:tracePt t="173523" x="2644775" y="1406525"/>
          <p14:tracePt t="173541" x="2644775" y="1409700"/>
          <p14:tracePt t="173583" x="2644775" y="1403350"/>
          <p14:tracePt t="173590" x="2651125" y="1393825"/>
          <p14:tracePt t="173597" x="2663825" y="1374775"/>
          <p14:tracePt t="173606" x="2670175" y="1362075"/>
          <p14:tracePt t="173624" x="2682875" y="1339850"/>
          <p14:tracePt t="173641" x="2698750" y="1282700"/>
          <p14:tracePt t="173657" x="2705100" y="1250950"/>
          <p14:tracePt t="173674" x="2711450" y="1235075"/>
          <p14:tracePt t="173691" x="2711450" y="1222375"/>
          <p14:tracePt t="173707" x="2711450" y="1212850"/>
          <p14:tracePt t="173724" x="2711450" y="1196975"/>
          <p14:tracePt t="173756" x="2711450" y="1190625"/>
          <p14:tracePt t="173790" x="2711450" y="1187450"/>
          <p14:tracePt t="173803" x="2711450" y="1181100"/>
          <p14:tracePt t="173826" x="2711450" y="1177925"/>
          <p14:tracePt t="173862" x="2711450" y="1171575"/>
          <p14:tracePt t="173868" x="2711450" y="1168400"/>
          <p14:tracePt t="173882" x="2720975" y="1168400"/>
          <p14:tracePt t="173891" x="2727325" y="1168400"/>
          <p14:tracePt t="173907" x="2736850" y="1152525"/>
          <p14:tracePt t="173924" x="2755900" y="1139825"/>
          <p14:tracePt t="173940" x="2787650" y="1130300"/>
          <p14:tracePt t="173957" x="2803525" y="1117600"/>
          <p14:tracePt t="173974" x="2816225" y="1117600"/>
          <p14:tracePt t="173990" x="2832100" y="1117600"/>
          <p14:tracePt t="174024" x="2841625" y="1117600"/>
          <p14:tracePt t="174041" x="2847975" y="1117600"/>
          <p14:tracePt t="174057" x="2857500" y="1117600"/>
          <p14:tracePt t="174075" x="2876550" y="1117600"/>
          <p14:tracePt t="174091" x="2886075" y="1117600"/>
          <p14:tracePt t="174107" x="2895600" y="1117600"/>
          <p14:tracePt t="174124" x="2911475" y="1117600"/>
          <p14:tracePt t="174140" x="2921000" y="1123950"/>
          <p14:tracePt t="174157" x="2936875" y="1130300"/>
          <p14:tracePt t="174174" x="2952750" y="1146175"/>
          <p14:tracePt t="174191" x="2962275" y="1162050"/>
          <p14:tracePt t="174207" x="2971800" y="1171575"/>
          <p14:tracePt t="174210" x="2981325" y="1174750"/>
          <p14:tracePt t="174224" x="2990850" y="1184275"/>
          <p14:tracePt t="174240" x="2990850" y="1193800"/>
          <p14:tracePt t="174257" x="2997200" y="1209675"/>
          <p14:tracePt t="174274" x="3006725" y="1225550"/>
          <p14:tracePt t="174290" x="3016250" y="1235075"/>
          <p14:tracePt t="174307" x="3032125" y="1244600"/>
          <p14:tracePt t="174324" x="3048000" y="1266825"/>
          <p14:tracePt t="174340" x="3063875" y="1282700"/>
          <p14:tracePt t="174357" x="3073400" y="1292225"/>
          <p14:tracePt t="174374" x="3095625" y="1314450"/>
          <p14:tracePt t="174390" x="3105150" y="1323975"/>
          <p14:tracePt t="174407" x="3114675" y="1333500"/>
          <p14:tracePt t="174424" x="3124200" y="1349375"/>
          <p14:tracePt t="174440" x="3133725" y="1365250"/>
          <p14:tracePt t="174457" x="3140075" y="1374775"/>
          <p14:tracePt t="174474" x="3149600" y="1387475"/>
          <p14:tracePt t="174490" x="3155950" y="1397000"/>
          <p14:tracePt t="174507" x="3155950" y="1412875"/>
          <p14:tracePt t="174524" x="3159125" y="1428750"/>
          <p14:tracePt t="174540" x="3159125" y="1438275"/>
          <p14:tracePt t="174557" x="3159125" y="1447800"/>
          <p14:tracePt t="174575" x="3168650" y="1457325"/>
          <p14:tracePt t="174590" x="3175000" y="1466850"/>
          <p14:tracePt t="174607" x="3184525" y="1479550"/>
          <p14:tracePt t="174624" x="3184525" y="1489075"/>
          <p14:tracePt t="174641" x="3190875" y="1489075"/>
          <p14:tracePt t="174732" x="3190875" y="1485900"/>
          <p14:tracePt t="174738" x="3190875" y="1482725"/>
          <p14:tracePt t="174745" x="3190875" y="1476375"/>
          <p14:tracePt t="174759" x="3190875" y="1473200"/>
          <p14:tracePt t="174774" x="3190875" y="1463675"/>
          <p14:tracePt t="174790" x="3187700" y="1447800"/>
          <p14:tracePt t="174807" x="3171825" y="1438275"/>
          <p14:tracePt t="174824" x="3162300" y="1416050"/>
          <p14:tracePt t="174840" x="3149600" y="1387475"/>
          <p14:tracePt t="174858" x="3146425" y="1362075"/>
          <p14:tracePt t="174874" x="3133725" y="1327150"/>
          <p14:tracePt t="174890" x="3114675" y="1304925"/>
          <p14:tracePt t="174907" x="3105150" y="1282700"/>
          <p14:tracePt t="174924" x="3089275" y="1257300"/>
          <p14:tracePt t="174940" x="3079750" y="1241425"/>
          <p14:tracePt t="174957" x="3063875" y="1219200"/>
          <p14:tracePt t="174973" x="3048000" y="1203325"/>
          <p14:tracePt t="174990" x="3038475" y="1193800"/>
          <p14:tracePt t="175007" x="3028950" y="1177925"/>
          <p14:tracePt t="175024" x="3006725" y="1168400"/>
          <p14:tracePt t="175040" x="2997200" y="1168400"/>
          <p14:tracePt t="175057" x="2987675" y="1168400"/>
          <p14:tracePt t="175074" x="2965450" y="1168400"/>
          <p14:tracePt t="175090" x="2955925" y="1168400"/>
          <p14:tracePt t="175107" x="2946400" y="1168400"/>
          <p14:tracePt t="175124" x="2933700" y="1168400"/>
          <p14:tracePt t="175141" x="2927350" y="1174750"/>
          <p14:tracePt t="175157" x="2911475" y="1190625"/>
          <p14:tracePt t="175174" x="2889250" y="1216025"/>
          <p14:tracePt t="175190" x="2863850" y="1247775"/>
          <p14:tracePt t="175207" x="2832100" y="1273175"/>
          <p14:tracePt t="175223" x="2790825" y="1304925"/>
          <p14:tracePt t="175240" x="2781300" y="1314450"/>
          <p14:tracePt t="175257" x="2771775" y="1323975"/>
          <p14:tracePt t="175273" x="2755900" y="1339850"/>
          <p14:tracePt t="175290" x="2740025" y="1343025"/>
          <p14:tracePt t="175308" x="2730500" y="1343025"/>
          <p14:tracePt t="175324" x="2717800" y="1343025"/>
          <p14:tracePt t="175340" x="2711450" y="1355725"/>
          <p14:tracePt t="175389" x="2711450" y="1358900"/>
          <p14:tracePt t="175395" x="2705100" y="1358900"/>
          <p14:tracePt t="175431" x="2701925" y="1365250"/>
          <p14:tracePt t="175438" x="2692400" y="1368425"/>
          <p14:tracePt t="175452" x="2692400" y="1374775"/>
          <p14:tracePt t="175458" x="2686050" y="1374775"/>
          <p14:tracePt t="175474" x="2686050" y="1377950"/>
          <p14:tracePt t="175501" x="2686050" y="1384300"/>
          <p14:tracePt t="175744" x="2686050" y="1381125"/>
          <p14:tracePt t="175751" x="2686050" y="1377950"/>
          <p14:tracePt t="175758" x="2686050" y="1371600"/>
          <p14:tracePt t="175774" x="2686050" y="1358900"/>
          <p14:tracePt t="175790" x="2686050" y="1346200"/>
          <p14:tracePt t="175807" x="2686050" y="1333500"/>
          <p14:tracePt t="175823" x="2686050" y="1323975"/>
          <p14:tracePt t="175840" x="2686050" y="1311275"/>
          <p14:tracePt t="175857" x="2686050" y="1308100"/>
          <p14:tracePt t="175874" x="2686050" y="1301750"/>
          <p14:tracePt t="175890" x="2686050" y="1298575"/>
          <p14:tracePt t="175907" x="2686050" y="1292225"/>
          <p14:tracePt t="175923" x="2686050" y="1289050"/>
          <p14:tracePt t="175940" x="2689225" y="1279525"/>
          <p14:tracePt t="175958" x="2701925" y="1263650"/>
          <p14:tracePt t="175974" x="2720975" y="1250950"/>
          <p14:tracePt t="175990" x="2730500" y="1247775"/>
          <p14:tracePt t="176007" x="2743200" y="1238250"/>
          <p14:tracePt t="176024" x="2752725" y="1228725"/>
          <p14:tracePt t="176040" x="2768600" y="1228725"/>
          <p14:tracePt t="176058" x="2784475" y="1222375"/>
          <p14:tracePt t="176074" x="2794000" y="1222375"/>
          <p14:tracePt t="176107" x="2797175" y="1222375"/>
          <p14:tracePt t="176129" x="2797175" y="1212850"/>
          <p14:tracePt t="176151" x="2803525" y="1212850"/>
          <p14:tracePt t="176158" x="2813050" y="1212850"/>
          <p14:tracePt t="176173" x="2819400" y="1212850"/>
          <p14:tracePt t="176190" x="2822575" y="1206500"/>
          <p14:tracePt t="176207" x="2828925" y="1206500"/>
          <p14:tracePt t="176224" x="2832100" y="1206500"/>
          <p14:tracePt t="176240" x="2841625" y="1206500"/>
          <p14:tracePt t="176257" x="2863850" y="1206500"/>
          <p14:tracePt t="176273" x="2873375" y="1206500"/>
          <p14:tracePt t="176290" x="2882900" y="1206500"/>
          <p14:tracePt t="176307" x="2895600" y="1206500"/>
          <p14:tracePt t="176323" x="2905125" y="1206500"/>
          <p14:tracePt t="176340" x="2921000" y="1206500"/>
          <p14:tracePt t="176357" x="2936875" y="1206500"/>
          <p14:tracePt t="176374" x="2946400" y="1206500"/>
          <p14:tracePt t="176390" x="2955925" y="1219200"/>
          <p14:tracePt t="176407" x="2978150" y="1235075"/>
          <p14:tracePt t="176424" x="2987675" y="1241425"/>
          <p14:tracePt t="176441" x="2997200" y="1244600"/>
          <p14:tracePt t="176457" x="3006725" y="1244600"/>
          <p14:tracePt t="176474" x="3016250" y="1244600"/>
          <p14:tracePt t="176507" x="3022600" y="1254125"/>
          <p14:tracePt t="176524" x="3025775" y="1270000"/>
          <p14:tracePt t="176540" x="3038475" y="1279525"/>
          <p14:tracePt t="176556" x="3048000" y="1295400"/>
          <p14:tracePt t="176573" x="3057525" y="1304925"/>
          <p14:tracePt t="176590" x="3057525" y="1308100"/>
          <p14:tracePt t="176607" x="3057525" y="1320800"/>
          <p14:tracePt t="176640" x="3057525" y="1330325"/>
          <p14:tracePt t="176657" x="3067050" y="1346200"/>
          <p14:tracePt t="176673" x="3073400" y="1355725"/>
          <p14:tracePt t="176690" x="3076575" y="1368425"/>
          <p14:tracePt t="176706" x="3086100" y="1384300"/>
          <p14:tracePt t="176723" x="3092450" y="1393825"/>
          <p14:tracePt t="176740" x="3092450" y="1400175"/>
          <p14:tracePt t="176757" x="3095625" y="1419225"/>
          <p14:tracePt t="176773" x="3101975" y="1425575"/>
          <p14:tracePt t="176790" x="3101975" y="1435100"/>
          <p14:tracePt t="176807" x="3105150" y="1444625"/>
          <p14:tracePt t="176823" x="3117850" y="1454150"/>
          <p14:tracePt t="176841" x="3121025" y="1454150"/>
          <p14:tracePt t="176857" x="3121025" y="1457325"/>
          <p14:tracePt t="176893" x="3121025" y="1470025"/>
          <p14:tracePt t="176907" x="3130550" y="1473200"/>
          <p14:tracePt t="176924" x="3130550" y="1479550"/>
          <p14:tracePt t="176940" x="3136900" y="1479550"/>
          <p14:tracePt t="177008" x="3136900" y="1476375"/>
          <p14:tracePt t="177014" x="3136900" y="1473200"/>
          <p14:tracePt t="177023" x="3136900" y="1457325"/>
          <p14:tracePt t="177041" x="3136900" y="1416050"/>
          <p14:tracePt t="177057" x="3136900" y="1387475"/>
          <p14:tracePt t="177073" x="3133725" y="1362075"/>
          <p14:tracePt t="177090" x="3124200" y="1339850"/>
          <p14:tracePt t="177106" x="3098800" y="1311275"/>
          <p14:tracePt t="177123" x="3089275" y="1282700"/>
          <p14:tracePt t="177142" x="3073400" y="1260475"/>
          <p14:tracePt t="177158" x="3063875" y="1250950"/>
          <p14:tracePt t="177174" x="3048000" y="1235075"/>
          <p14:tracePt t="177191" x="3032125" y="1219200"/>
          <p14:tracePt t="177207" x="3022600" y="1209675"/>
          <p14:tracePt t="177223" x="3013075" y="1209675"/>
          <p14:tracePt t="177240" x="2997200" y="1200150"/>
          <p14:tracePt t="177256" x="2981325" y="1184275"/>
          <p14:tracePt t="177273" x="2971800" y="1174750"/>
          <p14:tracePt t="177291" x="2952750" y="1158875"/>
          <p14:tracePt t="177307" x="2943225" y="1155700"/>
          <p14:tracePt t="177324" x="2930525" y="1155700"/>
          <p14:tracePt t="177341" x="2921000" y="1155700"/>
          <p14:tracePt t="177358" x="2911475" y="1149350"/>
          <p14:tracePt t="177373" x="2901950" y="1149350"/>
          <p14:tracePt t="177390" x="2886075" y="1149350"/>
          <p14:tracePt t="177407" x="2876550" y="1149350"/>
          <p14:tracePt t="177423" x="2867025" y="1149350"/>
          <p14:tracePt t="177441" x="2841625" y="1149350"/>
          <p14:tracePt t="177457" x="2832100" y="1149350"/>
          <p14:tracePt t="177473" x="2822575" y="1149350"/>
          <p14:tracePt t="177491" x="2806700" y="1149350"/>
          <p14:tracePt t="177507" x="2794000" y="1149350"/>
          <p14:tracePt t="177523" x="2781300" y="1149350"/>
          <p14:tracePt t="177540" x="2768600" y="1149350"/>
          <p14:tracePt t="177557" x="2759075" y="1149350"/>
          <p14:tracePt t="177573" x="2749550" y="1149350"/>
          <p14:tracePt t="177777" x="2762250" y="1152525"/>
          <p14:tracePt t="177784" x="2774950" y="1158875"/>
          <p14:tracePt t="177790" x="2781300" y="1162050"/>
          <p14:tracePt t="177806" x="2797175" y="1174750"/>
          <p14:tracePt t="177823" x="2809875" y="1184275"/>
          <p14:tracePt t="177841" x="2847975" y="1206500"/>
          <p14:tracePt t="177857" x="2863850" y="1222375"/>
          <p14:tracePt t="177874" x="2895600" y="1247775"/>
          <p14:tracePt t="177891" x="2930525" y="1279525"/>
          <p14:tracePt t="177907" x="2962275" y="1292225"/>
          <p14:tracePt t="177923" x="2971800" y="1301750"/>
          <p14:tracePt t="177940" x="2984500" y="1320800"/>
          <p14:tracePt t="177956" x="3000375" y="1333500"/>
          <p14:tracePt t="177973" x="3009900" y="1333500"/>
          <p14:tracePt t="177990" x="3025775" y="1343025"/>
          <p14:tracePt t="178007" x="3035300" y="1346200"/>
          <p14:tracePt t="178040" x="3044825" y="1346200"/>
          <p14:tracePt t="178077" x="3044825" y="1339850"/>
          <p14:tracePt t="178083" x="3044825" y="1336675"/>
          <p14:tracePt t="178090" x="3038475" y="1330325"/>
          <p14:tracePt t="178106" x="3028950" y="1320800"/>
          <p14:tracePt t="178123" x="3028950" y="1304925"/>
          <p14:tracePt t="178140" x="3028950" y="1295400"/>
          <p14:tracePt t="178420" x="3048000" y="1304925"/>
          <p14:tracePt t="178427" x="3070225" y="1317625"/>
          <p14:tracePt t="178440" x="3092450" y="1349375"/>
          <p14:tracePt t="178457" x="3108325" y="1358900"/>
          <p14:tracePt t="178473" x="3108325" y="1368425"/>
          <p14:tracePt t="178489" x="3108325" y="1371600"/>
          <p14:tracePt t="178507" x="3098800" y="1371600"/>
          <p14:tracePt t="178523" x="3086100" y="1371600"/>
          <p14:tracePt t="178540" x="3060700" y="1358900"/>
          <p14:tracePt t="178556" x="3028950" y="1333500"/>
          <p14:tracePt t="178574" x="2990850" y="1308100"/>
          <p14:tracePt t="178590" x="2921000" y="1247775"/>
          <p14:tracePt t="178607" x="2889250" y="1222375"/>
          <p14:tracePt t="178623" x="2867025" y="1190625"/>
          <p14:tracePt t="178640" x="2838450" y="1174750"/>
          <p14:tracePt t="178656" x="2828925" y="1171575"/>
          <p14:tracePt t="178673" x="2816225" y="1165225"/>
          <p14:tracePt t="178690" x="2797175" y="1165225"/>
          <p14:tracePt t="178706" x="2787650" y="1165225"/>
          <p14:tracePt t="178723" x="2787650" y="1162050"/>
          <p14:tracePt t="178948" x="2794000" y="1162050"/>
          <p14:tracePt t="178954" x="2806700" y="1168400"/>
          <p14:tracePt t="178961" x="2813050" y="1174750"/>
          <p14:tracePt t="178975" x="2822575" y="1190625"/>
          <p14:tracePt t="178990" x="2832100" y="1200150"/>
          <p14:tracePt t="179007" x="2841625" y="1209675"/>
          <p14:tracePt t="179023" x="2857500" y="1212850"/>
          <p14:tracePt t="179040" x="2873375" y="1219200"/>
          <p14:tracePt t="179057" x="2876550" y="1225550"/>
          <p14:tracePt t="179074" x="2882900" y="1225550"/>
          <p14:tracePt t="179311" x="2905125" y="1241425"/>
          <p14:tracePt t="179317" x="2927350" y="1263650"/>
          <p14:tracePt t="179324" x="2936875" y="1273175"/>
          <p14:tracePt t="179340" x="2968625" y="1298575"/>
          <p14:tracePt t="179356" x="2987675" y="1330325"/>
          <p14:tracePt t="179360" x="2994025" y="1343025"/>
          <p14:tracePt t="179374" x="3003550" y="1358900"/>
          <p14:tracePt t="179390" x="3016250" y="1368425"/>
          <p14:tracePt t="179407" x="3038475" y="1393825"/>
          <p14:tracePt t="179424" x="3054350" y="1406525"/>
          <p14:tracePt t="179440" x="3063875" y="1419225"/>
          <p14:tracePt t="179456" x="3079750" y="1428750"/>
          <p14:tracePt t="179474" x="3092450" y="1450975"/>
          <p14:tracePt t="179490" x="3092450" y="1460500"/>
          <p14:tracePt t="179507" x="3105150" y="1463675"/>
          <p14:tracePt t="179524" x="3117850" y="1473200"/>
          <p14:tracePt t="179540" x="3127375" y="1473200"/>
          <p14:tracePt t="180138" x="3121025" y="1473200"/>
          <p14:tracePt t="180623" x="3108325" y="1444625"/>
          <p14:tracePt t="180630" x="3086100" y="1416050"/>
          <p14:tracePt t="180640" x="3067050" y="1397000"/>
          <p14:tracePt t="180656" x="3041650" y="1349375"/>
          <p14:tracePt t="180673" x="2994025" y="1289050"/>
          <p14:tracePt t="180690" x="2984500" y="1279525"/>
          <p14:tracePt t="180723" x="2959100" y="1270000"/>
          <p14:tracePt t="180756" x="2936875" y="1270000"/>
          <p14:tracePt t="182941" x="3003550" y="1308100"/>
          <p14:tracePt t="182948" x="3133725" y="1397000"/>
          <p14:tracePt t="182956" x="3289300" y="1479550"/>
          <p14:tracePt t="182973" x="3629025" y="1670050"/>
          <p14:tracePt t="182995" x="4203700" y="2016125"/>
          <p14:tracePt t="183012" x="4733925" y="2212975"/>
          <p14:tracePt t="183031" x="5003800" y="2311400"/>
          <p14:tracePt t="183057" x="5435600" y="2498725"/>
          <p14:tracePt t="183090" x="5778500" y="2679700"/>
          <p14:tracePt t="183109" x="5861050" y="2736850"/>
          <p14:tracePt t="183124" x="5927725" y="2765425"/>
          <p14:tracePt t="183140" x="6026150" y="2819400"/>
          <p14:tracePt t="183156" x="6092825" y="2857500"/>
          <p14:tracePt t="183173" x="6162675" y="2911475"/>
          <p14:tracePt t="183189" x="6261100" y="2965450"/>
          <p14:tracePt t="183207" x="6308725" y="2990850"/>
          <p14:tracePt t="183222" x="6372225" y="3013075"/>
          <p14:tracePt t="183240" x="6508750" y="3044825"/>
          <p14:tracePt t="183256" x="6626225" y="3060700"/>
          <p14:tracePt t="183273" x="6753225" y="3060700"/>
          <p14:tracePt t="183290" x="7061200" y="3089275"/>
          <p14:tracePt t="183306" x="7245350" y="3089275"/>
          <p14:tracePt t="183323" x="7435850" y="3089275"/>
          <p14:tracePt t="183340" x="7645400" y="3098800"/>
          <p14:tracePt t="183356" x="7797800" y="3124200"/>
          <p14:tracePt t="183372" x="7947025" y="3133725"/>
          <p14:tracePt t="183390" x="8124825" y="3159125"/>
          <p14:tracePt t="183406" x="8251825" y="3175000"/>
          <p14:tracePt t="183422" x="8350250" y="3209925"/>
          <p14:tracePt t="183439" x="8420100" y="3238500"/>
          <p14:tracePt t="183739" x="8369300" y="3232150"/>
          <p14:tracePt t="183746" x="8299450" y="3216275"/>
          <p14:tracePt t="183755" x="8239125" y="3206750"/>
          <p14:tracePt t="183773" x="8121650" y="3190875"/>
          <p14:tracePt t="183789" x="7943850" y="3155950"/>
          <p14:tracePt t="183805" x="7848600" y="3140075"/>
          <p14:tracePt t="183822" x="7750175" y="3124200"/>
          <p14:tracePt t="183839" x="7562850" y="3089275"/>
          <p14:tracePt t="183856" x="7461250" y="3048000"/>
          <p14:tracePt t="183873" x="7388225" y="3035300"/>
          <p14:tracePt t="183889" x="7296150" y="3013075"/>
          <p14:tracePt t="183905" x="7251700" y="2994025"/>
          <p14:tracePt t="183922" x="7207250" y="2987675"/>
          <p14:tracePt t="183939" x="7143750" y="2978150"/>
          <p14:tracePt t="183957" x="7105650" y="2971800"/>
          <p14:tracePt t="183974" x="7077075" y="2968625"/>
          <p14:tracePt t="183990" x="7042150" y="2968625"/>
          <p14:tracePt t="184007" x="7026275" y="2968625"/>
          <p14:tracePt t="184023" x="7016750" y="2968625"/>
          <p14:tracePt t="184039" x="7004050" y="2968625"/>
          <p14:tracePt t="184056" x="6994525" y="2968625"/>
          <p14:tracePt t="184072" x="6978650" y="2968625"/>
          <p14:tracePt t="184090" x="6969125" y="2968625"/>
          <p14:tracePt t="184106" x="6962775" y="2968625"/>
          <p14:tracePt t="184123" x="6953250" y="2978150"/>
          <p14:tracePt t="184140" x="6950075" y="2997200"/>
          <p14:tracePt t="184156" x="6950075" y="3009900"/>
          <p14:tracePt t="184172" x="6950075" y="3022600"/>
          <p14:tracePt t="184189" x="6950075" y="3063875"/>
          <p14:tracePt t="184205" x="6950075" y="3079750"/>
          <p14:tracePt t="184222" x="6950075" y="3095625"/>
          <p14:tracePt t="184239" x="6950075" y="3127375"/>
          <p14:tracePt t="184256" x="6950075" y="3149600"/>
          <p14:tracePt t="184273" x="6956425" y="3171825"/>
          <p14:tracePt t="184289" x="6981825" y="3213100"/>
          <p14:tracePt t="184305" x="7013575" y="3254375"/>
          <p14:tracePt t="184322" x="7042150" y="3298825"/>
          <p14:tracePt t="184339" x="7080250" y="3343275"/>
          <p14:tracePt t="184355" x="7102475" y="3368675"/>
          <p14:tracePt t="184373" x="7134225" y="3387725"/>
          <p14:tracePt t="184389" x="7172325" y="3425825"/>
          <p14:tracePt t="184406" x="7210425" y="3444875"/>
          <p14:tracePt t="184422" x="7251700" y="3444875"/>
          <p14:tracePt t="184439" x="7315200" y="3444875"/>
          <p14:tracePt t="184456" x="7353300" y="3444875"/>
          <p14:tracePt t="184472" x="7388225" y="3444875"/>
          <p14:tracePt t="184489" x="7419975" y="3444875"/>
          <p14:tracePt t="184505" x="7442200" y="3444875"/>
          <p14:tracePt t="184524" x="7477125" y="3444875"/>
          <p14:tracePt t="191287" x="7502525" y="3441700"/>
          <p14:tracePt t="191294" x="7553325" y="3422650"/>
          <p14:tracePt t="191305" x="7578725" y="3416300"/>
          <p14:tracePt t="191323" x="7648575" y="3403600"/>
          <p14:tracePt t="191338" x="7680325" y="3403600"/>
          <p14:tracePt t="191355" x="7689850" y="3403600"/>
          <p14:tracePt t="191389" x="7712075" y="3403600"/>
          <p14:tracePt t="191423" x="7762875" y="3403600"/>
          <p14:tracePt t="191438" x="7781925" y="3403600"/>
          <p14:tracePt t="191455" x="7794625" y="3403600"/>
          <p14:tracePt t="191472" x="7807325" y="3403600"/>
          <p14:tracePt t="191488" x="7816850" y="3403600"/>
          <p14:tracePt t="191505" x="7823200" y="3403600"/>
          <p14:tracePt t="191523" x="7842250" y="3403600"/>
          <p14:tracePt t="191538" x="7858125" y="3403600"/>
          <p14:tracePt t="191555" x="7886700" y="3403600"/>
          <p14:tracePt t="191558" x="7899400" y="3403600"/>
          <p14:tracePt t="191572" x="7918450" y="3403600"/>
          <p14:tracePt t="191588" x="7940675" y="3403600"/>
          <p14:tracePt t="191605" x="7956550" y="3403600"/>
          <p14:tracePt t="191621" x="7985125" y="3403600"/>
          <p14:tracePt t="191639" x="8013700" y="3403600"/>
          <p14:tracePt t="191656" x="8058150" y="3406775"/>
          <p14:tracePt t="191672" x="8128000" y="3413125"/>
          <p14:tracePt t="191689" x="8166100" y="3413125"/>
          <p14:tracePt t="191705" x="8201025" y="3413125"/>
          <p14:tracePt t="191722" x="8226425" y="3413125"/>
          <p14:tracePt t="191739" x="8242300" y="3413125"/>
          <p14:tracePt t="191755" x="8251825" y="3413125"/>
          <p14:tracePt t="191772" x="8267700" y="3413125"/>
          <p14:tracePt t="191788" x="8277225" y="3413125"/>
          <p14:tracePt t="191880" x="8270875" y="3406775"/>
          <p14:tracePt t="191887" x="8264525" y="3403600"/>
          <p14:tracePt t="191894" x="8261350" y="3397250"/>
          <p14:tracePt t="191905" x="8255000" y="3387725"/>
          <p14:tracePt t="191923" x="8242300" y="3371850"/>
          <p14:tracePt t="191939" x="8213725" y="3359150"/>
          <p14:tracePt t="191956" x="8188325" y="3343275"/>
          <p14:tracePt t="191972" x="8137525" y="3298825"/>
          <p14:tracePt t="191988" x="8105775" y="3267075"/>
          <p14:tracePt t="192005" x="8074025" y="3241675"/>
          <p14:tracePt t="192022" x="8032750" y="3216275"/>
          <p14:tracePt t="192038" x="8007350" y="3197225"/>
          <p14:tracePt t="192056" x="7975600" y="3181350"/>
          <p14:tracePt t="192073" x="7931150" y="3136900"/>
          <p14:tracePt t="192089" x="7893050" y="3108325"/>
          <p14:tracePt t="192105" x="7845425" y="3076575"/>
          <p14:tracePt t="192122" x="7778750" y="3035300"/>
          <p14:tracePt t="192139" x="7753350" y="3003550"/>
          <p14:tracePt t="192155" x="7721600" y="2994025"/>
          <p14:tracePt t="192172" x="7673975" y="2962275"/>
          <p14:tracePt t="192189" x="7642225" y="2936875"/>
          <p14:tracePt t="192205" x="7616825" y="2924175"/>
          <p14:tracePt t="192222" x="7575550" y="2905125"/>
          <p14:tracePt t="192239" x="7553325" y="2889250"/>
          <p14:tracePt t="192255" x="7515225" y="2876550"/>
          <p14:tracePt t="192272" x="7451725" y="2876550"/>
          <p14:tracePt t="192288" x="7416800" y="2876550"/>
          <p14:tracePt t="192305" x="7378700" y="2876550"/>
          <p14:tracePt t="192322" x="7292975" y="2876550"/>
          <p14:tracePt t="192338" x="7254875" y="2876550"/>
          <p14:tracePt t="192355" x="7210425" y="2876550"/>
          <p14:tracePt t="192372" x="7156450" y="2876550"/>
          <p14:tracePt t="192388" x="7134225" y="2876550"/>
          <p14:tracePt t="192405" x="7112000" y="2882900"/>
          <p14:tracePt t="192422" x="7096125" y="2905125"/>
          <p14:tracePt t="192438" x="7086600" y="2914650"/>
          <p14:tracePt t="192456" x="7064375" y="2927350"/>
          <p14:tracePt t="192472" x="7054850" y="2949575"/>
          <p14:tracePt t="192489" x="7045325" y="2965450"/>
          <p14:tracePt t="192506" x="7029450" y="2987675"/>
          <p14:tracePt t="192522" x="7023100" y="3003550"/>
          <p14:tracePt t="192538" x="7023100" y="3019425"/>
          <p14:tracePt t="192557" x="7023100" y="3057525"/>
          <p14:tracePt t="192572" x="7023100" y="3079750"/>
          <p14:tracePt t="192589" x="7023100" y="3108325"/>
          <p14:tracePt t="192607" x="7026275" y="3155950"/>
          <p14:tracePt t="192622" x="7026275" y="3194050"/>
          <p14:tracePt t="192639" x="7026275" y="3216275"/>
          <p14:tracePt t="192655" x="7026275" y="3244850"/>
          <p14:tracePt t="192672" x="7026275" y="3270250"/>
          <p14:tracePt t="192689" x="7026275" y="3286125"/>
          <p14:tracePt t="192706" x="7026275" y="3302000"/>
          <p14:tracePt t="192722" x="7026275" y="3311525"/>
          <p14:tracePt t="192739" x="7032625" y="3321050"/>
          <p14:tracePt t="192756" x="7032625" y="3340100"/>
          <p14:tracePt t="192772" x="7032625" y="3352800"/>
          <p14:tracePt t="192788" x="7035800" y="3362325"/>
          <p14:tracePt t="192805" x="7035800" y="3371850"/>
          <p14:tracePt t="192822" x="7042150" y="3381375"/>
          <p14:tracePt t="192885" x="7045325" y="3381375"/>
          <p14:tracePt t="192893" x="7045325" y="3384550"/>
          <p14:tracePt t="193114" x="7051675" y="3384550"/>
          <p14:tracePt t="193171" x="7054850" y="3384550"/>
          <p14:tracePt t="193178" x="7061200" y="3384550"/>
          <p14:tracePt t="193188" x="7070725" y="3384550"/>
          <p14:tracePt t="193221" x="7096125" y="3384550"/>
          <p14:tracePt t="193255" x="7108825" y="3384550"/>
          <p14:tracePt t="197686" x="7156450" y="3368675"/>
          <p14:tracePt t="197692" x="7219950" y="3343275"/>
          <p14:tracePt t="197705" x="7267575" y="3324225"/>
          <p14:tracePt t="197722" x="7372350" y="3286125"/>
          <p14:tracePt t="197738" x="7426325" y="3279775"/>
          <p14:tracePt t="197755" x="7483475" y="3279775"/>
          <p14:tracePt t="197771" x="7588250" y="3279775"/>
          <p14:tracePt t="197805" x="7708900" y="3279775"/>
          <p14:tracePt t="197838" x="7880350" y="3305175"/>
          <p14:tracePt t="197854" x="7934325" y="3317875"/>
          <p14:tracePt t="197871" x="7991475" y="3330575"/>
          <p14:tracePt t="197888" x="8023225" y="3343275"/>
          <p14:tracePt t="197905" x="8061325" y="3355975"/>
          <p14:tracePt t="197922" x="8131175" y="3355975"/>
          <p14:tracePt t="197938" x="8188325" y="3355975"/>
          <p14:tracePt t="197955" x="8242300" y="3355975"/>
          <p14:tracePt t="197971" x="8289925" y="3355975"/>
          <p14:tracePt t="197988" x="8305800" y="3355975"/>
          <p14:tracePt t="198004" x="8315325" y="3346450"/>
          <p14:tracePt t="198021" x="8334375" y="3333750"/>
          <p14:tracePt t="198038" x="8340725" y="3333750"/>
          <p14:tracePt t="198072" x="8340725" y="3330575"/>
          <p14:tracePt t="198088" x="8340725" y="3321050"/>
          <p14:tracePt t="198104" x="8337550" y="3311525"/>
          <p14:tracePt t="198122" x="8318500" y="3295650"/>
          <p14:tracePt t="198137" x="8302625" y="3279775"/>
          <p14:tracePt t="198155" x="8289925" y="3254375"/>
          <p14:tracePt t="198172" x="8267700" y="3235325"/>
          <p14:tracePt t="198187" x="8258175" y="3225800"/>
          <p14:tracePt t="198205" x="8248650" y="3197225"/>
          <p14:tracePt t="198221" x="8220075" y="3136900"/>
          <p14:tracePt t="198237" x="8188325" y="3098800"/>
          <p14:tracePt t="198255" x="8162925" y="3051175"/>
          <p14:tracePt t="198272" x="8118475" y="3009900"/>
          <p14:tracePt t="198288" x="8093075" y="2984500"/>
          <p14:tracePt t="198306" x="8051800" y="2959100"/>
          <p14:tracePt t="198321" x="8020050" y="2946400"/>
          <p14:tracePt t="198338" x="7994650" y="2924175"/>
          <p14:tracePt t="198355" x="7937500" y="2882900"/>
          <p14:tracePt t="198371" x="7889875" y="2863850"/>
          <p14:tracePt t="198388" x="7854950" y="2851150"/>
          <p14:tracePt t="198404" x="7807325" y="2832100"/>
          <p14:tracePt t="198421" x="7718425" y="2819400"/>
          <p14:tracePt t="198438" x="7658100" y="2819400"/>
          <p14:tracePt t="198455" x="7581900" y="2819400"/>
          <p14:tracePt t="198471" x="7531100" y="2819400"/>
          <p14:tracePt t="198487" x="7470775" y="2819400"/>
          <p14:tracePt t="198504" x="7410450" y="2819400"/>
          <p14:tracePt t="198521" x="7312025" y="2822575"/>
          <p14:tracePt t="198538" x="7267575" y="2841625"/>
          <p14:tracePt t="198554" x="7242175" y="2851150"/>
          <p14:tracePt t="198571" x="7200900" y="2870200"/>
          <p14:tracePt t="198588" x="7185025" y="2879725"/>
          <p14:tracePt t="198605" x="7162800" y="2901950"/>
          <p14:tracePt t="198621" x="7153275" y="2911475"/>
          <p14:tracePt t="198637" x="7131050" y="2924175"/>
          <p14:tracePt t="198656" x="7118350" y="2936875"/>
          <p14:tracePt t="198672" x="7105650" y="2952750"/>
          <p14:tracePt t="198689" x="7096125" y="2962275"/>
          <p14:tracePt t="198706" x="7077075" y="2978150"/>
          <p14:tracePt t="198722" x="7067550" y="2987675"/>
          <p14:tracePt t="198738" x="7058025" y="3003550"/>
          <p14:tracePt t="198755" x="7051675" y="3022600"/>
          <p14:tracePt t="198771" x="7051675" y="3051175"/>
          <p14:tracePt t="198788" x="7051675" y="3067050"/>
          <p14:tracePt t="198805" x="7051675" y="3082925"/>
          <p14:tracePt t="198821" x="7051675" y="3092450"/>
          <p14:tracePt t="198838" x="7051675" y="3108325"/>
          <p14:tracePt t="198855" x="7051675" y="3121025"/>
          <p14:tracePt t="198871" x="7051675" y="3130550"/>
          <p14:tracePt t="198888" x="7051675" y="3140075"/>
          <p14:tracePt t="198905" x="7051675" y="3152775"/>
          <p14:tracePt t="214257" x="7102475" y="3152775"/>
          <p14:tracePt t="214264" x="7194550" y="3162300"/>
          <p14:tracePt t="214271" x="7308850" y="3171825"/>
          <p14:tracePt t="214286" x="7534275" y="3181350"/>
          <p14:tracePt t="214303" x="7835900" y="3200400"/>
          <p14:tracePt t="214320" x="8486775" y="3295650"/>
          <p14:tracePt t="214926" x="9140825" y="3362325"/>
          <p14:tracePt t="214934" x="9112250" y="3378200"/>
          <p14:tracePt t="214941" x="9064625" y="3384550"/>
          <p14:tracePt t="214953" x="9026525" y="3394075"/>
          <p14:tracePt t="214969" x="8915400" y="3416300"/>
          <p14:tracePt t="214987" x="8861425" y="3435350"/>
          <p14:tracePt t="215019" x="8753475" y="3435350"/>
          <p14:tracePt t="215053" x="8686800" y="3435350"/>
          <p14:tracePt t="215070" x="8585200" y="3416300"/>
          <p14:tracePt t="215086" x="8499475" y="3400425"/>
          <p14:tracePt t="215103" x="8426450" y="3384550"/>
          <p14:tracePt t="215120" x="8324850" y="3365500"/>
          <p14:tracePt t="215137" x="8267700" y="3355975"/>
          <p14:tracePt t="215153" x="8239125" y="3355975"/>
          <p14:tracePt t="215169" x="8201025" y="3355975"/>
          <p14:tracePt t="215186" x="8188325" y="3346450"/>
          <p14:tracePt t="215203" x="8159750" y="3333750"/>
          <p14:tracePt t="215220" x="8083550" y="3308350"/>
          <p14:tracePt t="215236" x="7994650" y="3267075"/>
          <p14:tracePt t="215253" x="7927975" y="3228975"/>
          <p14:tracePt t="215270" x="7826375" y="3149600"/>
          <p14:tracePt t="215286" x="7775575" y="3098800"/>
          <p14:tracePt t="215303" x="7740650" y="3051175"/>
          <p14:tracePt t="215319" x="7699375" y="3016250"/>
          <p14:tracePt t="215336" x="7664450" y="2981325"/>
          <p14:tracePt t="215353" x="7642225" y="2959100"/>
          <p14:tracePt t="215370" x="7591425" y="2924175"/>
          <p14:tracePt t="215387" x="7566025" y="2914650"/>
          <p14:tracePt t="215403" x="7527925" y="2895600"/>
          <p14:tracePt t="215404" x="7515225" y="2882900"/>
          <p14:tracePt t="215419" x="7489825" y="2863850"/>
          <p14:tracePt t="215436" x="7473950" y="2854325"/>
          <p14:tracePt t="215452" x="7464425" y="2844800"/>
          <p14:tracePt t="215470" x="7445375" y="2832100"/>
          <p14:tracePt t="215487" x="7416800" y="2832100"/>
          <p14:tracePt t="215504" x="7394575" y="2832100"/>
          <p14:tracePt t="215520" x="7353300" y="2847975"/>
          <p14:tracePt t="215536" x="7343775" y="2857500"/>
          <p14:tracePt t="215552" x="7312025" y="2882900"/>
          <p14:tracePt t="215569" x="7277100" y="2908300"/>
          <p14:tracePt t="215586" x="7245350" y="2940050"/>
          <p14:tracePt t="215604" x="7213600" y="2955925"/>
          <p14:tracePt t="215620" x="7156450" y="2990850"/>
          <p14:tracePt t="215637" x="7124700" y="3016250"/>
          <p14:tracePt t="215654" x="7089775" y="3038475"/>
          <p14:tracePt t="215670" x="7077075" y="3070225"/>
          <p14:tracePt t="215686" x="7058025" y="3092450"/>
          <p14:tracePt t="215702" x="7045325" y="3124200"/>
          <p14:tracePt t="215719" x="7029450" y="3159125"/>
          <p14:tracePt t="215736" x="7016750" y="3190875"/>
          <p14:tracePt t="215753" x="6997700" y="3213100"/>
          <p14:tracePt t="215769" x="6981825" y="3248025"/>
          <p14:tracePt t="215786" x="6972300" y="3263900"/>
          <p14:tracePt t="215804" x="6965950" y="3302000"/>
          <p14:tracePt t="215820" x="6965950" y="3324225"/>
          <p14:tracePt t="215836" x="6965950" y="3368675"/>
          <p14:tracePt t="215853" x="6965950" y="3403600"/>
          <p14:tracePt t="215869" x="6965950" y="3425825"/>
          <p14:tracePt t="215886" x="6965950" y="3435350"/>
          <p14:tracePt t="215904" x="6965950" y="3448050"/>
          <p14:tracePt t="215919" x="6965950" y="3463925"/>
          <p14:tracePt t="215937" x="6965950" y="3473450"/>
          <p14:tracePt t="215954" x="6978650" y="3489325"/>
          <p14:tracePt t="215970" x="6994525" y="3498850"/>
          <p14:tracePt t="215986" x="7016750" y="3514725"/>
          <p14:tracePt t="216004" x="7048500" y="3521075"/>
          <p14:tracePt t="216020" x="7077075" y="3521075"/>
          <p14:tracePt t="216037" x="7115175" y="3521075"/>
          <p14:tracePt t="216054" x="7178675" y="3527425"/>
          <p14:tracePt t="216070" x="7223125" y="3533775"/>
          <p14:tracePt t="216086" x="7251700" y="3540125"/>
          <p14:tracePt t="216103" x="7299325" y="3540125"/>
          <p14:tracePt t="216119" x="7337425" y="3540125"/>
          <p14:tracePt t="216136" x="7381875" y="3540125"/>
          <p14:tracePt t="216153" x="7451725" y="3540125"/>
          <p14:tracePt t="216169" x="7512050" y="3536950"/>
          <p14:tracePt t="216186" x="7572375" y="3530600"/>
          <p14:tracePt t="216202" x="7658100" y="3521075"/>
          <p14:tracePt t="216219" x="7718425" y="3521075"/>
          <p14:tracePt t="216236" x="7778750" y="3521075"/>
          <p14:tracePt t="216253" x="7851775" y="3502025"/>
          <p14:tracePt t="216269" x="7886700" y="3495675"/>
          <p14:tracePt t="216287" x="7950200" y="3489325"/>
          <p14:tracePt t="216303" x="8061325" y="3467100"/>
          <p14:tracePt t="216319" x="8147050" y="3451225"/>
          <p14:tracePt t="216337" x="8210550" y="3429000"/>
          <p14:tracePt t="216353" x="8283575" y="3409950"/>
          <p14:tracePt t="216369" x="8312150" y="3397250"/>
          <p14:tracePt t="216386" x="8331200" y="3387725"/>
          <p14:tracePt t="216403" x="8340725" y="3381375"/>
          <p14:tracePt t="216419" x="8343900" y="3368675"/>
          <p14:tracePt t="216437" x="8343900" y="3359150"/>
          <p14:tracePt t="216454" x="8343900" y="3343275"/>
          <p14:tracePt t="216469" x="8343900" y="3314700"/>
          <p14:tracePt t="216487" x="8343900" y="3292475"/>
          <p14:tracePt t="216503" x="8328025" y="3235325"/>
          <p14:tracePt t="216519" x="8296275" y="3187700"/>
          <p14:tracePt t="216536" x="8270875" y="3149600"/>
          <p14:tracePt t="216553" x="8223250" y="3095625"/>
          <p14:tracePt t="216569" x="8201025" y="3063875"/>
          <p14:tracePt t="216587" x="8169275" y="3041650"/>
          <p14:tracePt t="216603" x="8131175" y="3003550"/>
          <p14:tracePt t="216619" x="8093075" y="2984500"/>
          <p14:tracePt t="216637" x="8045450" y="2959100"/>
          <p14:tracePt t="216653" x="7959725" y="2908300"/>
          <p14:tracePt t="216669" x="7893050" y="2879725"/>
          <p14:tracePt t="216686" x="7823200" y="2841625"/>
          <p14:tracePt t="216702" x="7734300" y="2819400"/>
          <p14:tracePt t="216719" x="7670800" y="2806700"/>
          <p14:tracePt t="216737" x="7616825" y="2806700"/>
          <p14:tracePt t="216753" x="7531100" y="2806700"/>
          <p14:tracePt t="216770" x="7470775" y="2806700"/>
          <p14:tracePt t="216786" x="7410450" y="2806700"/>
          <p14:tracePt t="216802" x="7324725" y="2809875"/>
          <p14:tracePt t="216819" x="7264400" y="2816225"/>
          <p14:tracePt t="216836" x="7200900" y="2828925"/>
          <p14:tracePt t="216853" x="7137400" y="2847975"/>
          <p14:tracePt t="216870" x="7089775" y="2870200"/>
          <p14:tracePt t="216887" x="7067550" y="2879725"/>
          <p14:tracePt t="216903" x="7023100" y="2911475"/>
          <p14:tracePt t="216919" x="6997700" y="2943225"/>
          <p14:tracePt t="216936" x="6965950" y="2968625"/>
          <p14:tracePt t="216938" x="6953250" y="2997200"/>
          <p14:tracePt t="216952" x="6934200" y="3025775"/>
          <p14:tracePt t="216969" x="6921500" y="3057525"/>
          <p14:tracePt t="216986" x="6911975" y="3079750"/>
          <p14:tracePt t="217002" x="6886575" y="3124200"/>
          <p14:tracePt t="217019" x="6880225" y="3152775"/>
          <p14:tracePt t="217036" x="6880225" y="3190875"/>
          <p14:tracePt t="217053" x="6880225" y="3251200"/>
          <p14:tracePt t="217069" x="6880225" y="3282950"/>
          <p14:tracePt t="217086" x="6880225" y="3311525"/>
          <p14:tracePt t="217102" x="6880225" y="3343275"/>
          <p14:tracePt t="217119" x="6880225" y="3359150"/>
          <p14:tracePt t="217137" x="6880225" y="3368675"/>
          <p14:tracePt t="217153" x="6886575" y="3390900"/>
          <p14:tracePt t="217170" x="6892925" y="3403600"/>
          <p14:tracePt t="217186" x="6908800" y="3422650"/>
          <p14:tracePt t="217203" x="6924675" y="3448050"/>
          <p14:tracePt t="217220" x="6937375" y="3479800"/>
          <p14:tracePt t="217236" x="6946900" y="3489325"/>
          <p14:tracePt t="217253" x="6969125" y="3517900"/>
          <p14:tracePt t="217270" x="6985000" y="3533775"/>
          <p14:tracePt t="217287" x="7007225" y="3546475"/>
          <p14:tracePt t="217303" x="7051675" y="3562350"/>
          <p14:tracePt t="217319" x="7096125" y="3575050"/>
          <p14:tracePt t="217335" x="7134225" y="3587750"/>
          <p14:tracePt t="217352" x="7181850" y="3600450"/>
          <p14:tracePt t="217369" x="7213600" y="3606800"/>
          <p14:tracePt t="217386" x="7235825" y="3625850"/>
          <p14:tracePt t="217403" x="7277100" y="3625850"/>
          <p14:tracePt t="217420" x="7299325" y="3625850"/>
          <p14:tracePt t="217437" x="7327900" y="3625850"/>
          <p14:tracePt t="217453" x="7397750" y="3625850"/>
          <p14:tracePt t="217469" x="7473950" y="3638550"/>
          <p14:tracePt t="217486" x="7537450" y="3654425"/>
          <p14:tracePt t="217502" x="7600950" y="3667125"/>
          <p14:tracePt t="217520" x="7623175" y="3667125"/>
          <p14:tracePt t="217536" x="7639050" y="3667125"/>
          <p14:tracePt t="217553" x="7658100" y="3667125"/>
          <p14:tracePt t="217570" x="7667625" y="3667125"/>
          <p14:tracePt t="217586" x="7708900" y="3667125"/>
          <p14:tracePt t="217603" x="7753350" y="3667125"/>
          <p14:tracePt t="217619" x="7813675" y="3667125"/>
          <p14:tracePt t="217636" x="7874000" y="3660775"/>
          <p14:tracePt t="217652" x="7937500" y="3641725"/>
          <p14:tracePt t="217668" x="7969250" y="3632200"/>
          <p14:tracePt t="217685" x="7991475" y="3613150"/>
          <p14:tracePt t="217702" x="8026400" y="3597275"/>
          <p14:tracePt t="217718" x="8042275" y="3584575"/>
          <p14:tracePt t="217735" x="8064500" y="3575050"/>
          <p14:tracePt t="217752" x="8115300" y="3543300"/>
          <p14:tracePt t="217768" x="8147050" y="3524250"/>
          <p14:tracePt t="217785" x="8172450" y="3492500"/>
          <p14:tracePt t="217802" x="8204200" y="3435350"/>
          <p14:tracePt t="217818" x="8216900" y="3397250"/>
          <p14:tracePt t="217836" x="8223250" y="3355975"/>
          <p14:tracePt t="217852" x="8223250" y="3327400"/>
          <p14:tracePt t="217869" x="8223250" y="3311525"/>
          <p14:tracePt t="217886" x="8223250" y="3286125"/>
          <p14:tracePt t="217902" x="8223250" y="3263900"/>
          <p14:tracePt t="217919" x="8223250" y="3241675"/>
          <p14:tracePt t="217936" x="8220075" y="3200400"/>
          <p14:tracePt t="217952" x="8210550" y="3175000"/>
          <p14:tracePt t="217968" x="8191500" y="3146425"/>
          <p14:tracePt t="217985" x="8178800" y="3121025"/>
          <p14:tracePt t="218002" x="8159750" y="3079750"/>
          <p14:tracePt t="218019" x="8134350" y="3054350"/>
          <p14:tracePt t="218037" x="8099425" y="3019425"/>
          <p14:tracePt t="218053" x="8051800" y="2990850"/>
          <p14:tracePt t="218070" x="8007350" y="2965450"/>
          <p14:tracePt t="218086" x="7943850" y="2946400"/>
          <p14:tracePt t="218102" x="7905750" y="2933700"/>
          <p14:tracePt t="218119" x="7851775" y="2921000"/>
          <p14:tracePt t="218136" x="7759700" y="2892425"/>
          <p14:tracePt t="218153" x="7696200" y="2876550"/>
          <p14:tracePt t="218170" x="7632700" y="2863850"/>
          <p14:tracePt t="218187" x="7499350" y="2832100"/>
          <p14:tracePt t="218203" x="7439025" y="2832100"/>
          <p14:tracePt t="218219" x="7394575" y="2832100"/>
          <p14:tracePt t="218236" x="7340600" y="2832100"/>
          <p14:tracePt t="218252" x="7308850" y="2832100"/>
          <p14:tracePt t="218269" x="7280275" y="2832100"/>
          <p14:tracePt t="218286" x="7232650" y="2832100"/>
          <p14:tracePt t="218303" x="7204075" y="2841625"/>
          <p14:tracePt t="218320" x="7178675" y="2847975"/>
          <p14:tracePt t="218336" x="7137400" y="2863850"/>
          <p14:tracePt t="218352" x="7115175" y="2876550"/>
          <p14:tracePt t="218369" x="7096125" y="2882900"/>
          <p14:tracePt t="218386" x="7077075" y="2898775"/>
          <p14:tracePt t="218402" x="7067550" y="2908300"/>
          <p14:tracePt t="218420" x="7058025" y="2917825"/>
          <p14:tracePt t="218436" x="7035800" y="2933700"/>
          <p14:tracePt t="218452" x="7026275" y="2949575"/>
          <p14:tracePt t="218470" x="7016750" y="2959100"/>
          <p14:tracePt t="218486" x="7000875" y="2971800"/>
          <p14:tracePt t="218502" x="6985000" y="2987675"/>
          <p14:tracePt t="218519" x="6975475" y="3003550"/>
          <p14:tracePt t="218536" x="6972300" y="3019425"/>
          <p14:tracePt t="218552" x="6965950" y="3035300"/>
          <p14:tracePt t="218570" x="6959600" y="3057525"/>
          <p14:tracePt t="218586" x="6956425" y="3082925"/>
          <p14:tracePt t="218603" x="6956425" y="3111500"/>
          <p14:tracePt t="218619" x="6956425" y="3133725"/>
          <p14:tracePt t="218636" x="6950075" y="3175000"/>
          <p14:tracePt t="218652" x="6943725" y="3184525"/>
          <p14:tracePt t="218669" x="6943725" y="3194050"/>
          <p14:tracePt t="218686" x="6943725" y="3216275"/>
          <p14:tracePt t="218703" x="6943725" y="3225800"/>
          <p14:tracePt t="218720" x="6943725" y="3235325"/>
          <p14:tracePt t="218736" x="6943725" y="3273425"/>
          <p14:tracePt t="218752" x="6943725" y="3295650"/>
          <p14:tracePt t="218770" x="6943725" y="3305175"/>
          <p14:tracePt t="218785" x="6943725" y="3327400"/>
          <p14:tracePt t="218802" x="6943725" y="3336925"/>
          <p14:tracePt t="218819" x="6943725" y="3346450"/>
          <p14:tracePt t="218837" x="6943725" y="3359150"/>
          <p14:tracePt t="218853" x="6943725" y="3375025"/>
          <p14:tracePt t="218870" x="6943725" y="3384550"/>
          <p14:tracePt t="218886" x="6943725" y="3400425"/>
          <p14:tracePt t="218902" x="6943725" y="3403600"/>
          <p14:tracePt t="218979" x="6943725" y="3409950"/>
          <p14:tracePt t="218986" x="6943725" y="3419475"/>
          <p14:tracePt t="219003" x="6950075" y="3425825"/>
          <p14:tracePt t="219019" x="6959600" y="3435350"/>
          <p14:tracePt t="219036" x="6975475" y="3438525"/>
          <p14:tracePt t="219052" x="6991350" y="3444875"/>
          <p14:tracePt t="219069" x="6994525" y="3444875"/>
          <p14:tracePt t="219128" x="7000875" y="3444875"/>
          <p14:tracePt t="219135" x="7004050" y="3448050"/>
          <p14:tracePt t="219142" x="7010400" y="3448050"/>
          <p14:tracePt t="219152" x="7013575" y="3454400"/>
          <p14:tracePt t="219170" x="7026275" y="3457575"/>
          <p14:tracePt t="219186" x="7045325" y="3457575"/>
          <p14:tracePt t="219203" x="7054850" y="3457575"/>
          <p14:tracePt t="219242" x="7058025" y="3457575"/>
          <p14:tracePt t="219256" x="7064375" y="3457575"/>
          <p14:tracePt t="219270" x="7073900" y="3457575"/>
          <p14:tracePt t="219286" x="7089775" y="3457575"/>
          <p14:tracePt t="219302" x="7105650" y="3463925"/>
          <p14:tracePt t="219319" x="7115175" y="3467100"/>
          <p14:tracePt t="219336" x="7127875" y="3473450"/>
          <p14:tracePt t="219352" x="7143750" y="3473450"/>
          <p14:tracePt t="219370" x="7150100" y="3473450"/>
          <p14:tracePt t="219386" x="7159625" y="3473450"/>
          <p14:tracePt t="219402" x="7169150" y="3473450"/>
          <p14:tracePt t="219420" x="7194550" y="3473450"/>
          <p14:tracePt t="219436" x="7223125" y="3473450"/>
          <p14:tracePt t="219452" x="7254875" y="3473450"/>
          <p14:tracePt t="219470" x="7273925" y="3473450"/>
          <p14:tracePt t="219486" x="7283450" y="3473450"/>
          <p14:tracePt t="219502" x="7289800" y="3473450"/>
          <p14:tracePt t="219519" x="7299325" y="3473450"/>
          <p14:tracePt t="219535" x="7308850" y="3473450"/>
          <p14:tracePt t="219553" x="7318375" y="3473450"/>
          <p14:tracePt t="219570" x="7366000" y="3479800"/>
          <p14:tracePt t="219586" x="7394575" y="3479800"/>
          <p14:tracePt t="219602" x="7426325" y="3486150"/>
          <p14:tracePt t="219620" x="7451725" y="3486150"/>
          <p14:tracePt t="219636" x="7467600" y="3486150"/>
          <p14:tracePt t="219652" x="7477125" y="3486150"/>
          <p14:tracePt t="219670" x="7496175" y="3486150"/>
          <p14:tracePt t="219686" x="7534275" y="3486150"/>
          <p14:tracePt t="219703" x="7588250" y="3492500"/>
          <p14:tracePt t="219720" x="7664450" y="3505200"/>
          <p14:tracePt t="219736" x="7686675" y="3505200"/>
          <p14:tracePt t="219752" x="7718425" y="3505200"/>
          <p14:tracePt t="219770" x="7731125" y="3505200"/>
          <p14:tracePt t="219786" x="7740650" y="3505200"/>
          <p14:tracePt t="219802" x="7750175" y="3505200"/>
          <p14:tracePt t="219820" x="7785100" y="3505200"/>
          <p14:tracePt t="219836" x="7826375" y="3505200"/>
          <p14:tracePt t="219852" x="7864475" y="3505200"/>
          <p14:tracePt t="219869" x="7918450" y="3505200"/>
          <p14:tracePt t="219885" x="7927975" y="3505200"/>
          <p14:tracePt t="219902" x="7943850" y="3505200"/>
          <p14:tracePt t="219919" x="7959725" y="3505200"/>
          <p14:tracePt t="219935" x="7969250" y="3498850"/>
          <p14:tracePt t="219952" x="7978775" y="3489325"/>
          <p14:tracePt t="219971" x="8001000" y="3479800"/>
          <p14:tracePt t="226205" x="8007350" y="3451225"/>
          <p14:tracePt t="226213" x="8013700" y="3425825"/>
          <p14:tracePt t="226220" x="8020050" y="3400425"/>
          <p14:tracePt t="226236" x="8032750" y="3362325"/>
          <p14:tracePt t="226268" x="8045450" y="3270250"/>
          <p14:tracePt t="226302" x="8077200" y="3194050"/>
          <p14:tracePt t="226319" x="8096250" y="3127375"/>
          <p14:tracePt t="226335" x="8108950" y="3073400"/>
          <p14:tracePt t="226352" x="8131175" y="3019425"/>
          <p14:tracePt t="226368" x="8150225" y="2955925"/>
          <p14:tracePt t="226385" x="8162925" y="2933700"/>
          <p14:tracePt t="226402" x="8172450" y="2924175"/>
          <p14:tracePt t="226418" x="8175625" y="2908300"/>
          <p14:tracePt t="226435" x="8175625" y="2898775"/>
          <p14:tracePt t="226452" x="8175625" y="2876550"/>
          <p14:tracePt t="226469" x="8153400" y="2813050"/>
          <p14:tracePt t="226486" x="8112125" y="2755900"/>
          <p14:tracePt t="226502" x="8054975" y="2686050"/>
          <p14:tracePt t="226519" x="7953375" y="2606675"/>
          <p14:tracePt t="226535" x="7886700" y="2568575"/>
          <p14:tracePt t="226552" x="7797800" y="2536825"/>
          <p14:tracePt t="226568" x="7686675" y="2520950"/>
          <p14:tracePt t="226585" x="7626350" y="2520950"/>
          <p14:tracePt t="226602" x="7566025" y="2520950"/>
          <p14:tracePt t="226618" x="7505700" y="2520950"/>
          <p14:tracePt t="226635" x="7467600" y="2520950"/>
          <p14:tracePt t="226652" x="7432675" y="2520950"/>
          <p14:tracePt t="226655" x="7407275" y="2520950"/>
          <p14:tracePt t="226669" x="7369175" y="2524125"/>
          <p14:tracePt t="226685" x="7324725" y="2536825"/>
          <p14:tracePt t="226702" x="7277100" y="2555875"/>
          <p14:tracePt t="226718" x="7213600" y="2574925"/>
          <p14:tracePt t="226735" x="7191375" y="2593975"/>
          <p14:tracePt t="226751" x="7159625" y="2625725"/>
          <p14:tracePt t="226768" x="7124700" y="2644775"/>
          <p14:tracePt t="226784" x="7092950" y="2663825"/>
          <p14:tracePt t="226802" x="7080250" y="2686050"/>
          <p14:tracePt t="226818" x="7048500" y="2743200"/>
          <p14:tracePt t="226835" x="7026275" y="2819400"/>
          <p14:tracePt t="226853" x="6978650" y="2946400"/>
          <p14:tracePt t="226868" x="6937375" y="3035300"/>
          <p14:tracePt t="226885" x="6908800" y="3114675"/>
          <p14:tracePt t="226903" x="6873875" y="3190875"/>
          <p14:tracePt t="226918" x="6861175" y="3222625"/>
          <p14:tracePt t="226936" x="6854825" y="3244850"/>
          <p14:tracePt t="226952" x="6858000" y="3286125"/>
          <p14:tracePt t="226968" x="6870700" y="3308350"/>
          <p14:tracePt t="226985" x="6889750" y="3355975"/>
          <p14:tracePt t="227003" x="6908800" y="3409950"/>
          <p14:tracePt t="227018" x="6918325" y="3435350"/>
          <p14:tracePt t="227036" x="6931025" y="3457575"/>
          <p14:tracePt t="227053" x="6946900" y="3473450"/>
          <p14:tracePt t="227069" x="6956425" y="3482975"/>
          <p14:tracePt t="227086" x="6965950" y="3492500"/>
          <p14:tracePt t="227102" x="6978650" y="3492500"/>
          <p14:tracePt t="227139" x="6985000" y="34925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lewebpedagogique.com/arnaud/files/2008/11/mei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"/>
          <a:stretch>
            <a:fillRect/>
          </a:stretch>
        </p:blipFill>
        <p:spPr bwMode="auto">
          <a:xfrm>
            <a:off x="428625" y="214313"/>
            <a:ext cx="8215313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ZoneTexte 4"/>
          <p:cNvSpPr txBox="1">
            <a:spLocks noChangeArrowheads="1"/>
          </p:cNvSpPr>
          <p:nvPr/>
        </p:nvSpPr>
        <p:spPr bwMode="auto">
          <a:xfrm>
            <a:off x="1258888" y="549275"/>
            <a:ext cx="28559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FF0000"/>
                </a:solidFill>
              </a:rPr>
              <a:t>Cytogénétique, </a:t>
            </a:r>
          </a:p>
          <a:p>
            <a:pPr eaLnBrk="1" hangingPunct="1"/>
            <a:r>
              <a:rPr lang="fr-FR" altLang="fr-FR" sz="2800" b="1">
                <a:solidFill>
                  <a:srgbClr val="FF0000"/>
                </a:solidFill>
              </a:rPr>
              <a:t>méiose</a:t>
            </a:r>
          </a:p>
        </p:txBody>
      </p:sp>
      <p:pic>
        <p:nvPicPr>
          <p:cNvPr id="6554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95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14" x="6965950" y="3492500"/>
          <p14:tracePt t="8321" x="6940550" y="3492500"/>
          <p14:tracePt t="8329" x="6905625" y="3492500"/>
          <p14:tracePt t="8345" x="6835775" y="3492500"/>
          <p14:tracePt t="8362" x="6708775" y="3492500"/>
          <p14:tracePt t="8378" x="6610350" y="3479800"/>
          <p14:tracePt t="8411" x="6308725" y="3444875"/>
          <p14:tracePt t="8445" x="5953125" y="3429000"/>
          <p14:tracePt t="8462" x="5667375" y="3429000"/>
          <p14:tracePt t="8479" x="5540375" y="3429000"/>
          <p14:tracePt t="8495" x="5470525" y="3429000"/>
          <p14:tracePt t="8512" x="5416550" y="3429000"/>
          <p14:tracePt t="8528" x="5394325" y="3429000"/>
          <p14:tracePt t="8544" x="5372100" y="3429000"/>
          <p14:tracePt t="8561" x="5308600" y="3429000"/>
          <p14:tracePt t="8577" x="5248275" y="3413125"/>
          <p14:tracePt t="8594" x="5168900" y="3406775"/>
          <p14:tracePt t="8611" x="5051425" y="3406775"/>
          <p14:tracePt t="8627" x="4972050" y="3406775"/>
          <p14:tracePt t="8645" x="4899025" y="3406775"/>
          <p14:tracePt t="8661" x="4787900" y="3425825"/>
          <p14:tracePt t="8678" x="4702175" y="3441700"/>
          <p14:tracePt t="8695" x="4619625" y="3448050"/>
          <p14:tracePt t="8711" x="4533900" y="3463925"/>
          <p14:tracePt t="8727" x="4476750" y="3476625"/>
          <p14:tracePt t="8745" x="4432300" y="3489325"/>
          <p14:tracePt t="8761" x="4397375" y="3508375"/>
          <p14:tracePt t="8777" x="4371975" y="3517900"/>
          <p14:tracePt t="8795" x="4356100" y="3530600"/>
          <p14:tracePt t="8811" x="4346575" y="3546475"/>
          <p14:tracePt t="9226" x="4298950" y="3552825"/>
          <p14:tracePt t="9232" x="4229100" y="3552825"/>
          <p14:tracePt t="9245" x="4162425" y="3552825"/>
          <p14:tracePt t="9261" x="3987800" y="3559175"/>
          <p14:tracePt t="9278" x="3838575" y="3559175"/>
          <p14:tracePt t="9295" x="3711575" y="3559175"/>
          <p14:tracePt t="9311" x="3562350" y="3559175"/>
          <p14:tracePt t="9344" x="3340100" y="3575050"/>
          <p14:tracePt t="9379" x="3165475" y="3603625"/>
          <p14:tracePt t="9395" x="3117850" y="3625850"/>
          <p14:tracePt t="9411" x="3070225" y="3644900"/>
          <p14:tracePt t="9427" x="3051175" y="3654425"/>
          <p14:tracePt t="9446" x="3038475" y="3676650"/>
          <p14:tracePt t="9461" x="3038475" y="3686175"/>
          <p14:tracePt t="9477" x="3038475" y="3695700"/>
          <p14:tracePt t="9494" x="3073400" y="3717925"/>
          <p14:tracePt t="9511" x="3190875" y="3771900"/>
          <p14:tracePt t="9528" x="3276600" y="3803650"/>
          <p14:tracePt t="9546" x="3384550" y="3848100"/>
          <p14:tracePt t="9562" x="3489325" y="3863975"/>
          <p14:tracePt t="9578" x="3632200" y="3908425"/>
          <p14:tracePt t="9596" x="3867150" y="3956050"/>
          <p14:tracePt t="9611" x="3997325" y="3990975"/>
          <p14:tracePt t="9627" x="4149725" y="4016375"/>
          <p14:tracePt t="9644" x="4279900" y="4035425"/>
          <p14:tracePt t="9661" x="4479925" y="4079875"/>
          <p14:tracePt t="9678" x="4645025" y="4114800"/>
          <p14:tracePt t="9696" x="4883150" y="4197350"/>
          <p14:tracePt t="9712" x="5070475" y="4244975"/>
          <p14:tracePt t="9728" x="5254625" y="4289425"/>
          <p14:tracePt t="9745" x="5578475" y="4327525"/>
          <p14:tracePt t="9761" x="5759450" y="4327525"/>
          <p14:tracePt t="9777" x="5965825" y="4321175"/>
          <p14:tracePt t="9795" x="6242050" y="4276725"/>
          <p14:tracePt t="9810" x="6442075" y="4219575"/>
          <p14:tracePt t="9828" x="6638925" y="4152900"/>
          <p14:tracePt t="9845" x="6943725" y="4076700"/>
          <p14:tracePt t="9863" x="7131050" y="4019550"/>
          <p14:tracePt t="9878" x="7318375" y="3965575"/>
          <p14:tracePt t="9895" x="7600950" y="3860800"/>
          <p14:tracePt t="9911" x="7769225" y="3768725"/>
          <p14:tracePt t="9928" x="7937500" y="3663950"/>
          <p14:tracePt t="9931" x="8023225" y="3616325"/>
          <p14:tracePt t="9945" x="8169275" y="3514725"/>
          <p14:tracePt t="9961" x="8340725" y="3400425"/>
          <p14:tracePt t="9978" x="8521700" y="3276600"/>
          <p14:tracePt t="9995" x="8775700" y="3117850"/>
          <p14:tracePt t="10012" x="8943975" y="3022600"/>
          <p14:tracePt t="10028" x="9080500" y="2933700"/>
          <p14:tracePt t="10352" x="9131300" y="1054100"/>
          <p14:tracePt t="10359" x="9112250" y="1028700"/>
          <p14:tracePt t="10367" x="9099550" y="1006475"/>
          <p14:tracePt t="10377" x="9093200" y="990600"/>
          <p14:tracePt t="10394" x="9039225" y="882650"/>
          <p14:tracePt t="10412" x="8997950" y="771525"/>
          <p14:tracePt t="10445" x="8899525" y="542925"/>
          <p14:tracePt t="10478" x="8816975" y="355600"/>
          <p14:tracePt t="10494" x="8759825" y="238125"/>
          <p14:tracePt t="10511" x="8731250" y="158750"/>
          <p14:tracePt t="10528" x="8667750" y="34925"/>
          <p14:tracePt t="10544" x="8582025" y="0"/>
          <p14:tracePt t="10561" x="8534400" y="0"/>
          <p14:tracePt t="10578" x="8509000" y="0"/>
          <p14:tracePt t="10594" x="8493125" y="0"/>
          <p14:tracePt t="10611" x="8477250" y="0"/>
          <p14:tracePt t="10628" x="8467725" y="0"/>
          <p14:tracePt t="10644" x="8432800" y="0"/>
          <p14:tracePt t="10662" x="8382000" y="0"/>
          <p14:tracePt t="10678" x="8321675" y="6350"/>
          <p14:tracePt t="10694" x="8258175" y="19050"/>
          <p14:tracePt t="10711" x="8232775" y="31750"/>
          <p14:tracePt t="10728" x="8210550" y="34925"/>
          <p14:tracePt t="10744" x="8194675" y="41275"/>
          <p14:tracePt t="10761" x="8185150" y="47625"/>
          <p14:tracePt t="10778" x="8169275" y="57150"/>
          <p14:tracePt t="10794" x="8156575" y="69850"/>
          <p14:tracePt t="10811" x="8134350" y="88900"/>
          <p14:tracePt t="10828" x="8086725" y="114300"/>
          <p14:tracePt t="10844" x="8026400" y="152400"/>
          <p14:tracePt t="10861" x="8004175" y="165100"/>
          <p14:tracePt t="10878" x="7972425" y="177800"/>
          <p14:tracePt t="10894" x="7947025" y="193675"/>
          <p14:tracePt t="10910" x="7915275" y="212725"/>
          <p14:tracePt t="10927" x="7893050" y="222250"/>
          <p14:tracePt t="10944" x="7823200" y="241300"/>
          <p14:tracePt t="10960" x="7759700" y="257175"/>
          <p14:tracePt t="10977" x="7693025" y="285750"/>
          <p14:tracePt t="10994" x="7632700" y="320675"/>
          <p14:tracePt t="11011" x="7607300" y="349250"/>
          <p14:tracePt t="11028" x="7575550" y="384175"/>
          <p14:tracePt t="11045" x="7505700" y="454025"/>
          <p14:tracePt t="11061" x="7423150" y="520700"/>
          <p14:tracePt t="11078" x="7318375" y="587375"/>
          <p14:tracePt t="11094" x="7178675" y="669925"/>
          <p14:tracePt t="11110" x="7099300" y="711200"/>
          <p14:tracePt t="11128" x="7054850" y="755650"/>
          <p14:tracePt t="11145" x="7010400" y="812800"/>
          <p14:tracePt t="11160" x="6997700" y="850900"/>
          <p14:tracePt t="11177" x="6978650" y="889000"/>
          <p14:tracePt t="11194" x="6959600" y="930275"/>
          <p14:tracePt t="11211" x="6950075" y="955675"/>
          <p14:tracePt t="11227" x="6931025" y="977900"/>
          <p14:tracePt t="11244" x="6889750" y="1044575"/>
          <p14:tracePt t="11261" x="6870700" y="1108075"/>
          <p14:tracePt t="11278" x="6861175" y="1181100"/>
          <p14:tracePt t="11294" x="6861175" y="1276350"/>
          <p14:tracePt t="11310" x="6861175" y="1346200"/>
          <p14:tracePt t="11327" x="6864350" y="1416050"/>
          <p14:tracePt t="11344" x="6864350" y="1543050"/>
          <p14:tracePt t="11360" x="6864350" y="1616075"/>
          <p14:tracePt t="11377" x="6864350" y="1676400"/>
          <p14:tracePt t="11394" x="6864350" y="1787525"/>
          <p14:tracePt t="11410" x="6880225" y="1882775"/>
          <p14:tracePt t="11427" x="6896100" y="1968500"/>
          <p14:tracePt t="11444" x="6918325" y="2060575"/>
          <p14:tracePt t="11461" x="6940550" y="2124075"/>
          <p14:tracePt t="11479" x="6962775" y="2247900"/>
          <p14:tracePt t="11495" x="6969125" y="2330450"/>
          <p14:tracePt t="11512" x="6969125" y="2400300"/>
          <p14:tracePt t="11529" x="6985000" y="2508250"/>
          <p14:tracePt t="11545" x="7010400" y="2638425"/>
          <p14:tracePt t="11562" x="7029450" y="2755900"/>
          <p14:tracePt t="11579" x="7051675" y="2889250"/>
          <p14:tracePt t="11595" x="7067550" y="3006725"/>
          <p14:tracePt t="11611" x="7092950" y="3127375"/>
          <p14:tracePt t="11628" x="7102475" y="3244850"/>
          <p14:tracePt t="11644" x="7108825" y="3330575"/>
          <p14:tracePt t="11661" x="7118350" y="3444875"/>
          <p14:tracePt t="11678" x="7127875" y="3619500"/>
          <p14:tracePt t="11694" x="7127875" y="3702050"/>
          <p14:tracePt t="11711" x="7134225" y="3819525"/>
          <p14:tracePt t="11728" x="7143750" y="3959225"/>
          <p14:tracePt t="11744" x="7143750" y="4041775"/>
          <p14:tracePt t="11761" x="7143750" y="4111625"/>
          <p14:tracePt t="11778" x="7143750" y="4273550"/>
          <p14:tracePt t="11794" x="7143750" y="4391025"/>
          <p14:tracePt t="11811" x="7143750" y="4492625"/>
          <p14:tracePt t="11829" x="7159625" y="4679950"/>
          <p14:tracePt t="11845" x="7178675" y="4819650"/>
          <p14:tracePt t="11862" x="7185025" y="4927600"/>
          <p14:tracePt t="11878" x="7185025" y="4968875"/>
          <p14:tracePt t="12343" x="7178675" y="4981575"/>
          <p14:tracePt t="12349" x="7156450" y="5000625"/>
          <p14:tracePt t="12361" x="7134225" y="5041900"/>
          <p14:tracePt t="12378" x="7045325" y="5226050"/>
          <p14:tracePt t="12394" x="7000875" y="5368925"/>
          <p14:tracePt t="12411" x="6965950" y="5489575"/>
          <p14:tracePt t="12428" x="6934200" y="5657850"/>
          <p14:tracePt t="12460" x="6908800" y="5848350"/>
          <p14:tracePt t="12494" x="6908800" y="6070600"/>
          <p14:tracePt t="12511" x="6915150" y="6153150"/>
          <p14:tracePt t="12527" x="6927850" y="6242050"/>
          <p14:tracePt t="12544" x="6946900" y="6286500"/>
          <p14:tracePt t="12560" x="6959600" y="6318250"/>
          <p14:tracePt t="12577" x="6978650" y="6359525"/>
          <p14:tracePt t="12594" x="6988175" y="6391275"/>
          <p14:tracePt t="12611" x="7013575" y="6413500"/>
          <p14:tracePt t="12628" x="7051675" y="6457950"/>
          <p14:tracePt t="12645" x="7083425" y="6483350"/>
          <p14:tracePt t="12661" x="7105650" y="6502400"/>
          <p14:tracePt t="12678" x="7156450" y="6527800"/>
          <p14:tracePt t="12694" x="7200900" y="6540500"/>
          <p14:tracePt t="12710" x="7258050" y="6565900"/>
          <p14:tracePt t="12727" x="7343775" y="6607175"/>
          <p14:tracePt t="12744" x="7388225" y="6635750"/>
          <p14:tracePt t="12761" x="7439025" y="6664325"/>
          <p14:tracePt t="12778" x="7527925" y="6683375"/>
          <p14:tracePt t="12795" x="7581900" y="6696075"/>
          <p14:tracePt t="12811" x="7658100" y="6721475"/>
          <p14:tracePt t="12828" x="7778750" y="6734175"/>
          <p14:tracePt t="12844" x="7861300" y="6743700"/>
          <p14:tracePt t="12860" x="7956550" y="6759575"/>
          <p14:tracePt t="12877" x="8089900" y="6781800"/>
          <p14:tracePt t="12894" x="8166100" y="6804025"/>
          <p14:tracePt t="12911" x="8216900" y="6804025"/>
          <p14:tracePt t="12928" x="8274050" y="6816725"/>
          <p14:tracePt t="12944" x="8296275" y="6816725"/>
          <p14:tracePt t="12961" x="8334375" y="6823075"/>
          <p14:tracePt t="12977" x="8388350" y="6823075"/>
          <p14:tracePt t="12994" x="8426450" y="6835775"/>
          <p14:tracePt t="13010" x="8470900" y="6842125"/>
          <p14:tracePt t="13013" x="8489950" y="6842125"/>
          <p14:tracePt t="13027" x="8524875" y="6842125"/>
          <p14:tracePt t="13044" x="8547100" y="6842125"/>
          <p14:tracePt t="13061" x="8575675" y="6842125"/>
          <p14:tracePt t="13078" x="8604250" y="6842125"/>
          <p14:tracePt t="13094" x="8616950" y="6842125"/>
          <p14:tracePt t="13110" x="8642350" y="6835775"/>
          <p14:tracePt t="13127" x="8689975" y="6816725"/>
          <p14:tracePt t="13144" x="8718550" y="6816725"/>
          <p14:tracePt t="13162" x="8756650" y="6804025"/>
          <p14:tracePt t="13178" x="8791575" y="6784975"/>
          <p14:tracePt t="13195" x="8807450" y="6775450"/>
          <p14:tracePt t="13212" x="8823325" y="6762750"/>
          <p14:tracePt t="13227" x="8832850" y="6731000"/>
          <p14:tracePt t="13244" x="8845550" y="6702425"/>
          <p14:tracePt t="13260" x="8864600" y="6670675"/>
          <p14:tracePt t="13277" x="8870950" y="6635750"/>
          <p14:tracePt t="13294" x="8877300" y="6607175"/>
          <p14:tracePt t="13310" x="8877300" y="6591300"/>
          <p14:tracePt t="13328" x="8877300" y="6550025"/>
          <p14:tracePt t="13344" x="8877300" y="6527800"/>
          <p14:tracePt t="13361" x="8877300" y="6499225"/>
          <p14:tracePt t="13377" x="8877300" y="6467475"/>
          <p14:tracePt t="13394" x="8877300" y="6438900"/>
          <p14:tracePt t="13410" x="8877300" y="6423025"/>
          <p14:tracePt t="13428" x="8877300" y="6381750"/>
          <p14:tracePt t="13444" x="8883650" y="6343650"/>
          <p14:tracePt t="13460" x="8890000" y="6292850"/>
          <p14:tracePt t="13477" x="8896350" y="6207125"/>
          <p14:tracePt t="13494" x="8912225" y="6054725"/>
          <p14:tracePt t="13510" x="8940800" y="5870575"/>
          <p14:tracePt t="13528" x="8966200" y="5661025"/>
          <p14:tracePt t="13545" x="8994775" y="5486400"/>
          <p14:tracePt t="13562" x="9026525" y="5340350"/>
          <p14:tracePt t="13578" x="9042400" y="5276850"/>
          <p14:tracePt t="13595" x="9048750" y="5181600"/>
          <p14:tracePt t="13611" x="9042400" y="4987925"/>
          <p14:tracePt t="13627" x="9026525" y="4879975"/>
          <p14:tracePt t="13644" x="9001125" y="4727575"/>
          <p14:tracePt t="13661" x="8982075" y="4508500"/>
          <p14:tracePt t="13677" x="8982075" y="4435475"/>
          <p14:tracePt t="13694" x="8982075" y="4375150"/>
          <p14:tracePt t="13711" x="8966200" y="4225925"/>
          <p14:tracePt t="13728" x="8956675" y="4117975"/>
          <p14:tracePt t="13744" x="8940800" y="4013200"/>
          <p14:tracePt t="13761" x="8905875" y="3746500"/>
          <p14:tracePt t="13777" x="8896350" y="3584575"/>
          <p14:tracePt t="13794" x="8886825" y="3435350"/>
          <p14:tracePt t="13811" x="8886825" y="3241675"/>
          <p14:tracePt t="13828" x="8886825" y="3146425"/>
          <p14:tracePt t="13844" x="8886825" y="3076575"/>
          <p14:tracePt t="13861" x="8861425" y="2876550"/>
          <p14:tracePt t="13878" x="8851900" y="2749550"/>
          <p14:tracePt t="13894" x="8836025" y="2600325"/>
          <p14:tracePt t="13911" x="8826500" y="2324100"/>
          <p14:tracePt t="13927" x="8826500" y="2209800"/>
          <p14:tracePt t="13944" x="8826500" y="2105025"/>
          <p14:tracePt t="13961" x="8829675" y="1952625"/>
          <p14:tracePt t="13977" x="8845550" y="1866900"/>
          <p14:tracePt t="13995" x="8845550" y="1797050"/>
          <p14:tracePt t="14011" x="8845550" y="1622425"/>
          <p14:tracePt t="14028" x="8823325" y="1482725"/>
          <p14:tracePt t="14044" x="8807450" y="1387475"/>
          <p14:tracePt t="14046" x="8797925" y="1327150"/>
          <p14:tracePt t="14061" x="8782050" y="1219200"/>
          <p14:tracePt t="14077" x="8766175" y="1136650"/>
          <p14:tracePt t="14094" x="8743950" y="1069975"/>
          <p14:tracePt t="14111" x="8721725" y="968375"/>
          <p14:tracePt t="14127" x="8705850" y="895350"/>
          <p14:tracePt t="14145" x="8674100" y="796925"/>
          <p14:tracePt t="14161" x="8623300" y="603250"/>
          <p14:tracePt t="14177" x="8607425" y="558800"/>
          <p14:tracePt t="14194" x="8591550" y="536575"/>
          <p14:tracePt t="14662" x="8585200" y="536575"/>
          <p14:tracePt t="14669" x="8582025" y="542925"/>
          <p14:tracePt t="14678" x="8575675" y="546100"/>
          <p14:tracePt t="14696" x="8566150" y="555625"/>
          <p14:tracePt t="14711" x="8550275" y="571500"/>
          <p14:tracePt t="14727" x="8534400" y="587375"/>
          <p14:tracePt t="14744" x="8524875" y="593725"/>
          <p14:tracePt t="14777" x="8502650" y="603250"/>
          <p14:tracePt t="14810" x="8470900" y="615950"/>
          <p14:tracePt t="14827" x="8448675" y="635000"/>
          <p14:tracePt t="14844" x="8420100" y="635000"/>
          <p14:tracePt t="14861" x="8378825" y="641350"/>
          <p14:tracePt t="14877" x="8356600" y="641350"/>
          <p14:tracePt t="14893" x="8347075" y="641350"/>
          <p14:tracePt t="14911" x="8328025" y="641350"/>
          <p14:tracePt t="14927" x="8315325" y="641350"/>
          <p14:tracePt t="14945" x="8302625" y="644525"/>
          <p14:tracePt t="14961" x="8293100" y="644525"/>
          <p14:tracePt t="14977" x="8277225" y="654050"/>
          <p14:tracePt t="14994" x="8255000" y="660400"/>
          <p14:tracePt t="15011" x="8232775" y="673100"/>
          <p14:tracePt t="15027" x="8216900" y="676275"/>
          <p14:tracePt t="15046" x="8201025" y="688975"/>
          <p14:tracePt t="15061" x="8191500" y="688975"/>
          <p14:tracePt t="15078" x="8181975" y="688975"/>
          <p14:tracePt t="15081" x="8178800" y="688975"/>
          <p14:tracePt t="15094" x="8166100" y="688975"/>
          <p14:tracePt t="15111" x="8153400" y="688975"/>
          <p14:tracePt t="15127" x="8143875" y="688975"/>
          <p14:tracePt t="15144" x="8134350" y="688975"/>
          <p14:tracePt t="15161" x="8112125" y="688975"/>
          <p14:tracePt t="15177" x="8102600" y="688975"/>
          <p14:tracePt t="15212" x="8099425" y="688975"/>
          <p14:tracePt t="15228" x="8089900" y="688975"/>
          <p14:tracePt t="15244" x="8077200" y="688975"/>
          <p14:tracePt t="15261" x="8064500" y="688975"/>
          <p14:tracePt t="15277" x="8054975" y="688975"/>
          <p14:tracePt t="15294" x="8045450" y="688975"/>
          <p14:tracePt t="15310" x="8032750" y="688975"/>
          <p14:tracePt t="15328" x="8029575" y="692150"/>
          <p14:tracePt t="15345" x="8020050" y="704850"/>
          <p14:tracePt t="15361" x="8020050" y="708025"/>
          <p14:tracePt t="15378" x="8013700" y="708025"/>
          <p14:tracePt t="15394" x="8004175" y="723900"/>
          <p14:tracePt t="15410" x="7994650" y="739775"/>
          <p14:tracePt t="15427" x="7981950" y="755650"/>
          <p14:tracePt t="15444" x="7959725" y="790575"/>
          <p14:tracePt t="15460" x="7934325" y="838200"/>
          <p14:tracePt t="15477" x="7899400" y="892175"/>
          <p14:tracePt t="15494" x="7858125" y="958850"/>
          <p14:tracePt t="15511" x="7826375" y="990600"/>
          <p14:tracePt t="15527" x="7800975" y="1022350"/>
          <p14:tracePt t="15544" x="7759700" y="1066800"/>
          <p14:tracePt t="15561" x="7734300" y="1098550"/>
          <p14:tracePt t="15577" x="7699375" y="1136650"/>
          <p14:tracePt t="15594" x="7664450" y="1174750"/>
          <p14:tracePt t="15610" x="7632700" y="1206500"/>
          <p14:tracePt t="15627" x="7613650" y="1231900"/>
          <p14:tracePt t="15644" x="7597775" y="1244600"/>
          <p14:tracePt t="15660" x="7581900" y="1260475"/>
          <p14:tracePt t="15677" x="7572375" y="1270000"/>
          <p14:tracePt t="15694" x="7566025" y="1276350"/>
          <p14:tracePt t="15738" x="7566025" y="1273175"/>
          <p14:tracePt t="15745" x="7566025" y="1263650"/>
          <p14:tracePt t="15760" x="7575550" y="1225550"/>
          <p14:tracePt t="15777" x="7597775" y="1171575"/>
          <p14:tracePt t="15794" x="7632700" y="1079500"/>
          <p14:tracePt t="15810" x="7645400" y="1025525"/>
          <p14:tracePt t="15827" x="7664450" y="987425"/>
          <p14:tracePt t="15844" x="7664450" y="946150"/>
          <p14:tracePt t="15860" x="7664450" y="936625"/>
          <p14:tracePt t="15877" x="7664450" y="933450"/>
          <p14:tracePt t="15952" x="7658100" y="939800"/>
          <p14:tracePt t="15959" x="7651750" y="942975"/>
          <p14:tracePt t="15966" x="7648575" y="949325"/>
          <p14:tracePt t="15977" x="7642225" y="952500"/>
          <p14:tracePt t="15995" x="7632700" y="987425"/>
          <p14:tracePt t="16011" x="7626350" y="1038225"/>
          <p14:tracePt t="16028" x="7626350" y="1092200"/>
          <p14:tracePt t="16044" x="7626350" y="1184275"/>
          <p14:tracePt t="16061" x="7626350" y="1254125"/>
          <p14:tracePt t="16077" x="7632700" y="1349375"/>
          <p14:tracePt t="16093" x="7639050" y="1501775"/>
          <p14:tracePt t="16110" x="7639050" y="1581150"/>
          <p14:tracePt t="16127" x="7639050" y="1698625"/>
          <p14:tracePt t="16143" x="7639050" y="1905000"/>
          <p14:tracePt t="16160" x="7648575" y="2019300"/>
          <p14:tracePt t="16177" x="7648575" y="2159000"/>
          <p14:tracePt t="16194" x="7648575" y="2365375"/>
          <p14:tracePt t="16210" x="7648575" y="2470150"/>
          <p14:tracePt t="16227" x="7648575" y="2571750"/>
          <p14:tracePt t="16244" x="7648575" y="2701925"/>
          <p14:tracePt t="16260" x="7648575" y="2784475"/>
          <p14:tracePt t="16277" x="7648575" y="2876550"/>
          <p14:tracePt t="16293" x="7648575" y="3038475"/>
          <p14:tracePt t="16310" x="7648575" y="3152775"/>
          <p14:tracePt t="16327" x="7654925" y="3238500"/>
          <p14:tracePt t="16344" x="7664450" y="3400425"/>
          <p14:tracePt t="16360" x="7664450" y="3492500"/>
          <p14:tracePt t="16378" x="7670800" y="3578225"/>
          <p14:tracePt t="16394" x="7670800" y="3727450"/>
          <p14:tracePt t="16410" x="7689850" y="3844925"/>
          <p14:tracePt t="16428" x="7705725" y="3962400"/>
          <p14:tracePt t="16444" x="7731125" y="4130675"/>
          <p14:tracePt t="16461" x="7747000" y="4270375"/>
          <p14:tracePt t="16477" x="7772400" y="4378325"/>
          <p14:tracePt t="16493" x="7797800" y="4521200"/>
          <p14:tracePt t="16510" x="7813675" y="4606925"/>
          <p14:tracePt t="16527" x="7820025" y="4689475"/>
          <p14:tracePt t="16543" x="7826375" y="4787900"/>
          <p14:tracePt t="16560" x="7826375" y="4860925"/>
          <p14:tracePt t="16577" x="7835900" y="4921250"/>
          <p14:tracePt t="16594" x="7858125" y="5026025"/>
          <p14:tracePt t="16610" x="7864475" y="5080000"/>
          <p14:tracePt t="16627" x="7864475" y="5140325"/>
          <p14:tracePt t="16644" x="7870825" y="5210175"/>
          <p14:tracePt t="16660" x="7870825" y="5248275"/>
          <p14:tracePt t="16679" x="7870825" y="5289550"/>
          <p14:tracePt t="16694" x="7870825" y="5311775"/>
          <p14:tracePt t="16710" x="7870825" y="5353050"/>
          <p14:tracePt t="16728" x="7870825" y="5384800"/>
          <p14:tracePt t="16744" x="7861300" y="5432425"/>
          <p14:tracePt t="16760" x="7854950" y="5454650"/>
          <p14:tracePt t="16777" x="7854950" y="5470525"/>
          <p14:tracePt t="16793" x="7845425" y="5486400"/>
          <p14:tracePt t="16811" x="7845425" y="5495925"/>
          <p14:tracePt t="16828" x="7845425" y="5502275"/>
          <p14:tracePt t="16872" x="7845425" y="5499100"/>
          <p14:tracePt t="16879" x="7845425" y="5495925"/>
          <p14:tracePt t="16894" x="7845425" y="5483225"/>
          <p14:tracePt t="16910" x="7858125" y="5454650"/>
          <p14:tracePt t="16927" x="7870825" y="5422900"/>
          <p14:tracePt t="16944" x="7889875" y="5353050"/>
          <p14:tracePt t="16960" x="7905750" y="5276850"/>
          <p14:tracePt t="16978" x="7937500" y="5133975"/>
          <p14:tracePt t="16994" x="7947025" y="5048250"/>
          <p14:tracePt t="17010" x="7947025" y="4968875"/>
          <p14:tracePt t="17028" x="7947025" y="4806950"/>
          <p14:tracePt t="17044" x="7934325" y="4708525"/>
          <p14:tracePt t="17061" x="7908925" y="4613275"/>
          <p14:tracePt t="17078" x="7883525" y="4445000"/>
          <p14:tracePt t="17094" x="7867650" y="4318000"/>
          <p14:tracePt t="17111" x="7851775" y="4219575"/>
          <p14:tracePt t="17128" x="7816850" y="4032250"/>
          <p14:tracePt t="17144" x="7797800" y="3902075"/>
          <p14:tracePt t="17161" x="7781925" y="3816350"/>
          <p14:tracePt t="17178" x="7762875" y="3714750"/>
          <p14:tracePt t="17194" x="7737475" y="3629025"/>
          <p14:tracePt t="17210" x="7731125" y="3511550"/>
          <p14:tracePt t="17228" x="7731125" y="3397250"/>
          <p14:tracePt t="17244" x="7731125" y="3292475"/>
          <p14:tracePt t="17261" x="7743825" y="3162300"/>
          <p14:tracePt t="17278" x="7778750" y="2984500"/>
          <p14:tracePt t="17294" x="7794625" y="2898775"/>
          <p14:tracePt t="17310" x="7810500" y="2781300"/>
          <p14:tracePt t="17328" x="7842250" y="2613025"/>
          <p14:tracePt t="17344" x="7858125" y="2540000"/>
          <p14:tracePt t="17360" x="7870825" y="2486025"/>
          <p14:tracePt t="17378" x="7893050" y="2397125"/>
          <p14:tracePt t="17394" x="7921625" y="2330450"/>
          <p14:tracePt t="17411" x="7940675" y="2292350"/>
          <p14:tracePt t="17427" x="7975600" y="2216150"/>
          <p14:tracePt t="17444" x="7994650" y="2171700"/>
          <p14:tracePt t="17460" x="8007350" y="2146300"/>
          <p14:tracePt t="17477" x="8023225" y="2105025"/>
          <p14:tracePt t="17494" x="8035925" y="2073275"/>
          <p14:tracePt t="17511" x="8054975" y="2057400"/>
          <p14:tracePt t="17528" x="8070850" y="2028825"/>
          <p14:tracePt t="17544" x="8086725" y="2006600"/>
          <p14:tracePt t="17561" x="8118475" y="1981200"/>
          <p14:tracePt t="17577" x="8156575" y="1946275"/>
          <p14:tracePt t="17593" x="8178800" y="1927225"/>
          <p14:tracePt t="17611" x="8194675" y="1908175"/>
          <p14:tracePt t="17628" x="8239125" y="1885950"/>
          <p14:tracePt t="17643" x="8255000" y="1876425"/>
          <p14:tracePt t="17660" x="8283575" y="1863725"/>
          <p14:tracePt t="17677" x="8318500" y="1841500"/>
          <p14:tracePt t="17694" x="8366125" y="1828800"/>
          <p14:tracePt t="17710" x="8401050" y="1816100"/>
          <p14:tracePt t="17727" x="8480425" y="1793875"/>
          <p14:tracePt t="17743" x="8518525" y="1793875"/>
          <p14:tracePt t="17760" x="8562975" y="1793875"/>
          <p14:tracePt t="17777" x="8632825" y="1793875"/>
          <p14:tracePt t="17793" x="8677275" y="1793875"/>
          <p14:tracePt t="17810" x="8721725" y="1793875"/>
          <p14:tracePt t="17827" x="8782050" y="1793875"/>
          <p14:tracePt t="17843" x="8813800" y="1793875"/>
          <p14:tracePt t="17860" x="8842375" y="1793875"/>
          <p14:tracePt t="17877" x="8867775" y="1793875"/>
          <p14:tracePt t="17893" x="8877300" y="1793875"/>
          <p14:tracePt t="17910" x="8893175" y="1793875"/>
          <p14:tracePt t="17927" x="8909050" y="1793875"/>
          <p14:tracePt t="17943" x="8912225" y="1793875"/>
          <p14:tracePt t="19874" x="8867775" y="1812925"/>
          <p14:tracePt t="19882" x="8772525" y="1841500"/>
          <p14:tracePt t="19893" x="8667750" y="1879600"/>
          <p14:tracePt t="19910" x="8312150" y="1978025"/>
          <p14:tracePt t="19926" x="8016875" y="2041525"/>
          <p14:tracePt t="19948" x="7664450" y="2130425"/>
          <p14:tracePt t="19960" x="7454900" y="2187575"/>
          <p14:tracePt t="19993" x="7045325" y="2333625"/>
          <p14:tracePt t="20027" x="6591300" y="2540000"/>
          <p14:tracePt t="20045" x="6372225" y="2667000"/>
          <p14:tracePt t="20060" x="6267450" y="2746375"/>
          <p14:tracePt t="20076" x="6175375" y="2803525"/>
          <p14:tracePt t="20093" x="6083300" y="2879725"/>
          <p14:tracePt t="20110" x="5915025" y="3003550"/>
          <p14:tracePt t="20127" x="5810250" y="3073400"/>
          <p14:tracePt t="20144" x="5699125" y="3133725"/>
          <p14:tracePt t="20160" x="5565775" y="3216275"/>
          <p14:tracePt t="20177" x="5495925" y="3263900"/>
          <p14:tracePt t="20193" x="5438775" y="3289300"/>
          <p14:tracePt t="20210" x="5397500" y="3308350"/>
          <p14:tracePt t="20227" x="5378450" y="3327400"/>
          <p14:tracePt t="20244" x="5362575" y="3336925"/>
          <p14:tracePt t="20260" x="5359400" y="3343275"/>
          <p14:tracePt t="21388" x="5276850" y="3378200"/>
          <p14:tracePt t="21395" x="5118100" y="3457575"/>
          <p14:tracePt t="21410" x="4752975" y="3609975"/>
          <p14:tracePt t="21432" x="4025900" y="4000500"/>
          <p14:tracePt t="21449" x="3486150" y="4286250"/>
          <p14:tracePt t="21468" x="2901950" y="4591050"/>
          <p14:tracePt t="21495" x="2546350" y="4743450"/>
          <p14:tracePt t="21528" x="2425700" y="4816475"/>
          <p14:tracePt t="21545" x="2397125" y="4838700"/>
          <p14:tracePt t="21560" x="2387600" y="4854575"/>
          <p14:tracePt t="21577" x="2378075" y="4870450"/>
          <p14:tracePt t="21594" x="2378075" y="4902200"/>
          <p14:tracePt t="21610" x="2378075" y="4918075"/>
          <p14:tracePt t="21627" x="2378075" y="4933950"/>
          <p14:tracePt t="21643" x="2387600" y="4949825"/>
          <p14:tracePt t="21659" x="2403475" y="4959350"/>
          <p14:tracePt t="21677" x="2428875" y="4959350"/>
          <p14:tracePt t="21694" x="2441575" y="4959350"/>
          <p14:tracePt t="21710" x="2447925" y="4959350"/>
          <p14:tracePt t="21744" x="2447925" y="4965700"/>
          <p14:tracePt t="22422" x="2413000" y="4895850"/>
          <p14:tracePt t="22429" x="2355850" y="4800600"/>
          <p14:tracePt t="22444" x="2251075" y="4584700"/>
          <p14:tracePt t="22460" x="2143125" y="4391025"/>
          <p14:tracePt t="22477" x="2035175" y="4175125"/>
          <p14:tracePt t="22493" x="1879600" y="3863975"/>
          <p14:tracePt t="22528" x="1758950" y="3429000"/>
          <p14:tracePt t="22560" x="1727200" y="3216275"/>
          <p14:tracePt t="22578" x="1695450" y="3114675"/>
          <p14:tracePt t="22593" x="1682750" y="3051175"/>
          <p14:tracePt t="22610" x="1670050" y="3013075"/>
          <p14:tracePt t="22627" x="1657350" y="2965450"/>
          <p14:tracePt t="22643" x="1631950" y="2917825"/>
          <p14:tracePt t="22659" x="1622425" y="2901950"/>
          <p14:tracePt t="22678" x="1600200" y="2886075"/>
          <p14:tracePt t="22694" x="1562100" y="2867025"/>
          <p14:tracePt t="22710" x="1524000" y="2847975"/>
          <p14:tracePt t="22728" x="1431925" y="2797175"/>
          <p14:tracePt t="22744" x="1387475" y="2771775"/>
          <p14:tracePt t="22759" x="1285875" y="2711450"/>
          <p14:tracePt t="22776" x="1181100" y="2654300"/>
          <p14:tracePt t="22793" x="993775" y="2527300"/>
          <p14:tracePt t="22810" x="847725" y="2454275"/>
          <p14:tracePt t="22827" x="692150" y="2400300"/>
          <p14:tracePt t="22843" x="501650" y="2346325"/>
          <p14:tracePt t="22860" x="374650" y="2330450"/>
          <p14:tracePt t="22878" x="276225" y="2324100"/>
          <p14:tracePt t="22893" x="231775" y="2324100"/>
          <p14:tracePt t="22910" x="209550" y="2324100"/>
          <p14:tracePt t="22927" x="180975" y="2324100"/>
          <p14:tracePt t="22943" x="123825" y="2333625"/>
          <p14:tracePt t="22960" x="85725" y="2359025"/>
          <p14:tracePt t="22977" x="31750" y="2397125"/>
          <p14:tracePt t="23085" x="0" y="3082925"/>
          <p14:tracePt t="23092" x="15875" y="3155950"/>
          <p14:tracePt t="23099" x="25400" y="3213100"/>
          <p14:tracePt t="23109" x="34925" y="3295650"/>
          <p14:tracePt t="23127" x="79375" y="3530600"/>
          <p14:tracePt t="23143" x="114300" y="3648075"/>
          <p14:tracePt t="23159" x="146050" y="3749675"/>
          <p14:tracePt t="23177" x="171450" y="3883025"/>
          <p14:tracePt t="23193" x="187325" y="3940175"/>
          <p14:tracePt t="23209" x="187325" y="3968750"/>
          <p14:tracePt t="23227" x="187325" y="4006850"/>
          <p14:tracePt t="23243" x="187325" y="4029075"/>
          <p14:tracePt t="23260" x="187325" y="4060825"/>
          <p14:tracePt t="23277" x="187325" y="4079875"/>
          <p14:tracePt t="23293" x="187325" y="4102100"/>
          <p14:tracePt t="23310" x="187325" y="4111625"/>
          <p14:tracePt t="23327" x="187325" y="4127500"/>
          <p14:tracePt t="23343" x="187325" y="4137025"/>
          <p14:tracePt t="23359" x="187325" y="4146550"/>
          <p14:tracePt t="23393" x="190500" y="4146550"/>
          <p14:tracePt t="23410" x="219075" y="4137025"/>
          <p14:tracePt t="23427" x="314325" y="4130675"/>
          <p14:tracePt t="23444" x="387350" y="4130675"/>
          <p14:tracePt t="23459" x="469900" y="4133850"/>
          <p14:tracePt t="23476" x="603250" y="4165600"/>
          <p14:tracePt t="23493" x="701675" y="4181475"/>
          <p14:tracePt t="23509" x="796925" y="4197350"/>
          <p14:tracePt t="23527" x="974725" y="4232275"/>
          <p14:tracePt t="23543" x="1104900" y="4248150"/>
          <p14:tracePt t="23560" x="1222375" y="4267200"/>
          <p14:tracePt t="23577" x="1346200" y="4289425"/>
          <p14:tracePt t="23593" x="1416050" y="4289425"/>
          <p14:tracePt t="23609" x="1476375" y="4289425"/>
          <p14:tracePt t="23626" x="1549400" y="4273550"/>
          <p14:tracePt t="23643" x="1593850" y="4260850"/>
          <p14:tracePt t="23659" x="1657350" y="4244975"/>
          <p14:tracePt t="23676" x="1720850" y="4219575"/>
          <p14:tracePt t="23693" x="1758950" y="4213225"/>
          <p14:tracePt t="23710" x="1797050" y="4200525"/>
          <p14:tracePt t="23727" x="1819275" y="4184650"/>
          <p14:tracePt t="23743" x="1847850" y="4149725"/>
          <p14:tracePt t="23759" x="1870075" y="4073525"/>
          <p14:tracePt t="23777" x="1898650" y="3981450"/>
          <p14:tracePt t="23793" x="1911350" y="3917950"/>
          <p14:tracePt t="23810" x="1927225" y="3854450"/>
          <p14:tracePt t="23827" x="1927225" y="3724275"/>
          <p14:tracePt t="23843" x="1927225" y="3644900"/>
          <p14:tracePt t="23860" x="1920875" y="3536950"/>
          <p14:tracePt t="23876" x="1857375" y="3314700"/>
          <p14:tracePt t="23893" x="1822450" y="3181350"/>
          <p14:tracePt t="23909" x="1781175" y="3070225"/>
          <p14:tracePt t="23927" x="1730375" y="2911475"/>
          <p14:tracePt t="23943" x="1698625" y="2825750"/>
          <p14:tracePt t="23960" x="1682750" y="2749550"/>
          <p14:tracePt t="23977" x="1628775" y="2641600"/>
          <p14:tracePt t="23994" x="1587500" y="2543175"/>
          <p14:tracePt t="24010" x="1536700" y="2432050"/>
          <p14:tracePt t="24026" x="1479550" y="2314575"/>
          <p14:tracePt t="24043" x="1447800" y="2273300"/>
          <p14:tracePt t="24059" x="1422400" y="2241550"/>
          <p14:tracePt t="24077" x="1381125" y="2219325"/>
          <p14:tracePt t="24093" x="1355725" y="2206625"/>
          <p14:tracePt t="24110" x="1327150" y="2187575"/>
          <p14:tracePt t="24127" x="1244600" y="2168525"/>
          <p14:tracePt t="24143" x="1165225" y="2168525"/>
          <p14:tracePt t="24159" x="1082675" y="2168525"/>
          <p14:tracePt t="24176" x="971550" y="2181225"/>
          <p14:tracePt t="24193" x="885825" y="2193925"/>
          <p14:tracePt t="24210" x="765175" y="2228850"/>
          <p14:tracePt t="24227" x="571500" y="2298700"/>
          <p14:tracePt t="24244" x="428625" y="2352675"/>
          <p14:tracePt t="24260" x="295275" y="2416175"/>
          <p14:tracePt t="24276" x="152400" y="2498725"/>
          <p14:tracePt t="24293" x="104775" y="2524125"/>
          <p14:tracePt t="24309" x="79375" y="2555875"/>
          <p14:tracePt t="24326" x="50800" y="2600325"/>
          <p14:tracePt t="24343" x="38100" y="2644775"/>
          <p14:tracePt t="24360" x="22225" y="2708275"/>
          <p14:tracePt t="24376" x="3175" y="2787650"/>
          <p14:tracePt t="24490" x="3175" y="3194050"/>
          <p14:tracePt t="24498" x="12700" y="3228975"/>
          <p14:tracePt t="24509" x="19050" y="3257550"/>
          <p14:tracePt t="24526" x="41275" y="3355975"/>
          <p14:tracePt t="24543" x="69850" y="3422650"/>
          <p14:tracePt t="24560" x="114300" y="3517900"/>
          <p14:tracePt t="24576" x="152400" y="3578225"/>
          <p14:tracePt t="24593" x="180975" y="3644900"/>
          <p14:tracePt t="24611" x="231775" y="3740150"/>
          <p14:tracePt t="24626" x="254000" y="3797300"/>
          <p14:tracePt t="24644" x="266700" y="3832225"/>
          <p14:tracePt t="24661" x="292100" y="3898900"/>
          <p14:tracePt t="24677" x="311150" y="3952875"/>
          <p14:tracePt t="24693" x="342900" y="4019550"/>
          <p14:tracePt t="24710" x="393700" y="4117975"/>
          <p14:tracePt t="24726" x="428625" y="4165600"/>
          <p14:tracePt t="24743" x="460375" y="4213225"/>
          <p14:tracePt t="24759" x="492125" y="4238625"/>
          <p14:tracePt t="24776" x="530225" y="4267200"/>
          <p14:tracePt t="24793" x="555625" y="4286250"/>
          <p14:tracePt t="24810" x="587375" y="4286250"/>
          <p14:tracePt t="24826" x="615950" y="4286250"/>
          <p14:tracePt t="24843" x="638175" y="4286250"/>
          <p14:tracePt t="24860" x="679450" y="4283075"/>
          <p14:tracePt t="24876" x="688975" y="4273550"/>
          <p14:tracePt t="24893" x="698500" y="4273550"/>
          <p14:tracePt t="24910" x="727075" y="4257675"/>
          <p14:tracePt t="24926" x="749300" y="4244975"/>
          <p14:tracePt t="24943" x="787400" y="4232275"/>
          <p14:tracePt t="24960" x="835025" y="4232275"/>
          <p14:tracePt t="24976" x="863600" y="4232275"/>
          <p14:tracePt t="24993" x="879475" y="4232275"/>
          <p14:tracePt t="25010" x="898525" y="4232275"/>
          <p14:tracePt t="25026" x="904875" y="4232275"/>
          <p14:tracePt t="25575" x="927100" y="4225925"/>
          <p14:tracePt t="25582" x="955675" y="4219575"/>
          <p14:tracePt t="25594" x="990600" y="4213225"/>
          <p14:tracePt t="25610" x="1098550" y="4159250"/>
          <p14:tracePt t="25626" x="1219200" y="4124325"/>
          <p14:tracePt t="25643" x="1327150" y="4108450"/>
          <p14:tracePt t="25660" x="1425575" y="4102100"/>
          <p14:tracePt t="25692" x="1504950" y="4102100"/>
          <p14:tracePt t="25726" x="1536700" y="4102100"/>
          <p14:tracePt t="25743" x="1539875" y="4102100"/>
          <p14:tracePt t="25776" x="1524000" y="4102100"/>
          <p14:tracePt t="25793" x="1470025" y="4102100"/>
          <p14:tracePt t="25809" x="1285875" y="4102100"/>
          <p14:tracePt t="25826" x="1181100" y="4102100"/>
          <p14:tracePt t="25843" x="1076325" y="4102100"/>
          <p14:tracePt t="25860" x="987425" y="4102100"/>
          <p14:tracePt t="25876" x="958850" y="4102100"/>
          <p14:tracePt t="25892" x="930275" y="4102100"/>
          <p14:tracePt t="25909" x="895350" y="4121150"/>
          <p14:tracePt t="25926" x="869950" y="4133850"/>
          <p14:tracePt t="25943" x="847725" y="4149725"/>
          <p14:tracePt t="25959" x="819150" y="4171950"/>
          <p14:tracePt t="25977" x="809625" y="4181475"/>
          <p14:tracePt t="25993" x="796925" y="4191000"/>
          <p14:tracePt t="26010" x="800100" y="4206875"/>
          <p14:tracePt t="26026" x="863600" y="4232275"/>
          <p14:tracePt t="26043" x="981075" y="4267200"/>
          <p14:tracePt t="26060" x="1254125" y="4267200"/>
          <p14:tracePt t="26076" x="1450975" y="4241800"/>
          <p14:tracePt t="26093" x="1679575" y="4241800"/>
          <p14:tracePt t="26109" x="1987550" y="4257675"/>
          <p14:tracePt t="26127" x="2171700" y="4286250"/>
          <p14:tracePt t="26143" x="2324100" y="4321175"/>
          <p14:tracePt t="26160" x="2441575" y="4378325"/>
          <p14:tracePt t="26177" x="2482850" y="4403725"/>
          <p14:tracePt t="26193" x="2498725" y="4419600"/>
          <p14:tracePt t="26209" x="2508250" y="4435475"/>
          <p14:tracePt t="26245" x="2501900" y="4435475"/>
          <p14:tracePt t="26260" x="2489200" y="4435475"/>
          <p14:tracePt t="26277" x="2451100" y="4435475"/>
          <p14:tracePt t="26293" x="2425700" y="4435475"/>
          <p14:tracePt t="26594" x="2435225" y="4454525"/>
          <p14:tracePt t="26601" x="2441575" y="4473575"/>
          <p14:tracePt t="26609" x="2447925" y="4498975"/>
          <p14:tracePt t="26626" x="2473325" y="4537075"/>
          <p14:tracePt t="26643" x="2549525" y="4625975"/>
          <p14:tracePt t="26660" x="2708275" y="4740275"/>
          <p14:tracePt t="26676" x="2971800" y="4867275"/>
          <p14:tracePt t="26694" x="3679825" y="5178425"/>
          <p14:tracePt t="26711" x="4178300" y="5365750"/>
          <p14:tracePt t="26728" x="4686300" y="5581650"/>
          <p14:tracePt t="26745" x="5337175" y="5915025"/>
          <p14:tracePt t="26761" x="5721350" y="6124575"/>
          <p14:tracePt t="26779" x="6213475" y="6384925"/>
          <p14:tracePt t="26794" x="6480175" y="6527800"/>
          <p14:tracePt t="26810" x="6781800" y="6654800"/>
          <p14:tracePt t="26827" x="6969125" y="6731000"/>
          <p14:tracePt t="26844" x="7159625" y="6775450"/>
          <p14:tracePt t="26859" x="7216775" y="6797675"/>
          <p14:tracePt t="26876" x="7242175" y="6804025"/>
          <p14:tracePt t="26893" x="7261225" y="6804025"/>
          <p14:tracePt t="26930" x="7254875" y="6804025"/>
          <p14:tracePt t="26943" x="7239000" y="6804025"/>
          <p14:tracePt t="26960" x="7223125" y="6804025"/>
          <p14:tracePt t="26977" x="7204075" y="6804025"/>
          <p14:tracePt t="26993" x="7156450" y="6804025"/>
          <p14:tracePt t="27009" x="7092950" y="6791325"/>
          <p14:tracePt t="27026" x="7007225" y="6769100"/>
          <p14:tracePt t="27043" x="6826250" y="6718300"/>
          <p14:tracePt t="27060" x="6670675" y="6661150"/>
          <p14:tracePt t="27077" x="6515100" y="6597650"/>
          <p14:tracePt t="27093" x="6365875" y="6530975"/>
          <p14:tracePt t="27110" x="6296025" y="6492875"/>
          <p14:tracePt t="27126" x="6257925" y="6480175"/>
          <p14:tracePt t="27143" x="6226175" y="6438900"/>
          <p14:tracePt t="27159" x="6226175" y="6400800"/>
          <p14:tracePt t="27176" x="6242050" y="6356350"/>
          <p14:tracePt t="27193" x="6407150" y="6273800"/>
          <p14:tracePt t="27210" x="6594475" y="6216650"/>
          <p14:tracePt t="27226" x="6800850" y="6197600"/>
          <p14:tracePt t="27243" x="7118350" y="6197600"/>
          <p14:tracePt t="27260" x="7315200" y="6213475"/>
          <p14:tracePt t="27277" x="7477125" y="6242050"/>
          <p14:tracePt t="27292" x="7585075" y="6242050"/>
          <p14:tracePt t="27309" x="7613650" y="6245225"/>
          <p14:tracePt t="27327" x="7623175" y="6245225"/>
          <p14:tracePt t="27343" x="7645400" y="6245225"/>
          <p14:tracePt t="27377" x="7648575" y="6245225"/>
          <p14:tracePt t="27393" x="7667625" y="6245225"/>
          <p14:tracePt t="27410" x="7715250" y="6229350"/>
          <p14:tracePt t="27426" x="7778750" y="6207125"/>
          <p14:tracePt t="27442" x="7874000" y="6165850"/>
          <p14:tracePt t="27459" x="7934325" y="6121400"/>
          <p14:tracePt t="27476" x="7991475" y="6076950"/>
          <p14:tracePt t="27493" x="8124825" y="5975350"/>
          <p14:tracePt t="27510" x="8229600" y="5899150"/>
          <p14:tracePt t="27527" x="8312150" y="5822950"/>
          <p14:tracePt t="27543" x="8391525" y="5765800"/>
          <p14:tracePt t="27560" x="8416925" y="5737225"/>
          <p14:tracePt t="27576" x="8426450" y="5718175"/>
          <p14:tracePt t="27592" x="8426450" y="5686425"/>
          <p14:tracePt t="27609" x="8416925" y="5664200"/>
          <p14:tracePt t="27626" x="8394700" y="5645150"/>
          <p14:tracePt t="27643" x="8334375" y="5600700"/>
          <p14:tracePt t="27659" x="8296275" y="5581650"/>
          <p14:tracePt t="27676" x="8258175" y="5549900"/>
          <p14:tracePt t="27693" x="8188325" y="5492750"/>
          <p14:tracePt t="27709" x="8140700" y="5451475"/>
          <p14:tracePt t="27726" x="8086725" y="5400675"/>
          <p14:tracePt t="27743" x="8016875" y="5334000"/>
          <p14:tracePt t="27760" x="7994650" y="5311775"/>
          <p14:tracePt t="27777" x="7962900" y="5299075"/>
          <p14:tracePt t="27794" x="7947025" y="5292725"/>
          <p14:tracePt t="27810" x="7931150" y="5292725"/>
          <p14:tracePt t="27826" x="7902575" y="5292725"/>
          <p14:tracePt t="27842" x="7867650" y="5283200"/>
          <p14:tracePt t="27859" x="7839075" y="5270500"/>
          <p14:tracePt t="27876" x="7813675" y="5257800"/>
          <p14:tracePt t="27880" x="7794625" y="5245100"/>
          <p14:tracePt t="27893" x="7772400" y="5238750"/>
          <p14:tracePt t="27910" x="7750175" y="5238750"/>
          <p14:tracePt t="27927" x="7708900" y="5235575"/>
          <p14:tracePt t="27943" x="7680325" y="5229225"/>
          <p14:tracePt t="27960" x="7648575" y="5216525"/>
          <p14:tracePt t="27977" x="7572375" y="5216525"/>
          <p14:tracePt t="27994" x="7527925" y="5216525"/>
          <p14:tracePt t="28010" x="7489825" y="5216525"/>
          <p14:tracePt t="28028" x="7458075" y="5222875"/>
          <p14:tracePt t="28043" x="7448550" y="5232400"/>
          <p14:tracePt t="28060" x="7429500" y="5251450"/>
          <p14:tracePt t="28077" x="7404100" y="5267325"/>
          <p14:tracePt t="28093" x="7356475" y="5280025"/>
          <p14:tracePt t="28109" x="7312025" y="5299075"/>
          <p14:tracePt t="28126" x="7273925" y="5324475"/>
          <p14:tracePt t="28143" x="7213600" y="5372100"/>
          <p14:tracePt t="28159" x="7181850" y="5397500"/>
          <p14:tracePt t="28177" x="7159625" y="5438775"/>
          <p14:tracePt t="28193" x="7146925" y="5461000"/>
          <p14:tracePt t="28209" x="7134225" y="5492750"/>
          <p14:tracePt t="28226" x="7115175" y="5511800"/>
          <p14:tracePt t="28243" x="7112000" y="5543550"/>
          <p14:tracePt t="28259" x="7112000" y="5553075"/>
          <p14:tracePt t="28277" x="7112000" y="5568950"/>
          <p14:tracePt t="28292" x="7112000" y="5584825"/>
          <p14:tracePt t="28309" x="7112000" y="5600700"/>
          <p14:tracePt t="28326" x="7112000" y="5613400"/>
          <p14:tracePt t="28343" x="7112000" y="5622925"/>
          <p14:tracePt t="28360" x="7112000" y="5632450"/>
          <p14:tracePt t="28376" x="7112000" y="5648325"/>
          <p14:tracePt t="28470" x="7112000" y="5654675"/>
          <p14:tracePt t="28477" x="7112000" y="5657850"/>
          <p14:tracePt t="28798" x="7124700" y="5670550"/>
          <p14:tracePt t="28806" x="7153275" y="5699125"/>
          <p14:tracePt t="28812" x="7165975" y="5711825"/>
          <p14:tracePt t="28826" x="7181850" y="5734050"/>
          <p14:tracePt t="28843" x="7200900" y="5765800"/>
          <p14:tracePt t="28859" x="7213600" y="5788025"/>
          <p14:tracePt t="28893" x="7219950" y="5889625"/>
          <p14:tracePt t="28927" x="7191375" y="5969000"/>
          <p14:tracePt t="28942" x="7178675" y="6000750"/>
          <p14:tracePt t="28960" x="7169150" y="6029325"/>
          <p14:tracePt t="28976" x="7162800" y="6070600"/>
          <p14:tracePt t="28993" x="7162800" y="6080125"/>
          <p14:tracePt t="29009" x="7162800" y="6089650"/>
          <p14:tracePt t="29026" x="7162800" y="6105525"/>
          <p14:tracePt t="29043" x="7162800" y="6121400"/>
          <p14:tracePt t="29059" x="7169150" y="6130925"/>
          <p14:tracePt t="29076" x="7204075" y="6146800"/>
          <p14:tracePt t="29092" x="7226300" y="6159500"/>
          <p14:tracePt t="29110" x="7258050" y="6175375"/>
          <p14:tracePt t="29126" x="7286625" y="6194425"/>
          <p14:tracePt t="29143" x="7315200" y="6210300"/>
          <p14:tracePt t="29160" x="7340600" y="6235700"/>
          <p14:tracePt t="29176" x="7391400" y="6283325"/>
          <p14:tracePt t="29193" x="7435850" y="6330950"/>
          <p14:tracePt t="29209" x="7486650" y="6384925"/>
          <p14:tracePt t="29225" x="7553325" y="6429375"/>
          <p14:tracePt t="29242" x="7613650" y="6467475"/>
          <p14:tracePt t="29260" x="7667625" y="6492875"/>
          <p14:tracePt t="29276" x="7734300" y="6518275"/>
          <p14:tracePt t="29293" x="7778750" y="6524625"/>
          <p14:tracePt t="29309" x="7829550" y="6524625"/>
          <p14:tracePt t="29326" x="7924800" y="6524625"/>
          <p14:tracePt t="29343" x="8007350" y="6521450"/>
          <p14:tracePt t="29359" x="8093075" y="6496050"/>
          <p14:tracePt t="29376" x="8194675" y="6473825"/>
          <p14:tracePt t="29392" x="8239125" y="6461125"/>
          <p14:tracePt t="29409" x="8286750" y="6448425"/>
          <p14:tracePt t="29411" x="8302625" y="6442075"/>
          <p14:tracePt t="29425" x="8369300" y="6423025"/>
          <p14:tracePt t="29442" x="8445500" y="6400800"/>
          <p14:tracePt t="29459" x="8543925" y="6365875"/>
          <p14:tracePt t="29476" x="8645525" y="6337300"/>
          <p14:tracePt t="29493" x="8693150" y="6324600"/>
          <p14:tracePt t="29509" x="8709025" y="6315075"/>
          <p14:tracePt t="29526" x="8728075" y="6292850"/>
          <p14:tracePt t="29543" x="8740775" y="6270625"/>
          <p14:tracePt t="29560" x="8753475" y="6245225"/>
          <p14:tracePt t="29576" x="8775700" y="6210300"/>
          <p14:tracePt t="29593" x="8782050" y="6200775"/>
          <p14:tracePt t="29609" x="8788400" y="6178550"/>
          <p14:tracePt t="29626" x="8791575" y="6137275"/>
          <p14:tracePt t="29642" x="8797925" y="6086475"/>
          <p14:tracePt t="29659" x="8797925" y="6022975"/>
          <p14:tracePt t="29676" x="8797925" y="5940425"/>
          <p14:tracePt t="29693" x="8797925" y="5886450"/>
          <p14:tracePt t="29711" x="8797925" y="5807075"/>
          <p14:tracePt t="29726" x="8797925" y="5749925"/>
          <p14:tracePt t="29742" x="8788400" y="5686425"/>
          <p14:tracePt t="29759" x="8775700" y="5622925"/>
          <p14:tracePt t="29775" x="8721725" y="5556250"/>
          <p14:tracePt t="29792" x="8670925" y="5521325"/>
          <p14:tracePt t="29810" x="8604250" y="5464175"/>
          <p14:tracePt t="29825" x="8556625" y="5432425"/>
          <p14:tracePt t="29842" x="8524875" y="5413375"/>
          <p14:tracePt t="29859" x="8493125" y="5387975"/>
          <p14:tracePt t="29875" x="8442325" y="5343525"/>
          <p14:tracePt t="29893" x="8394700" y="5314950"/>
          <p14:tracePt t="29910" x="8299450" y="5257800"/>
          <p14:tracePt t="29926" x="8232775" y="5219700"/>
          <p14:tracePt t="29943" x="8175625" y="5197475"/>
          <p14:tracePt t="29960" x="8124825" y="5178425"/>
          <p14:tracePt t="29976" x="8108950" y="5178425"/>
          <p14:tracePt t="29993" x="8086725" y="5178425"/>
          <p14:tracePt t="30010" x="8054975" y="5178425"/>
          <p14:tracePt t="30026" x="8010525" y="5178425"/>
          <p14:tracePt t="30042" x="7940675" y="5178425"/>
          <p14:tracePt t="30060" x="7813675" y="5178425"/>
          <p14:tracePt t="30076" x="7759700" y="5178425"/>
          <p14:tracePt t="30093" x="7718425" y="5178425"/>
          <p14:tracePt t="30110" x="7677150" y="5178425"/>
          <p14:tracePt t="30126" x="7654925" y="5178425"/>
          <p14:tracePt t="30143" x="7632700" y="5187950"/>
          <p14:tracePt t="30159" x="7597775" y="5203825"/>
          <p14:tracePt t="30176" x="7550150" y="5238750"/>
          <p14:tracePt t="30193" x="7505700" y="5264150"/>
          <p14:tracePt t="30210" x="7461250" y="5308600"/>
          <p14:tracePt t="30226" x="7429500" y="5334000"/>
          <p14:tracePt t="30243" x="7410450" y="5365750"/>
          <p14:tracePt t="30260" x="7375525" y="5438775"/>
          <p14:tracePt t="30276" x="7362825" y="5502275"/>
          <p14:tracePt t="30292" x="7356475" y="5562600"/>
          <p14:tracePt t="30310" x="7350125" y="5651500"/>
          <p14:tracePt t="30326" x="7337425" y="5689600"/>
          <p14:tracePt t="30343" x="7321550" y="5749925"/>
          <p14:tracePt t="30360" x="7308850" y="5838825"/>
          <p14:tracePt t="30376" x="7308850" y="5889625"/>
          <p14:tracePt t="30393" x="7308850" y="5940425"/>
          <p14:tracePt t="30409" x="7308850" y="6003925"/>
          <p14:tracePt t="30425" x="7308850" y="6048375"/>
          <p14:tracePt t="30442" x="7308850" y="6099175"/>
          <p14:tracePt t="30459" x="7305675" y="6146800"/>
          <p14:tracePt t="30475" x="7305675" y="6178550"/>
          <p14:tracePt t="30492" x="7305675" y="6197600"/>
          <p14:tracePt t="30510" x="7305675" y="6219825"/>
          <p14:tracePt t="30526" x="7305675" y="6229350"/>
          <p14:tracePt t="30543" x="7305675" y="6238875"/>
          <p14:tracePt t="30559" x="7305675" y="6254750"/>
          <p14:tracePt t="30575" x="7305675" y="6267450"/>
          <p14:tracePt t="30592" x="7305675" y="6276975"/>
          <p14:tracePt t="30609" x="7321550" y="6292850"/>
          <p14:tracePt t="30626" x="7350125" y="6305550"/>
          <p14:tracePt t="30643" x="7407275" y="6334125"/>
          <p14:tracePt t="30659" x="7540625" y="6365875"/>
          <p14:tracePt t="30676" x="7626350" y="6378575"/>
          <p14:tracePt t="30692" x="7712075" y="6403975"/>
          <p14:tracePt t="30709" x="7845425" y="6419850"/>
          <p14:tracePt t="30726" x="7896225" y="6426200"/>
          <p14:tracePt t="30742" x="7959725" y="6438900"/>
          <p14:tracePt t="30759" x="8061325" y="6467475"/>
          <p14:tracePt t="30775" x="8147050" y="6483350"/>
          <p14:tracePt t="30792" x="8220075" y="6492875"/>
          <p14:tracePt t="30810" x="8289925" y="6499225"/>
          <p14:tracePt t="30826" x="8318500" y="6499225"/>
          <p14:tracePt t="30842" x="8347075" y="6499225"/>
          <p14:tracePt t="30859" x="8369300" y="6486525"/>
          <p14:tracePt t="30876" x="8391525" y="6464300"/>
          <p14:tracePt t="30893" x="8413750" y="6438900"/>
          <p14:tracePt t="30910" x="8461375" y="6365875"/>
          <p14:tracePt t="30926" x="8499475" y="6299200"/>
          <p14:tracePt t="30930" x="8518525" y="6280150"/>
          <p14:tracePt t="30943" x="8534400" y="6242050"/>
          <p14:tracePt t="30959" x="8575675" y="6165850"/>
          <p14:tracePt t="30975" x="8607425" y="6118225"/>
          <p14:tracePt t="30992" x="8636000" y="6070600"/>
          <p14:tracePt t="31010" x="8686800" y="5965825"/>
          <p14:tracePt t="31026" x="8705850" y="5927725"/>
          <p14:tracePt t="31043" x="8734425" y="5880100"/>
          <p14:tracePt t="31060" x="8753475" y="5816600"/>
          <p14:tracePt t="31076" x="8766175" y="5768975"/>
          <p14:tracePt t="31093" x="8766175" y="5711825"/>
          <p14:tracePt t="31109" x="8756650" y="5619750"/>
          <p14:tracePt t="31125" x="8743950" y="5568950"/>
          <p14:tracePt t="31142" x="8731250" y="5537200"/>
          <p14:tracePt t="31160" x="8699500" y="5502275"/>
          <p14:tracePt t="31176" x="8683625" y="5489575"/>
          <p14:tracePt t="31193" x="8655050" y="5480050"/>
          <p14:tracePt t="31209" x="8620125" y="5461000"/>
          <p14:tracePt t="31226" x="8588375" y="5441950"/>
          <p14:tracePt t="31242" x="8572500" y="5432425"/>
          <p14:tracePt t="31259" x="8556625" y="5416550"/>
          <p14:tracePt t="31275" x="8540750" y="5407025"/>
          <p14:tracePt t="31293" x="8531225" y="5407025"/>
          <p14:tracePt t="31310" x="8505825" y="5407025"/>
          <p14:tracePt t="31326" x="8474075" y="5387975"/>
          <p14:tracePt t="31343" x="8420100" y="5375275"/>
          <p14:tracePt t="31360" x="8337550" y="5356225"/>
          <p14:tracePt t="31376" x="8293100" y="5343525"/>
          <p14:tracePt t="31392" x="8255000" y="5321300"/>
          <p14:tracePt t="31409" x="8213725" y="5305425"/>
          <p14:tracePt t="31426" x="8169275" y="5305425"/>
          <p14:tracePt t="31442" x="8124825" y="5292725"/>
          <p14:tracePt t="31458" x="8026400" y="5286375"/>
          <p14:tracePt t="31476" x="7981950" y="5286375"/>
          <p14:tracePt t="31492" x="7947025" y="5286375"/>
          <p14:tracePt t="31509" x="7912100" y="5286375"/>
          <p14:tracePt t="31525" x="7896225" y="5286375"/>
          <p14:tracePt t="31542" x="7886700" y="5286375"/>
          <p14:tracePt t="31559" x="7861300" y="5286375"/>
          <p14:tracePt t="31575" x="7839075" y="5286375"/>
          <p14:tracePt t="31592" x="7816850" y="5286375"/>
          <p14:tracePt t="31609" x="7778750" y="5286375"/>
          <p14:tracePt t="31626" x="7769225" y="5286375"/>
          <p14:tracePt t="31643" x="7747000" y="5286375"/>
          <p14:tracePt t="31659" x="7737475" y="5286375"/>
          <p14:tracePt t="31676" x="7727950" y="5286375"/>
          <p14:tracePt t="31692" x="7718425" y="5286375"/>
          <p14:tracePt t="31709" x="7693025" y="5292725"/>
          <p14:tracePt t="31726" x="7667625" y="5305425"/>
          <p14:tracePt t="31742" x="7639050" y="5314950"/>
          <p14:tracePt t="31759" x="7623175" y="5337175"/>
          <p14:tracePt t="31776" x="7613650" y="5346700"/>
          <p14:tracePt t="31793" x="7591425" y="5356225"/>
          <p14:tracePt t="31809" x="7581900" y="5365750"/>
          <p14:tracePt t="31826" x="7572375" y="5381625"/>
          <p14:tracePt t="31843" x="7531100" y="5400675"/>
          <p14:tracePt t="31859" x="7505700" y="5419725"/>
          <p14:tracePt t="31876" x="7473950" y="5451475"/>
          <p14:tracePt t="31893" x="7439025" y="5486400"/>
          <p14:tracePt t="31910" x="7413625" y="5518150"/>
          <p14:tracePt t="31926" x="7400925" y="5534025"/>
          <p14:tracePt t="31943" x="7385050" y="5568950"/>
          <p14:tracePt t="31959" x="7375525" y="5584825"/>
          <p14:tracePt t="31976" x="7356475" y="5600700"/>
          <p14:tracePt t="31993" x="7340600" y="5629275"/>
          <p14:tracePt t="32009" x="7331075" y="5645150"/>
          <p14:tracePt t="32026" x="7318375" y="5667375"/>
          <p14:tracePt t="32043" x="7299325" y="5711825"/>
          <p14:tracePt t="32059" x="7299325" y="5740400"/>
          <p14:tracePt t="32076" x="7296150" y="5762625"/>
          <p14:tracePt t="32092" x="7283450" y="5803900"/>
          <p14:tracePt t="32108" x="7277100" y="5826125"/>
          <p14:tracePt t="32126" x="7264400" y="5851525"/>
          <p14:tracePt t="32143" x="7251700" y="5892800"/>
          <p14:tracePt t="32159" x="7251700" y="5921375"/>
          <p14:tracePt t="32176" x="7251700" y="5943600"/>
          <p14:tracePt t="32193" x="7251700" y="5984875"/>
          <p14:tracePt t="32209" x="7251700" y="5994400"/>
          <p14:tracePt t="32226" x="7251700" y="6007100"/>
          <p14:tracePt t="32243" x="7251700" y="6029325"/>
          <p14:tracePt t="32259" x="7251700" y="6038850"/>
          <p14:tracePt t="32276" x="7251700" y="6048375"/>
          <p14:tracePt t="32293" x="7261225" y="6061075"/>
          <p14:tracePt t="32309" x="7270750" y="6089650"/>
          <p14:tracePt t="32326" x="7283450" y="6115050"/>
          <p14:tracePt t="32342" x="7324725" y="6146800"/>
          <p14:tracePt t="32359" x="7340600" y="6156325"/>
          <p14:tracePt t="32375" x="7366000" y="6165850"/>
          <p14:tracePt t="32393" x="7385050" y="6181725"/>
          <p14:tracePt t="32408" x="7400925" y="6197600"/>
          <p14:tracePt t="32426" x="7429500" y="6210300"/>
          <p14:tracePt t="32443" x="7464425" y="6226175"/>
          <p14:tracePt t="32459" x="7489825" y="6238875"/>
          <p14:tracePt t="32476" x="7512050" y="6261100"/>
          <p14:tracePt t="32492" x="7537450" y="6276975"/>
          <p14:tracePt t="32509" x="7559675" y="6286500"/>
          <p14:tracePt t="32526" x="7591425" y="6305550"/>
          <p14:tracePt t="32543" x="7632700" y="6324600"/>
          <p14:tracePt t="32559" x="7680325" y="6343650"/>
          <p14:tracePt t="32576" x="7747000" y="6381750"/>
          <p14:tracePt t="32593" x="7810500" y="6407150"/>
          <p14:tracePt t="32609" x="7864475" y="6419850"/>
          <p14:tracePt t="32626" x="7902575" y="6438900"/>
          <p14:tracePt t="32642" x="7966075" y="6438900"/>
          <p14:tracePt t="32658" x="8001000" y="6438900"/>
          <p14:tracePt t="32676" x="8029575" y="6438900"/>
          <p14:tracePt t="32692" x="8086725" y="6438900"/>
          <p14:tracePt t="32710" x="8131175" y="6438900"/>
          <p14:tracePt t="32726" x="8172450" y="6438900"/>
          <p14:tracePt t="32742" x="8213725" y="6438900"/>
          <p14:tracePt t="32759" x="8251825" y="6438900"/>
          <p14:tracePt t="32775" x="8274050" y="6426200"/>
          <p14:tracePt t="32792" x="8318500" y="6394450"/>
          <p14:tracePt t="32809" x="8331200" y="6362700"/>
          <p14:tracePt t="32826" x="8347075" y="6340475"/>
          <p14:tracePt t="32843" x="8372475" y="6305550"/>
          <p14:tracePt t="32859" x="8382000" y="6289675"/>
          <p14:tracePt t="32876" x="8391525" y="6280150"/>
          <p14:tracePt t="32892" x="8413750" y="6248400"/>
          <p14:tracePt t="32908" x="8423275" y="6232525"/>
          <p14:tracePt t="32925" x="8435975" y="6210300"/>
          <p14:tracePt t="32942" x="8458200" y="6169025"/>
          <p14:tracePt t="32959" x="8470900" y="6137275"/>
          <p14:tracePt t="32963" x="8477250" y="6124575"/>
          <p14:tracePt t="32976" x="8483600" y="6115050"/>
          <p14:tracePt t="32993" x="8499475" y="6092825"/>
          <p14:tracePt t="33009" x="8515350" y="6076950"/>
          <p14:tracePt t="33026" x="8524875" y="6061075"/>
          <p14:tracePt t="33042" x="8540750" y="6029325"/>
          <p14:tracePt t="33058" x="8553450" y="5997575"/>
          <p14:tracePt t="33076" x="8575675" y="5949950"/>
          <p14:tracePt t="33093" x="8591550" y="5892800"/>
          <p14:tracePt t="33109" x="8597900" y="5870575"/>
          <p14:tracePt t="33127" x="8597900" y="5845175"/>
          <p14:tracePt t="33143" x="8597900" y="5835650"/>
          <p14:tracePt t="33159" x="8597900" y="5826125"/>
          <p14:tracePt t="33175" x="8597900" y="5816600"/>
          <p14:tracePt t="33192" x="8597900" y="5800725"/>
          <p14:tracePt t="33209" x="8597900" y="5791200"/>
          <p14:tracePt t="34254" x="8594725" y="5727700"/>
          <p14:tracePt t="34262" x="8594725" y="5661025"/>
          <p14:tracePt t="34276" x="8594725" y="5534025"/>
          <p14:tracePt t="34292" x="8594725" y="5407025"/>
          <p14:tracePt t="34309" x="8594725" y="5270500"/>
          <p14:tracePt t="34326" x="8594725" y="5118100"/>
          <p14:tracePt t="34342" x="8594725" y="4991100"/>
          <p14:tracePt t="34376" x="8569325" y="4721225"/>
          <p14:tracePt t="34411" x="8562975" y="4464050"/>
          <p14:tracePt t="34426" x="8562975" y="4384675"/>
          <p14:tracePt t="34442" x="8562975" y="4340225"/>
          <p14:tracePt t="34459" x="8562975" y="4302125"/>
          <p14:tracePt t="34475" x="8562975" y="4276725"/>
          <p14:tracePt t="34493" x="8562975" y="4254500"/>
          <p14:tracePt t="34510" x="8562975" y="4232275"/>
          <p14:tracePt t="34525" x="8562975" y="4168775"/>
          <p14:tracePt t="34542" x="8562975" y="4111625"/>
          <p14:tracePt t="34558" x="8562975" y="4041775"/>
          <p14:tracePt t="34575" x="8562975" y="3952875"/>
          <p14:tracePt t="34591" x="8547100" y="3860800"/>
          <p14:tracePt t="34609" x="8512175" y="3743325"/>
          <p14:tracePt t="34625" x="8461375" y="3581400"/>
          <p14:tracePt t="34642" x="8426450" y="3463925"/>
          <p14:tracePt t="34659" x="8388350" y="3276600"/>
          <p14:tracePt t="34675" x="8362950" y="3032125"/>
          <p14:tracePt t="34692" x="8334375" y="2825750"/>
          <p14:tracePt t="34708" x="8315325" y="2654300"/>
          <p14:tracePt t="34725" x="8289925" y="2387600"/>
          <p14:tracePt t="34742" x="8270875" y="2225675"/>
          <p14:tracePt t="34759" x="8245475" y="2108200"/>
          <p14:tracePt t="34775" x="8220075" y="1930400"/>
          <p14:tracePt t="34792" x="8204200" y="1800225"/>
          <p14:tracePt t="34809" x="8204200" y="1720850"/>
          <p14:tracePt t="34826" x="8204200" y="1558925"/>
          <p14:tracePt t="34842" x="8204200" y="1431925"/>
          <p14:tracePt t="34859" x="8204200" y="1314450"/>
          <p14:tracePt t="34875" x="8204200" y="1187450"/>
          <p14:tracePt t="34892" x="8204200" y="1073150"/>
          <p14:tracePt t="34909" x="8204200" y="977900"/>
          <p14:tracePt t="34925" x="8204200" y="892175"/>
          <p14:tracePt t="34942" x="8204200" y="835025"/>
          <p14:tracePt t="34959" x="8204200" y="752475"/>
          <p14:tracePt t="34975" x="8204200" y="625475"/>
          <p14:tracePt t="34991" x="8204200" y="565150"/>
          <p14:tracePt t="35010" x="8204200" y="523875"/>
          <p14:tracePt t="35025" x="8204200" y="508000"/>
          <p14:tracePt t="35042" x="8204200" y="498475"/>
          <p14:tracePt t="35060" x="8204200" y="495300"/>
          <p14:tracePt t="35092" x="8191500" y="495300"/>
          <p14:tracePt t="35108" x="8178800" y="495300"/>
          <p14:tracePt t="35125" x="8162925" y="495300"/>
          <p14:tracePt t="35141" x="8153400" y="504825"/>
          <p14:tracePt t="35158" x="8140700" y="533400"/>
          <p14:tracePt t="35175" x="8105775" y="625475"/>
          <p14:tracePt t="35191" x="8093075" y="688975"/>
          <p14:tracePt t="35209" x="8077200" y="774700"/>
          <p14:tracePt t="35225" x="8042275" y="987425"/>
          <p14:tracePt t="35242" x="8032750" y="1092200"/>
          <p14:tracePt t="35258" x="8032750" y="1196975"/>
          <p14:tracePt t="35275" x="8026400" y="1403350"/>
          <p14:tracePt t="35292" x="8007350" y="1511300"/>
          <p14:tracePt t="35310" x="7991475" y="1676400"/>
          <p14:tracePt t="35325" x="7966075" y="1806575"/>
          <p14:tracePt t="35342" x="7950200" y="1924050"/>
          <p14:tracePt t="35359" x="7924800" y="2101850"/>
          <p14:tracePt t="35375" x="7905750" y="2251075"/>
          <p14:tracePt t="35391" x="7880350" y="2381250"/>
          <p14:tracePt t="35408" x="7864475" y="2520950"/>
          <p14:tracePt t="35425" x="7854950" y="2740025"/>
          <p14:tracePt t="35441" x="7845425" y="2844800"/>
          <p14:tracePt t="35459" x="7829550" y="2987675"/>
          <p14:tracePt t="35475" x="7813675" y="3073400"/>
          <p14:tracePt t="35491" x="7797800" y="3159125"/>
          <p14:tracePt t="35508" x="7791450" y="3232150"/>
          <p14:tracePt t="35525" x="7785100" y="3317875"/>
          <p14:tracePt t="35542" x="7785100" y="3409950"/>
          <p14:tracePt t="35560" x="7785100" y="3527425"/>
          <p14:tracePt t="35576" x="7788275" y="3600450"/>
          <p14:tracePt t="35592" x="7788275" y="3651250"/>
          <p14:tracePt t="35609" x="7794625" y="3730625"/>
          <p14:tracePt t="35625" x="7810500" y="3816350"/>
          <p14:tracePt t="35641" x="7826375" y="3924300"/>
          <p14:tracePt t="35659" x="7845425" y="4089400"/>
          <p14:tracePt t="35675" x="7861300" y="4229100"/>
          <p14:tracePt t="35692" x="7880350" y="4378325"/>
          <p14:tracePt t="35709" x="7912100" y="4533900"/>
          <p14:tracePt t="35725" x="7927975" y="4619625"/>
          <p14:tracePt t="35742" x="7943850" y="4705350"/>
          <p14:tracePt t="35759" x="7943850" y="4803775"/>
          <p14:tracePt t="35775" x="7943850" y="4854575"/>
          <p14:tracePt t="35792" x="7943850" y="4899025"/>
          <p14:tracePt t="35810" x="7943850" y="4930775"/>
          <p14:tracePt t="35826" x="7943850" y="4946650"/>
          <p14:tracePt t="35842" x="7943850" y="4956175"/>
          <p14:tracePt t="35859" x="7943850" y="4965700"/>
          <p14:tracePt t="35876" x="7953375" y="4965700"/>
          <p14:tracePt t="35892" x="7988300" y="4886325"/>
          <p14:tracePt t="35909" x="8048625" y="4695825"/>
          <p14:tracePt t="35925" x="8083550" y="4552950"/>
          <p14:tracePt t="35941" x="8108950" y="4422775"/>
          <p14:tracePt t="35959" x="8143875" y="4254500"/>
          <p14:tracePt t="35975" x="8159750" y="4137025"/>
          <p14:tracePt t="35992" x="8178800" y="3984625"/>
          <p14:tracePt t="36009" x="8223250" y="3730625"/>
          <p14:tracePt t="36025" x="8255000" y="3460750"/>
          <p14:tracePt t="36042" x="8274050" y="3232150"/>
          <p14:tracePt t="36059" x="8296275" y="2781300"/>
          <p14:tracePt t="36076" x="8296275" y="2568575"/>
          <p14:tracePt t="36092" x="8302625" y="2371725"/>
          <p14:tracePt t="36110" x="8302625" y="2200275"/>
          <p14:tracePt t="36125" x="8302625" y="2041525"/>
          <p14:tracePt t="36142" x="8302625" y="1879600"/>
          <p14:tracePt t="36159" x="8302625" y="1606550"/>
          <p14:tracePt t="36175" x="8296275" y="1390650"/>
          <p14:tracePt t="36194" x="8270875" y="1168400"/>
          <p14:tracePt t="36209" x="8255000" y="1019175"/>
          <p14:tracePt t="36225" x="8235950" y="923925"/>
          <p14:tracePt t="36242" x="8223250" y="860425"/>
          <p14:tracePt t="36259" x="8216900" y="774700"/>
          <p14:tracePt t="36276" x="8207375" y="647700"/>
          <p14:tracePt t="36292" x="8201025" y="530225"/>
          <p14:tracePt t="36309" x="8191500" y="377825"/>
          <p14:tracePt t="36325" x="8185150" y="282575"/>
          <p14:tracePt t="36342" x="8185150" y="219075"/>
          <p14:tracePt t="36359" x="8185150" y="184150"/>
          <p14:tracePt t="36376" x="8178800" y="177800"/>
          <p14:tracePt t="36392" x="8169275" y="177800"/>
          <p14:tracePt t="36409" x="8153400" y="184150"/>
          <p14:tracePt t="36425" x="8143875" y="200025"/>
          <p14:tracePt t="36441" x="8140700" y="209550"/>
          <p14:tracePt t="36459" x="8131175" y="225425"/>
          <p14:tracePt t="36475" x="8121650" y="234950"/>
          <p14:tracePt t="36491" x="8105775" y="250825"/>
          <p14:tracePt t="36508" x="8089900" y="266700"/>
          <p14:tracePt t="36526" x="8080375" y="282575"/>
          <p14:tracePt t="36541" x="8064500" y="346075"/>
          <p14:tracePt t="36559" x="8032750" y="479425"/>
          <p14:tracePt t="36575" x="8016875" y="565150"/>
          <p14:tracePt t="36592" x="8001000" y="650875"/>
          <p14:tracePt t="36609" x="7994650" y="835025"/>
          <p14:tracePt t="36625" x="7994650" y="939800"/>
          <p14:tracePt t="36642" x="7994650" y="1044575"/>
          <p14:tracePt t="36658" x="7994650" y="1250950"/>
          <p14:tracePt t="36675" x="7994650" y="1365250"/>
          <p14:tracePt t="36691" x="7994650" y="1470025"/>
          <p14:tracePt t="36709" x="7994650" y="1663700"/>
          <p14:tracePt t="36725" x="7985125" y="1758950"/>
          <p14:tracePt t="36742" x="7962900" y="1857375"/>
          <p14:tracePt t="36759" x="7953375" y="1987550"/>
          <p14:tracePt t="36776" x="7953375" y="2101850"/>
          <p14:tracePt t="36792" x="7953375" y="2193925"/>
          <p14:tracePt t="36809" x="7953375" y="2355850"/>
          <p14:tracePt t="36825" x="7953375" y="2495550"/>
          <p14:tracePt t="36841" x="7953375" y="2622550"/>
          <p14:tracePt t="36858" x="7937500" y="2784475"/>
          <p14:tracePt t="36875" x="7931150" y="2892425"/>
          <p14:tracePt t="36893" x="7931150" y="2974975"/>
          <p14:tracePt t="36909" x="7931150" y="3089275"/>
          <p14:tracePt t="36926" x="7931150" y="3171825"/>
          <p14:tracePt t="36943" x="7931150" y="3263900"/>
          <p14:tracePt t="36958" x="7931150" y="3390900"/>
          <p14:tracePt t="36975" x="7931150" y="3463925"/>
          <p14:tracePt t="36993" x="7931150" y="3540125"/>
          <p14:tracePt t="37008" x="7931150" y="3594100"/>
          <p14:tracePt t="37026" x="7931150" y="3638550"/>
          <p14:tracePt t="37043" x="7931150" y="3698875"/>
          <p14:tracePt t="37059" x="7931150" y="3736975"/>
          <p14:tracePt t="37076" x="7931150" y="3765550"/>
          <p14:tracePt t="37093" x="7931150" y="3797300"/>
          <p14:tracePt t="37108" x="7931150" y="3829050"/>
          <p14:tracePt t="37125" x="7931150" y="3851275"/>
          <p14:tracePt t="37141" x="7931150" y="3879850"/>
          <p14:tracePt t="37158" x="7931150" y="3905250"/>
          <p14:tracePt t="37175" x="7931150" y="3933825"/>
          <p14:tracePt t="37191" x="7931150" y="3949700"/>
          <p14:tracePt t="37208" x="7931150" y="3990975"/>
          <p14:tracePt t="37225" x="7931150" y="4006850"/>
          <p14:tracePt t="37242" x="7924800" y="4019550"/>
          <p14:tracePt t="37258" x="7924800" y="4029075"/>
          <p14:tracePt t="37274" x="7924800" y="4044950"/>
          <p14:tracePt t="37291" x="7921625" y="4054475"/>
          <p14:tracePt t="37308" x="7921625" y="4070350"/>
          <p14:tracePt t="37324" x="7921625" y="4079875"/>
          <p14:tracePt t="37341" x="7921625" y="4095750"/>
          <p14:tracePt t="37359" x="7921625" y="4108450"/>
          <p14:tracePt t="37375" x="7921625" y="4117975"/>
          <p14:tracePt t="37443" x="7921625" y="4124325"/>
          <p14:tracePt t="39819" x="7874000" y="4114800"/>
          <p14:tracePt t="39825" x="7800975" y="4095750"/>
          <p14:tracePt t="39842" x="7648575" y="4060825"/>
          <p14:tracePt t="39859" x="7429500" y="4013200"/>
          <p14:tracePt t="39874" x="7077075" y="3943350"/>
          <p14:tracePt t="39896" x="6718300" y="3886200"/>
          <p14:tracePt t="39915" x="6477000" y="3825875"/>
          <p14:tracePt t="39942" x="6061075" y="3721100"/>
          <p14:tracePt t="39976" x="5464175" y="3584575"/>
          <p14:tracePt t="39992" x="5241925" y="3524250"/>
          <p14:tracePt t="40009" x="5057775" y="3498850"/>
          <p14:tracePt t="40025" x="4810125" y="3451225"/>
          <p14:tracePt t="40042" x="4737100" y="3438525"/>
          <p14:tracePt t="40058" x="4679950" y="3422650"/>
          <p14:tracePt t="40075" x="4638675" y="3406775"/>
          <p14:tracePt t="40092" x="4616450" y="3387725"/>
          <p14:tracePt t="40108" x="4591050" y="3375025"/>
          <p14:tracePt t="40124" x="4549775" y="3368675"/>
          <p14:tracePt t="40141" x="4540250" y="3368675"/>
          <p14:tracePt t="40158" x="4524375" y="3368675"/>
          <p14:tracePt t="40175" x="4511675" y="3365500"/>
          <p14:tracePt t="40192" x="4505325" y="3355975"/>
          <p14:tracePt t="40209" x="4505325" y="3321050"/>
          <p14:tracePt t="40225" x="4492625" y="3241675"/>
          <p14:tracePt t="40241" x="4476750" y="3159125"/>
          <p14:tracePt t="40258" x="4460875" y="3082925"/>
          <p14:tracePt t="40275" x="4448175" y="2978150"/>
          <p14:tracePt t="40291" x="4435475" y="2924175"/>
          <p14:tracePt t="40309" x="4422775" y="2879725"/>
          <p14:tracePt t="40325" x="4381500" y="2813050"/>
          <p14:tracePt t="40342" x="4356100" y="2765425"/>
          <p14:tracePt t="40358" x="4308475" y="2740025"/>
          <p14:tracePt t="40375" x="4210050" y="2673350"/>
          <p14:tracePt t="40391" x="4121150" y="2622550"/>
          <p14:tracePt t="40408" x="4051300" y="2593975"/>
          <p14:tracePt t="40424" x="3946525" y="2540000"/>
          <p14:tracePt t="40441" x="3889375" y="2511425"/>
          <p14:tracePt t="40458" x="3800475" y="2470150"/>
          <p14:tracePt t="40475" x="3663950" y="2438400"/>
          <p14:tracePt t="40491" x="3600450" y="2425700"/>
          <p14:tracePt t="40508" x="3556000" y="2413000"/>
          <p14:tracePt t="40525" x="3514725" y="2393950"/>
          <p14:tracePt t="40541" x="3482975" y="2387600"/>
          <p14:tracePt t="40558" x="3460750" y="2387600"/>
          <p14:tracePt t="40574" x="3390900" y="2368550"/>
          <p14:tracePt t="40591" x="3317875" y="2359025"/>
          <p14:tracePt t="40608" x="3235325" y="2359025"/>
          <p14:tracePt t="40624" x="3108325" y="2359025"/>
          <p14:tracePt t="40641" x="3025775" y="2359025"/>
          <p14:tracePt t="40659" x="2946400" y="2362200"/>
          <p14:tracePt t="40675" x="2901950" y="2374900"/>
          <p14:tracePt t="40691" x="2863850" y="2387600"/>
          <p14:tracePt t="40709" x="2778125" y="2416175"/>
          <p14:tracePt t="40724" x="2711450" y="2444750"/>
          <p14:tracePt t="40741" x="2644775" y="2482850"/>
          <p14:tracePt t="40759" x="2559050" y="2520950"/>
          <p14:tracePt t="40775" x="2527300" y="2540000"/>
          <p14:tracePt t="40791" x="2495550" y="2565400"/>
          <p14:tracePt t="40809" x="2466975" y="2593975"/>
          <p14:tracePt t="40825" x="2435225" y="2625725"/>
          <p14:tracePt t="40841" x="2409825" y="2651125"/>
          <p14:tracePt t="40859" x="2355850" y="2711450"/>
          <p14:tracePt t="40875" x="2314575" y="2759075"/>
          <p14:tracePt t="40891" x="2289175" y="2797175"/>
          <p14:tracePt t="40909" x="2251075" y="2863850"/>
          <p14:tracePt t="40925" x="2235200" y="2917825"/>
          <p14:tracePt t="40941" x="2235200" y="2978150"/>
          <p14:tracePt t="40959" x="2235200" y="3063875"/>
          <p14:tracePt t="40974" x="2235200" y="3121025"/>
          <p14:tracePt t="40991" x="2235200" y="3181350"/>
          <p14:tracePt t="41009" x="2244725" y="3270250"/>
          <p14:tracePt t="41024" x="2266950" y="3336925"/>
          <p14:tracePt t="41041" x="2282825" y="3400425"/>
          <p14:tracePt t="41058" x="2324100" y="3495675"/>
          <p14:tracePt t="41074" x="2355850" y="3562350"/>
          <p14:tracePt t="41091" x="2378075" y="3625850"/>
          <p14:tracePt t="41095" x="2393950" y="3667125"/>
          <p14:tracePt t="41109" x="2428875" y="3733800"/>
          <p14:tracePt t="41125" x="2451100" y="3781425"/>
          <p14:tracePt t="41142" x="2486025" y="3838575"/>
          <p14:tracePt t="41159" x="2524125" y="3902075"/>
          <p14:tracePt t="41175" x="2571750" y="3943350"/>
          <p14:tracePt t="41192" x="2622550" y="3994150"/>
          <p14:tracePt t="41208" x="2692400" y="4048125"/>
          <p14:tracePt t="41224" x="2730500" y="4083050"/>
          <p14:tracePt t="41241" x="2768600" y="4102100"/>
          <p14:tracePt t="41258" x="2803525" y="4124325"/>
          <p14:tracePt t="41274" x="2835275" y="4137025"/>
          <p14:tracePt t="41291" x="2867025" y="4149725"/>
          <p14:tracePt t="41308" x="2930525" y="4168775"/>
          <p14:tracePt t="41325" x="2974975" y="4187825"/>
          <p14:tracePt t="41341" x="3028950" y="4200525"/>
          <p14:tracePt t="41358" x="3101975" y="4219575"/>
          <p14:tracePt t="41375" x="3162300" y="4225925"/>
          <p14:tracePt t="41391" x="3222625" y="4225925"/>
          <p14:tracePt t="41408" x="3308350" y="4235450"/>
          <p14:tracePt t="41424" x="3368675" y="4235450"/>
          <p14:tracePt t="41441" x="3438525" y="4235450"/>
          <p14:tracePt t="41458" x="3600450" y="4235450"/>
          <p14:tracePt t="41475" x="3692525" y="4235450"/>
          <p14:tracePt t="41491" x="3765550" y="4229100"/>
          <p14:tracePt t="41508" x="3867150" y="4210050"/>
          <p14:tracePt t="41525" x="3930650" y="4194175"/>
          <p14:tracePt t="41541" x="3975100" y="4175125"/>
          <p14:tracePt t="41558" x="4038600" y="4156075"/>
          <p14:tracePt t="41574" x="4086225" y="4143375"/>
          <p14:tracePt t="41591" x="4108450" y="4137025"/>
          <p14:tracePt t="41594" x="4121150" y="4130675"/>
          <p14:tracePt t="41608" x="4143375" y="4114800"/>
          <p14:tracePt t="41624" x="4152900" y="4105275"/>
          <p14:tracePt t="41641" x="4165600" y="4089400"/>
          <p14:tracePt t="41658" x="4197350" y="4006850"/>
          <p14:tracePt t="41674" x="4213225" y="3921125"/>
          <p14:tracePt t="41691" x="4229100" y="3835400"/>
          <p14:tracePt t="41708" x="4251325" y="3746500"/>
          <p14:tracePt t="41725" x="4273550" y="3657600"/>
          <p14:tracePt t="41741" x="4289425" y="3571875"/>
          <p14:tracePt t="41758" x="4311650" y="3429000"/>
          <p14:tracePt t="41774" x="4311650" y="3336925"/>
          <p14:tracePt t="41791" x="4311650" y="3254375"/>
          <p14:tracePt t="41808" x="4308475" y="3124200"/>
          <p14:tracePt t="41824" x="4302125" y="3063875"/>
          <p14:tracePt t="41841" x="4295775" y="3025775"/>
          <p14:tracePt t="41858" x="4283075" y="2968625"/>
          <p14:tracePt t="41875" x="4267200" y="2917825"/>
          <p14:tracePt t="41891" x="4254500" y="2854325"/>
          <p14:tracePt t="41908" x="4229100" y="2698750"/>
          <p14:tracePt t="41925" x="4216400" y="2625725"/>
          <p14:tracePt t="41941" x="4194175" y="2559050"/>
          <p14:tracePt t="41958" x="4175125" y="2505075"/>
          <p14:tracePt t="41975" x="4156075" y="2479675"/>
          <p14:tracePt t="41991" x="4124325" y="2454275"/>
          <p14:tracePt t="42008" x="4067175" y="2409825"/>
          <p14:tracePt t="42025" x="4025900" y="2378075"/>
          <p14:tracePt t="42041" x="3978275" y="2349500"/>
          <p14:tracePt t="42058" x="3911600" y="2301875"/>
          <p14:tracePt t="42075" x="3883025" y="2286000"/>
          <p14:tracePt t="42092" x="3851275" y="2273300"/>
          <p14:tracePt t="42108" x="3816350" y="2247900"/>
          <p14:tracePt t="42125" x="3784600" y="2235200"/>
          <p14:tracePt t="42141" x="3740150" y="2228850"/>
          <p14:tracePt t="42158" x="3676650" y="2222500"/>
          <p14:tracePt t="42174" x="3648075" y="2222500"/>
          <p14:tracePt t="42191" x="3619500" y="2222500"/>
          <p14:tracePt t="42209" x="3587750" y="2222500"/>
          <p14:tracePt t="42225" x="3549650" y="2222500"/>
          <p14:tracePt t="42241" x="3514725" y="2222500"/>
          <p14:tracePt t="42258" x="3429000" y="2222500"/>
          <p14:tracePt t="42275" x="3368675" y="2222500"/>
          <p14:tracePt t="42291" x="3317875" y="2222500"/>
          <p14:tracePt t="42308" x="3244850" y="2222500"/>
          <p14:tracePt t="42324" x="3200400" y="2225675"/>
          <p14:tracePt t="42342" x="3155950" y="2238375"/>
          <p14:tracePt t="42358" x="3098800" y="2263775"/>
          <p14:tracePt t="42375" x="3060700" y="2276475"/>
          <p14:tracePt t="42392" x="3016250" y="2295525"/>
          <p14:tracePt t="42408" x="2921000" y="2349500"/>
          <p14:tracePt t="42424" x="2854325" y="2378075"/>
          <p14:tracePt t="42441" x="2784475" y="2416175"/>
          <p14:tracePt t="42458" x="2708275" y="2444750"/>
          <p14:tracePt t="42475" x="2676525" y="2457450"/>
          <p14:tracePt t="42491" x="2660650" y="2473325"/>
          <p14:tracePt t="42508" x="2644775" y="2489200"/>
          <p14:tracePt t="42525" x="2632075" y="2498725"/>
          <p14:tracePt t="42541" x="2619375" y="2508250"/>
          <p14:tracePt t="42557" x="2606675" y="2530475"/>
          <p14:tracePt t="42574" x="2597150" y="2540000"/>
          <p14:tracePt t="42591" x="2581275" y="2549525"/>
          <p14:tracePt t="42607" x="2574925" y="2590800"/>
          <p14:tracePt t="42625" x="2574925" y="2619375"/>
          <p14:tracePt t="42641" x="2574925" y="2663825"/>
          <p14:tracePt t="42658" x="2574925" y="2724150"/>
          <p14:tracePt t="42675" x="2578100" y="2768600"/>
          <p14:tracePt t="42691" x="2597150" y="2816225"/>
          <p14:tracePt t="42708" x="2619375" y="2908300"/>
          <p14:tracePt t="42724" x="2632075" y="2943225"/>
          <p14:tracePt t="42742" x="2657475" y="3009900"/>
          <p14:tracePt t="42758" x="2670175" y="3048000"/>
          <p14:tracePt t="42775" x="2679700" y="3076575"/>
          <p14:tracePt t="42792" x="2698750" y="3140075"/>
          <p14:tracePt t="42808" x="2705100" y="3184525"/>
          <p14:tracePt t="42824" x="2727325" y="3232150"/>
          <p14:tracePt t="42841" x="2746375" y="3295650"/>
          <p14:tracePt t="42858" x="2752725" y="3333750"/>
          <p14:tracePt t="42874" x="2759075" y="3378200"/>
          <p14:tracePt t="42892" x="2759075" y="3425825"/>
          <p14:tracePt t="42909" x="2759075" y="3448050"/>
          <p14:tracePt t="42925" x="2759075" y="3467100"/>
          <p14:tracePt t="42941" x="2759075" y="3495675"/>
          <p14:tracePt t="42957" x="2759075" y="3524250"/>
          <p14:tracePt t="42974" x="2759075" y="3546475"/>
          <p14:tracePt t="42991" x="2759075" y="3565525"/>
          <p14:tracePt t="43008" x="2759075" y="3587750"/>
          <p14:tracePt t="43025" x="2759075" y="3597275"/>
          <p14:tracePt t="43042" x="2759075" y="3613150"/>
          <p14:tracePt t="43058" x="2759075" y="3625850"/>
          <p14:tracePt t="43075" x="2759075" y="3635375"/>
          <p14:tracePt t="43091" x="2768600" y="3651250"/>
          <p14:tracePt t="43107" x="2778125" y="3660775"/>
          <p14:tracePt t="43125" x="2787650" y="3670300"/>
          <p14:tracePt t="43141" x="2803525" y="3686175"/>
          <p14:tracePt t="43158" x="2813050" y="3695700"/>
          <p14:tracePt t="43175" x="2828925" y="3705225"/>
          <p14:tracePt t="43191" x="2844800" y="3721100"/>
          <p14:tracePt t="43208" x="2854325" y="3721100"/>
          <p14:tracePt t="43225" x="2863850" y="3721100"/>
          <p14:tracePt t="43241" x="2895600" y="3721100"/>
          <p14:tracePt t="43257" x="2911475" y="3721100"/>
          <p14:tracePt t="43275" x="2921000" y="3727450"/>
          <p14:tracePt t="43291" x="2952750" y="3736975"/>
          <p14:tracePt t="43307" x="2962275" y="3736975"/>
          <p14:tracePt t="43325" x="2971800" y="3743325"/>
          <p14:tracePt t="43341" x="2990850" y="3746500"/>
          <p14:tracePt t="43358" x="3000375" y="3756025"/>
          <p14:tracePt t="43375" x="3013075" y="3768725"/>
          <p14:tracePt t="43391" x="3054350" y="3781425"/>
          <p14:tracePt t="43407" x="3076575" y="3790950"/>
          <p14:tracePt t="43425" x="3108325" y="3797300"/>
          <p14:tracePt t="43442" x="3140075" y="3797300"/>
          <p14:tracePt t="43458" x="3168650" y="3797300"/>
          <p14:tracePt t="43475" x="3190875" y="3803650"/>
          <p14:tracePt t="43491" x="3248025" y="3810000"/>
          <p14:tracePt t="43507" x="3292475" y="3816350"/>
          <p14:tracePt t="43524" x="3330575" y="3829050"/>
          <p14:tracePt t="43541" x="3394075" y="3841750"/>
          <p14:tracePt t="43557" x="3438525" y="3848100"/>
          <p14:tracePt t="43575" x="3482975" y="3854450"/>
          <p14:tracePt t="43591" x="3514725" y="3854450"/>
          <p14:tracePt t="43608" x="3536950" y="3854450"/>
          <p14:tracePt t="43625" x="3552825" y="3854450"/>
          <p14:tracePt t="43628" x="3559175" y="3854450"/>
          <p14:tracePt t="43641" x="3568700" y="3854450"/>
          <p14:tracePt t="43657" x="3587750" y="3854450"/>
          <p14:tracePt t="43675" x="3600450" y="3854450"/>
          <p14:tracePt t="43692" x="3613150" y="3854450"/>
          <p14:tracePt t="43725" x="3619500" y="3854450"/>
          <p14:tracePt t="44440" x="3622675" y="3854450"/>
          <p14:tracePt t="44447" x="3629025" y="3854450"/>
          <p14:tracePt t="44458" x="3632200" y="3854450"/>
          <p14:tracePt t="44475" x="3648075" y="3848100"/>
          <p14:tracePt t="44491" x="3657600" y="3841750"/>
          <p14:tracePt t="44508" x="3673475" y="3825875"/>
          <p14:tracePt t="44526" x="3708400" y="3810000"/>
          <p14:tracePt t="44558" x="3762375" y="3759200"/>
          <p14:tracePt t="44590" x="3851275" y="3606800"/>
          <p14:tracePt t="44607" x="3889375" y="3536950"/>
          <p14:tracePt t="44624" x="3902075" y="3492500"/>
          <p14:tracePt t="44641" x="3921125" y="3429000"/>
          <p14:tracePt t="44657" x="3940175" y="3390900"/>
          <p14:tracePt t="44674" x="3959225" y="3343275"/>
          <p14:tracePt t="44691" x="3987800" y="3273425"/>
          <p14:tracePt t="44707" x="4006850" y="3225800"/>
          <p14:tracePt t="44725" x="4025900" y="3162300"/>
          <p14:tracePt t="44741" x="4035425" y="3140075"/>
          <p14:tracePt t="44757" x="4048125" y="3108325"/>
          <p14:tracePt t="44774" x="4048125" y="3089275"/>
          <p14:tracePt t="44790" x="4048125" y="3060700"/>
          <p14:tracePt t="44807" x="4048125" y="3038475"/>
          <p14:tracePt t="44825" x="4048125" y="2997200"/>
          <p14:tracePt t="44841" x="4048125" y="2974975"/>
          <p14:tracePt t="44857" x="4048125" y="2946400"/>
          <p14:tracePt t="44875" x="4048125" y="2924175"/>
          <p14:tracePt t="44890" x="4048125" y="2914650"/>
          <p14:tracePt t="44907" x="4048125" y="2905125"/>
          <p14:tracePt t="44925" x="4048125" y="2879725"/>
          <p14:tracePt t="44941" x="4048125" y="2863850"/>
          <p14:tracePt t="44958" x="4038600" y="2832100"/>
          <p14:tracePt t="44974" x="4029075" y="2790825"/>
          <p14:tracePt t="44990" x="4029075" y="2755900"/>
          <p14:tracePt t="45007" x="4022725" y="2733675"/>
          <p14:tracePt t="45024" x="4010025" y="2698750"/>
          <p14:tracePt t="45041" x="3990975" y="2673350"/>
          <p14:tracePt t="45058" x="3981450" y="2644775"/>
          <p14:tracePt t="45075" x="3962400" y="2609850"/>
          <p14:tracePt t="45091" x="3949700" y="2578100"/>
          <p14:tracePt t="45107" x="3930650" y="2555875"/>
          <p14:tracePt t="45125" x="3917950" y="2527300"/>
          <p14:tracePt t="45141" x="3908425" y="2517775"/>
          <p14:tracePt t="45157" x="3895725" y="2508250"/>
          <p14:tracePt t="45174" x="3876675" y="2492375"/>
          <p14:tracePt t="45190" x="3867150" y="2476500"/>
          <p14:tracePt t="45208" x="3857625" y="2466975"/>
          <p14:tracePt t="45224" x="3841750" y="2463800"/>
          <p14:tracePt t="45240" x="3825875" y="2463800"/>
          <p14:tracePt t="45258" x="3822700" y="2463800"/>
          <p14:tracePt t="45274" x="3816350" y="2463800"/>
          <p14:tracePt t="45318" x="3813175" y="2463800"/>
          <p14:tracePt t="46487" x="3806825" y="2463800"/>
          <p14:tracePt t="46494" x="3806825" y="2470150"/>
          <p14:tracePt t="46509" x="3806825" y="2473325"/>
          <p14:tracePt t="46524" x="3806825" y="2486025"/>
          <p14:tracePt t="46608" x="3797300" y="2486025"/>
          <p14:tracePt t="46616" x="3797300" y="2489200"/>
          <p14:tracePt t="46641" x="3790950" y="2495550"/>
          <p14:tracePt t="46674" x="3790950" y="2514600"/>
          <p14:tracePt t="46691" x="3790950" y="2517775"/>
          <p14:tracePt t="46716" x="3790950" y="2524125"/>
          <p14:tracePt t="46725" x="3790950" y="2533650"/>
          <p14:tracePt t="46741" x="3790950" y="2543175"/>
          <p14:tracePt t="46757" x="3790950" y="2559050"/>
          <p14:tracePt t="46774" x="3790950" y="2593975"/>
          <p14:tracePt t="46790" x="3790950" y="2638425"/>
          <p14:tracePt t="46808" x="3790950" y="2733675"/>
          <p14:tracePt t="46823" x="3784600" y="2816225"/>
          <p14:tracePt t="46840" x="3778250" y="2889250"/>
          <p14:tracePt t="46857" x="3762375" y="3000375"/>
          <p14:tracePt t="46874" x="3746500" y="3073400"/>
          <p14:tracePt t="46891" x="3736975" y="3209925"/>
          <p14:tracePt t="46907" x="3721100" y="3476625"/>
          <p14:tracePt t="46924" x="3721100" y="3565525"/>
          <p14:tracePt t="47151" x="3708400" y="3549650"/>
          <p14:tracePt t="47158" x="3695700" y="3530600"/>
          <p14:tracePt t="47174" x="3667125" y="3482975"/>
          <p14:tracePt t="47191" x="3622675" y="3425825"/>
          <p14:tracePt t="47207" x="3578225" y="3359150"/>
          <p14:tracePt t="47224" x="3543300" y="3317875"/>
          <p14:tracePt t="47241" x="3511550" y="3286125"/>
          <p14:tracePt t="47258" x="3476625" y="3251200"/>
          <p14:tracePt t="47275" x="3444875" y="3219450"/>
          <p14:tracePt t="47291" x="3419475" y="3181350"/>
          <p14:tracePt t="47308" x="3355975" y="3111500"/>
          <p14:tracePt t="47324" x="3308350" y="3076575"/>
          <p14:tracePt t="47340" x="3267075" y="3051175"/>
          <p14:tracePt t="47357" x="3203575" y="3016250"/>
          <p14:tracePt t="47374" x="3165475" y="3003550"/>
          <p14:tracePt t="47390" x="3143250" y="3000375"/>
          <p14:tracePt t="47408" x="3101975" y="3000375"/>
          <p14:tracePt t="47424" x="3073400" y="3000375"/>
          <p14:tracePt t="47441" x="3051175" y="3000375"/>
          <p14:tracePt t="47457" x="3009900" y="3000375"/>
          <p14:tracePt t="47474" x="2994025" y="3006725"/>
          <p14:tracePt t="47490" x="2978150" y="3016250"/>
          <p14:tracePt t="47507" x="2955925" y="3051175"/>
          <p14:tracePt t="47524" x="2943225" y="3073400"/>
          <p14:tracePt t="47541" x="2933700" y="3105150"/>
          <p14:tracePt t="47558" x="2917825" y="3117850"/>
          <p14:tracePt t="47574" x="2901950" y="3130550"/>
          <p14:tracePt t="47591" x="2892425" y="3143250"/>
          <p14:tracePt t="47607" x="2876550" y="3159125"/>
          <p14:tracePt t="47624" x="2867025" y="3165475"/>
          <p14:tracePt t="47640" x="2851150" y="3168650"/>
          <p14:tracePt t="47657" x="2838450" y="3168650"/>
          <p14:tracePt t="47673" x="2828925" y="3168650"/>
          <p14:tracePt t="47690" x="2822575" y="3168650"/>
          <p14:tracePt t="47693" x="2819400" y="3168650"/>
          <p14:tracePt t="47707" x="2803525" y="3168650"/>
          <p14:tracePt t="47724" x="2794000" y="3168650"/>
          <p14:tracePt t="47740" x="2784475" y="3168650"/>
          <p14:tracePt t="47757" x="2778125" y="3175000"/>
          <p14:tracePt t="47774" x="2774950" y="3178175"/>
          <p14:tracePt t="47791" x="2774950" y="3184525"/>
          <p14:tracePt t="47807" x="2774950" y="3203575"/>
          <p14:tracePt t="47824" x="2768600" y="3209925"/>
          <p14:tracePt t="47842" x="2768600" y="3213100"/>
          <p14:tracePt t="47858" x="2762250" y="3213100"/>
          <p14:tracePt t="47893" x="2762250" y="3219450"/>
          <p14:tracePt t="47908" x="2762250" y="3222625"/>
          <p14:tracePt t="47924" x="2762250" y="3232150"/>
          <p14:tracePt t="47941" x="2762250" y="3244850"/>
          <p14:tracePt t="47958" x="2771775" y="3248025"/>
          <p14:tracePt t="47974" x="2781300" y="3248025"/>
          <p14:tracePt t="47991" x="2819400" y="3248025"/>
          <p14:tracePt t="48007" x="2847975" y="3248025"/>
          <p14:tracePt t="48024" x="2886075" y="3248025"/>
          <p14:tracePt t="48041" x="2914650" y="3248025"/>
          <p14:tracePt t="48058" x="2955925" y="3254375"/>
          <p14:tracePt t="48074" x="2971800" y="3254375"/>
          <p14:tracePt t="48092" x="2990850" y="3254375"/>
          <p14:tracePt t="48108" x="3000375" y="3254375"/>
          <p14:tracePt t="48124" x="3009900" y="3254375"/>
          <p14:tracePt t="48141" x="3025775" y="3254375"/>
          <p14:tracePt t="48157" x="3041650" y="3254375"/>
          <p14:tracePt t="48174" x="3051175" y="3254375"/>
          <p14:tracePt t="48191" x="3076575" y="3254375"/>
          <p14:tracePt t="48207" x="3108325" y="3260725"/>
          <p14:tracePt t="48224" x="3117850" y="3260725"/>
          <p14:tracePt t="48241" x="3130550" y="3260725"/>
          <p14:tracePt t="48258" x="3146425" y="3260725"/>
          <p14:tracePt t="48320" x="3140075" y="3260725"/>
          <p14:tracePt t="48327" x="3133725" y="3260725"/>
          <p14:tracePt t="48341" x="3117850" y="3260725"/>
          <p14:tracePt t="48357" x="3095625" y="3260725"/>
          <p14:tracePt t="48374" x="3054350" y="3260725"/>
          <p14:tracePt t="48391" x="2997200" y="3260725"/>
          <p14:tracePt t="48407" x="2974975" y="3260725"/>
          <p14:tracePt t="48424" x="2946400" y="3260725"/>
          <p14:tracePt t="48441" x="2927350" y="3260725"/>
          <p14:tracePt t="48457" x="2905125" y="3260725"/>
          <p14:tracePt t="48474" x="2895600" y="3263900"/>
          <p14:tracePt t="48491" x="2879725" y="3273425"/>
          <p14:tracePt t="48507" x="2870200" y="3273425"/>
          <p14:tracePt t="48524" x="2854325" y="3273425"/>
          <p14:tracePt t="48540" x="2841625" y="3273425"/>
          <p14:tracePt t="48557" x="2832100" y="3273425"/>
          <p14:tracePt t="48574" x="2825750" y="3273425"/>
          <p14:tracePt t="48591" x="2806700" y="3273425"/>
          <p14:tracePt t="48607" x="2797175" y="3273425"/>
          <p14:tracePt t="48624" x="2787650" y="3273425"/>
          <p14:tracePt t="48640" x="2778125" y="3273425"/>
          <p14:tracePt t="48868" x="2784475" y="3273425"/>
          <p14:tracePt t="48875" x="2809875" y="3273425"/>
          <p14:tracePt t="48882" x="2822575" y="3273425"/>
          <p14:tracePt t="48890" x="2832100" y="3273425"/>
          <p14:tracePt t="48906" x="2870200" y="3273425"/>
          <p14:tracePt t="48923" x="2892425" y="3273425"/>
          <p14:tracePt t="48940" x="2917825" y="3267075"/>
          <p14:tracePt t="48956" x="2927350" y="3267075"/>
          <p14:tracePt t="48973" x="2936875" y="3267075"/>
          <p14:tracePt t="48990" x="2943225" y="3267075"/>
          <p14:tracePt t="49092" x="2940050" y="3267075"/>
          <p14:tracePt t="49105" x="2936875" y="3267075"/>
          <p14:tracePt t="49112" x="2930525" y="3267075"/>
          <p14:tracePt t="49124" x="2927350" y="3267075"/>
          <p14:tracePt t="49141" x="2905125" y="3267075"/>
          <p14:tracePt t="49157" x="2895600" y="3267075"/>
          <p14:tracePt t="49174" x="2886075" y="3267075"/>
          <p14:tracePt t="49190" x="2873375" y="3267075"/>
          <p14:tracePt t="49207" x="2857500" y="3267075"/>
          <p14:tracePt t="49225" x="2847975" y="3267075"/>
          <p14:tracePt t="49241" x="2832100" y="3267075"/>
          <p14:tracePt t="49257" x="2822575" y="3267075"/>
          <p14:tracePt t="49274" x="2806700" y="3267075"/>
          <p14:tracePt t="49290" x="2794000" y="3267075"/>
          <p14:tracePt t="49307" x="2784475" y="3267075"/>
          <p14:tracePt t="49324" x="2774950" y="3267075"/>
          <p14:tracePt t="49341" x="2759075" y="3267075"/>
          <p14:tracePt t="49357" x="2759075" y="3260725"/>
          <p14:tracePt t="49374" x="2759075" y="3257550"/>
          <p14:tracePt t="49391" x="2759075" y="3248025"/>
          <p14:tracePt t="49424" x="2759075" y="3235325"/>
          <p14:tracePt t="49447" x="2759075" y="3232150"/>
          <p14:tracePt t="49483" x="2765425" y="3225800"/>
          <p14:tracePt t="49490" x="2771775" y="3225800"/>
          <p14:tracePt t="49497" x="2774950" y="3219450"/>
          <p14:tracePt t="49507" x="2787650" y="3216275"/>
          <p14:tracePt t="49524" x="2809875" y="3203575"/>
          <p14:tracePt t="49540" x="2863850" y="3197225"/>
          <p14:tracePt t="49557" x="2908300" y="3197225"/>
          <p14:tracePt t="49574" x="2952750" y="3190875"/>
          <p14:tracePt t="49591" x="3022600" y="3190875"/>
          <p14:tracePt t="49608" x="3060700" y="3190875"/>
          <p14:tracePt t="49625" x="3108325" y="3190875"/>
          <p14:tracePt t="49641" x="3117850" y="3190875"/>
          <p14:tracePt t="49657" x="3133725" y="3190875"/>
          <p14:tracePt t="49696" x="3130550" y="3190875"/>
          <p14:tracePt t="49707" x="3121025" y="3190875"/>
          <p14:tracePt t="49724" x="3111500" y="3190875"/>
          <p14:tracePt t="49727" x="3098800" y="3190875"/>
          <p14:tracePt t="49741" x="3079750" y="3190875"/>
          <p14:tracePt t="49758" x="3035300" y="3190875"/>
          <p14:tracePt t="49775" x="2990850" y="3190875"/>
          <p14:tracePt t="49791" x="2927350" y="3190875"/>
          <p14:tracePt t="49807" x="2905125" y="3190875"/>
          <p14:tracePt t="49825" x="2886075" y="3190875"/>
          <p14:tracePt t="49840" x="2876550" y="3194050"/>
          <p14:tracePt t="49857" x="2867025" y="3194050"/>
          <p14:tracePt t="49874" x="2851150" y="3197225"/>
          <p14:tracePt t="49891" x="2835275" y="3197225"/>
          <p14:tracePt t="49907" x="2832100" y="3203575"/>
          <p14:tracePt t="50125" x="2867025" y="3203575"/>
          <p14:tracePt t="50132" x="2901950" y="3203575"/>
          <p14:tracePt t="50140" x="2936875" y="3203575"/>
          <p14:tracePt t="50157" x="2987675" y="3203575"/>
          <p14:tracePt t="50174" x="3067050" y="3203575"/>
          <p14:tracePt t="50191" x="3089275" y="3203575"/>
          <p14:tracePt t="50207" x="3105150" y="3203575"/>
          <p14:tracePt t="50224" x="3124200" y="3203575"/>
          <p14:tracePt t="50240" x="3130550" y="3203575"/>
          <p14:tracePt t="50257" x="3133725" y="3203575"/>
          <p14:tracePt t="50276" x="3133725" y="3206750"/>
          <p14:tracePt t="50332" x="3133725" y="3213100"/>
          <p14:tracePt t="50368" x="3133725" y="3216275"/>
          <p14:tracePt t="50389" x="3133725" y="3222625"/>
          <p14:tracePt t="50475" x="3127375" y="3222625"/>
          <p14:tracePt t="50496" x="3124200" y="3222625"/>
          <p14:tracePt t="50509" x="3111500" y="3222625"/>
          <p14:tracePt t="50517" x="3108325" y="3222625"/>
          <p14:tracePt t="50524" x="3101975" y="3222625"/>
          <p14:tracePt t="50541" x="3092450" y="3222625"/>
          <p14:tracePt t="50558" x="3082925" y="3222625"/>
          <p14:tracePt t="50574" x="3051175" y="3222625"/>
          <p14:tracePt t="50591" x="3013075" y="3222625"/>
          <p14:tracePt t="50607" x="2971800" y="3222625"/>
          <p14:tracePt t="50624" x="2924175" y="3222625"/>
          <p14:tracePt t="50640" x="2901950" y="3222625"/>
          <p14:tracePt t="50657" x="2870200" y="3222625"/>
          <p14:tracePt t="50673" x="2838450" y="3222625"/>
          <p14:tracePt t="50690" x="2809875" y="3222625"/>
          <p14:tracePt t="50707" x="2787650" y="3228975"/>
          <p14:tracePt t="50723" x="2746375" y="3235325"/>
          <p14:tracePt t="50741" x="2730500" y="3235325"/>
          <p14:tracePt t="50757" x="2714625" y="3235325"/>
          <p14:tracePt t="50773" x="2698750" y="3235325"/>
          <p14:tracePt t="50790" x="2695575" y="3235325"/>
          <p14:tracePt t="50846" x="2695575" y="3244850"/>
          <p14:tracePt t="50853" x="2695575" y="3248025"/>
          <p14:tracePt t="50946" x="2701925" y="3248025"/>
          <p14:tracePt t="50952" x="2708275" y="3248025"/>
          <p14:tracePt t="50960" x="2711450" y="3248025"/>
          <p14:tracePt t="50974" x="2727325" y="3248025"/>
          <p14:tracePt t="50990" x="2736850" y="3248025"/>
          <p14:tracePt t="51007" x="2746375" y="3248025"/>
          <p14:tracePt t="51024" x="2762250" y="3248025"/>
          <p14:tracePt t="51040" x="2774950" y="3248025"/>
          <p14:tracePt t="51057" x="2790825" y="3248025"/>
          <p14:tracePt t="51074" x="2832100" y="3248025"/>
          <p14:tracePt t="51090" x="2847975" y="3248025"/>
          <p14:tracePt t="51107" x="2863850" y="3248025"/>
          <p14:tracePt t="51123" x="2889250" y="3248025"/>
          <p14:tracePt t="51140" x="2905125" y="3248025"/>
          <p14:tracePt t="51158" x="2917825" y="3248025"/>
          <p14:tracePt t="51173" x="2959100" y="3248025"/>
          <p14:tracePt t="51190" x="2987675" y="3248025"/>
          <p14:tracePt t="51207" x="3009900" y="3248025"/>
          <p14:tracePt t="51223" x="3032125" y="3248025"/>
          <p14:tracePt t="51240" x="3048000" y="3248025"/>
          <p14:tracePt t="51257" x="3057525" y="3248025"/>
          <p14:tracePt t="51274" x="3070225" y="3248025"/>
          <p14:tracePt t="51290" x="3079750" y="3248025"/>
          <p14:tracePt t="51308" x="3105150" y="3248025"/>
          <p14:tracePt t="51324" x="3121025" y="3248025"/>
          <p14:tracePt t="51341" x="3143250" y="3254375"/>
          <p14:tracePt t="51358" x="3159125" y="3254375"/>
          <p14:tracePt t="51374" x="3168650" y="3254375"/>
          <p14:tracePt t="51391" x="3171825" y="3254375"/>
          <p14:tracePt t="51408" x="3171825" y="3260725"/>
          <p14:tracePt t="51440" x="3171825" y="3263900"/>
          <p14:tracePt t="51457" x="3165475" y="3263900"/>
          <p14:tracePt t="51474" x="3152775" y="3270250"/>
          <p14:tracePt t="51490" x="3136900" y="3270250"/>
          <p14:tracePt t="51508" x="3117850" y="3270250"/>
          <p14:tracePt t="51524" x="3063875" y="3267075"/>
          <p14:tracePt t="51541" x="2990850" y="3257550"/>
          <p14:tracePt t="51558" x="2905125" y="3257550"/>
          <p14:tracePt t="51574" x="2860675" y="3257550"/>
          <p14:tracePt t="51590" x="2838450" y="3257550"/>
          <p14:tracePt t="51608" x="2813050" y="3257550"/>
          <p14:tracePt t="51624" x="2803525" y="3257550"/>
          <p14:tracePt t="51641" x="2794000" y="3257550"/>
          <p14:tracePt t="51658" x="2784475" y="3257550"/>
          <p14:tracePt t="51690" x="2778125" y="3257550"/>
          <p14:tracePt t="52559" x="2778125" y="3254375"/>
          <p14:tracePt t="52565" x="2778125" y="3248025"/>
          <p14:tracePt t="52579" x="2778125" y="3244850"/>
          <p14:tracePt t="52628" x="2781300" y="3244850"/>
          <p14:tracePt t="52635" x="2784475" y="3244850"/>
          <p14:tracePt t="52642" x="2790825" y="3244850"/>
          <p14:tracePt t="52673" x="2809875" y="3238500"/>
          <p14:tracePt t="52706" x="2828925" y="3238500"/>
          <p14:tracePt t="52723" x="2838450" y="3238500"/>
          <p14:tracePt t="52740" x="2847975" y="3238500"/>
          <p14:tracePt t="52757" x="2870200" y="3225800"/>
          <p14:tracePt t="52774" x="2879725" y="3216275"/>
          <p14:tracePt t="52790" x="2901950" y="3206750"/>
          <p14:tracePt t="52793" x="2927350" y="3200400"/>
          <p14:tracePt t="52807" x="2959100" y="3187700"/>
          <p14:tracePt t="52823" x="2997200" y="3187700"/>
          <p14:tracePt t="52840" x="3019425" y="3181350"/>
          <p14:tracePt t="52857" x="3057525" y="3181350"/>
          <p14:tracePt t="52873" x="3079750" y="3181350"/>
          <p14:tracePt t="52890" x="3108325" y="3181350"/>
          <p14:tracePt t="52907" x="3130550" y="3181350"/>
          <p14:tracePt t="52923" x="3146425" y="3181350"/>
          <p14:tracePt t="52941" x="3149600" y="3181350"/>
          <p14:tracePt t="53157" x="3136900" y="3181350"/>
          <p14:tracePt t="53163" x="3111500" y="3181350"/>
          <p14:tracePt t="53174" x="3086100" y="3181350"/>
          <p14:tracePt t="53190" x="3041650" y="3181350"/>
          <p14:tracePt t="53206" x="2994025" y="3181350"/>
          <p14:tracePt t="53223" x="2984500" y="3181350"/>
          <p14:tracePt t="53241" x="2968625" y="3181350"/>
          <p14:tracePt t="53257" x="2959100" y="3181350"/>
          <p14:tracePt t="53357" x="2962275" y="3181350"/>
          <p14:tracePt t="53363" x="2971800" y="3181350"/>
          <p14:tracePt t="53373" x="2990850" y="3175000"/>
          <p14:tracePt t="53391" x="3098800" y="3162300"/>
          <p14:tracePt t="53407" x="3181350" y="3162300"/>
          <p14:tracePt t="53423" x="3286125" y="3162300"/>
          <p14:tracePt t="53441" x="3403600" y="3162300"/>
          <p14:tracePt t="53457" x="3470275" y="3181350"/>
          <p14:tracePt t="53474" x="3498850" y="3190875"/>
          <p14:tracePt t="53491" x="3549650" y="3203575"/>
          <p14:tracePt t="53507" x="3559175" y="3209925"/>
          <p14:tracePt t="53523" x="3568700" y="3209925"/>
          <p14:tracePt t="53557" x="3565525" y="3209925"/>
          <p14:tracePt t="53574" x="3530600" y="3206750"/>
          <p14:tracePt t="53590" x="3368675" y="3146425"/>
          <p14:tracePt t="53606" x="3273425" y="3121025"/>
          <p14:tracePt t="53623" x="3175000" y="3105150"/>
          <p14:tracePt t="53641" x="3127375" y="3098800"/>
          <p14:tracePt t="53657" x="3105150" y="3098800"/>
          <p14:tracePt t="53674" x="3095625" y="3098800"/>
          <p14:tracePt t="53691" x="3060700" y="3098800"/>
          <p14:tracePt t="53707" x="3038475" y="3098800"/>
          <p14:tracePt t="53724" x="3016250" y="3098800"/>
          <p14:tracePt t="53740" x="2978150" y="3098800"/>
          <p14:tracePt t="53756" x="2946400" y="3098800"/>
          <p14:tracePt t="53774" x="2930525" y="3098800"/>
          <p14:tracePt t="53790" x="2917825" y="3098800"/>
          <p14:tracePt t="53807" x="2908300" y="3098800"/>
          <p14:tracePt t="53824" x="2892425" y="3098800"/>
          <p14:tracePt t="53857" x="2892425" y="3105150"/>
          <p14:tracePt t="53873" x="2895600" y="3117850"/>
          <p14:tracePt t="53890" x="2936875" y="3140075"/>
          <p14:tracePt t="53906" x="2981325" y="3152775"/>
          <p14:tracePt t="53924" x="3019425" y="3165475"/>
          <p14:tracePt t="53940" x="3067050" y="3171825"/>
          <p14:tracePt t="56289" x="3079750" y="3162300"/>
          <p14:tracePt t="56295" x="3092450" y="3149600"/>
          <p14:tracePt t="56307" x="3101975" y="3136900"/>
          <p14:tracePt t="56323" x="3149600" y="3070225"/>
          <p14:tracePt t="56339" x="3178175" y="3016250"/>
          <p14:tracePt t="56356" x="3216275" y="2946400"/>
          <p14:tracePt t="56389" x="3254375" y="2835275"/>
          <p14:tracePt t="56423" x="3276600" y="2790825"/>
          <p14:tracePt t="56440" x="3276600" y="2778125"/>
          <p14:tracePt t="56457" x="3276600" y="2768600"/>
          <p14:tracePt t="56473" x="3276600" y="2752725"/>
          <p14:tracePt t="56489" x="3276600" y="2743200"/>
          <p14:tracePt t="56506" x="3276600" y="2727325"/>
          <p14:tracePt t="56523" x="3276600" y="2714625"/>
          <p14:tracePt t="56540" x="3276600" y="2701925"/>
          <p14:tracePt t="56557" x="3276600" y="2692400"/>
          <p14:tracePt t="56574" x="3276600" y="2673350"/>
          <p14:tracePt t="56590" x="3276600" y="2667000"/>
          <p14:tracePt t="56623" x="3276600" y="2663825"/>
          <p14:tracePt t="56681" x="3270250" y="2663825"/>
          <p14:tracePt t="56688" x="3260725" y="2663825"/>
          <p14:tracePt t="56695" x="3257550" y="2663825"/>
          <p14:tracePt t="56708" x="3248025" y="2663825"/>
          <p14:tracePt t="56724" x="3235325" y="2676525"/>
          <p14:tracePt t="56739" x="3232150" y="2689225"/>
          <p14:tracePt t="56756" x="3232150" y="2701925"/>
          <p14:tracePt t="56773" x="3225800" y="2714625"/>
          <p14:tracePt t="56790" x="3222625" y="2724150"/>
          <p14:tracePt t="56806" x="3222625" y="2740025"/>
          <p14:tracePt t="56823" x="3203575" y="2755900"/>
          <p14:tracePt t="56840" x="3203575" y="2765425"/>
          <p14:tracePt t="56856" x="3203575" y="2774950"/>
          <p14:tracePt t="56873" x="3203575" y="2794000"/>
          <p14:tracePt t="56889" x="3203575" y="2803525"/>
          <p14:tracePt t="56906" x="3203575" y="2809875"/>
          <p14:tracePt t="56944" x="3203575" y="2816225"/>
          <p14:tracePt t="58051" x="3206750" y="2838450"/>
          <p14:tracePt t="58058" x="3213100" y="2863850"/>
          <p14:tracePt t="58073" x="3228975" y="2927350"/>
          <p14:tracePt t="58090" x="3228975" y="2981325"/>
          <p14:tracePt t="58107" x="3228975" y="3044825"/>
          <p14:tracePt t="58123" x="3241675" y="3073400"/>
          <p14:tracePt t="58140" x="3241675" y="3095625"/>
          <p14:tracePt t="58172" x="3241675" y="3152775"/>
          <p14:tracePt t="58207" x="3241675" y="3206750"/>
          <p14:tracePt t="58223" x="3244850" y="3232150"/>
          <p14:tracePt t="58240" x="3251200" y="3260725"/>
          <p14:tracePt t="58257" x="3251200" y="3302000"/>
          <p14:tracePt t="58273" x="3251200" y="3324225"/>
          <p14:tracePt t="58289" x="3251200" y="3340100"/>
          <p14:tracePt t="58306" x="3263900" y="3365500"/>
          <p14:tracePt t="58322" x="3263900" y="3375025"/>
          <p14:tracePt t="58339" x="3267075" y="3390900"/>
          <p14:tracePt t="58356" x="3273425" y="3409950"/>
          <p14:tracePt t="58373" x="3273425" y="3425825"/>
          <p14:tracePt t="58390" x="3273425" y="3435350"/>
          <p14:tracePt t="58393" x="3273425" y="3441700"/>
          <p14:tracePt t="58407" x="3273425" y="3454400"/>
          <p14:tracePt t="58423" x="3273425" y="3467100"/>
          <p14:tracePt t="58439" x="3273425" y="3476625"/>
          <p14:tracePt t="58456" x="3279775" y="3489325"/>
          <p14:tracePt t="58472" x="3282950" y="3505200"/>
          <p14:tracePt t="58490" x="3282950" y="3521075"/>
          <p14:tracePt t="58506" x="3282950" y="3536950"/>
          <p14:tracePt t="58523" x="3282950" y="3546475"/>
          <p14:tracePt t="58540" x="3282950" y="3559175"/>
          <p14:tracePt t="58556" x="3282950" y="3571875"/>
          <p14:tracePt t="58573" x="3282950" y="3575050"/>
          <p14:tracePt t="66646" x="3232150" y="3559175"/>
          <p14:tracePt t="66653" x="3149600" y="3530600"/>
          <p14:tracePt t="66660" x="3054350" y="3511550"/>
          <p14:tracePt t="66672" x="2949575" y="3482975"/>
          <p14:tracePt t="66705" x="2511425" y="3419475"/>
          <p14:tracePt t="66740" x="2247900" y="3311525"/>
          <p14:tracePt t="66757" x="2203450" y="3260725"/>
          <p14:tracePt t="66772" x="2187575" y="3187700"/>
          <p14:tracePt t="66789" x="2212975" y="2997200"/>
          <p14:tracePt t="66808" x="2263775" y="2876550"/>
          <p14:tracePt t="66822" x="2314575" y="2774950"/>
          <p14:tracePt t="66838" x="2419350" y="2619375"/>
          <p14:tracePt t="66855" x="2486025" y="2527300"/>
          <p14:tracePt t="66872" x="2568575" y="2451100"/>
          <p14:tracePt t="66889" x="2724150" y="2359025"/>
          <p14:tracePt t="66905" x="2809875" y="2333625"/>
          <p14:tracePt t="66923" x="2908300" y="2320925"/>
          <p14:tracePt t="66939" x="2946400" y="2320925"/>
          <p14:tracePt t="66955" x="2981325" y="2320925"/>
          <p14:tracePt t="66974" x="3003550" y="2333625"/>
          <p14:tracePt t="66989" x="3019425" y="2349500"/>
          <p14:tracePt t="67006" x="3032125" y="2378075"/>
          <p14:tracePt t="67023" x="3057525" y="2428875"/>
          <p14:tracePt t="67039" x="3070225" y="2473325"/>
          <p14:tracePt t="67055" x="3089275" y="2520950"/>
          <p14:tracePt t="67072" x="3101975" y="2549525"/>
          <p14:tracePt t="67088" x="3108325" y="2590800"/>
          <p14:tracePt t="67105" x="3108325" y="2606675"/>
          <p14:tracePt t="67123" x="3108325" y="2622550"/>
          <p14:tracePt t="67139" x="3108325" y="2635250"/>
          <p14:tracePt t="67156" x="3108325" y="2647950"/>
          <p14:tracePt t="67173" x="3108325" y="2660650"/>
          <p14:tracePt t="67189" x="3108325" y="2676525"/>
          <p14:tracePt t="67206" x="3111500" y="2686050"/>
          <p14:tracePt t="67222" x="3117850" y="2701925"/>
          <p14:tracePt t="67239" x="3127375" y="2727325"/>
          <p14:tracePt t="67256" x="3133725" y="2736850"/>
          <p14:tracePt t="67273" x="3143250" y="2752725"/>
          <p14:tracePt t="67290" x="3143250" y="2762250"/>
          <p14:tracePt t="67306" x="3146425" y="2778125"/>
          <p14:tracePt t="67323" x="3146425" y="2790825"/>
          <p14:tracePt t="67338" x="3146425" y="2797175"/>
          <p14:tracePt t="67372" x="3146425" y="2803525"/>
          <p14:tracePt t="68501" x="3146425" y="2832100"/>
          <p14:tracePt t="68508" x="3155950" y="2879725"/>
          <p14:tracePt t="68522" x="3168650" y="2955925"/>
          <p14:tracePt t="68539" x="3181350" y="2990850"/>
          <p14:tracePt t="68556" x="3200400" y="3038475"/>
          <p14:tracePt t="68573" x="3254375" y="3105150"/>
          <p14:tracePt t="68588" x="3289300" y="3152775"/>
          <p14:tracePt t="68621" x="3368675" y="3305175"/>
          <p14:tracePt t="68655" x="3397250" y="3422650"/>
          <p14:tracePt t="68672" x="3397250" y="3517900"/>
          <p14:tracePt t="68688" x="3397250" y="3568700"/>
          <p14:tracePt t="68705" x="3387725" y="3606800"/>
          <p14:tracePt t="68722" x="3368675" y="3651250"/>
          <p14:tracePt t="68738" x="3349625" y="3673475"/>
          <p14:tracePt t="68757" x="3333750" y="3708400"/>
          <p14:tracePt t="68772" x="3324225" y="3717925"/>
          <p14:tracePt t="68788" x="3314700" y="3727450"/>
          <p14:tracePt t="68805" x="3298825" y="3740150"/>
          <p14:tracePt t="68822" x="3282950" y="3759200"/>
          <p14:tracePt t="68839" x="3273425" y="3759200"/>
          <p14:tracePt t="68856" x="3263900" y="3759200"/>
          <p14:tracePt t="68871" x="3244850" y="3759200"/>
          <p14:tracePt t="68888" x="3238500" y="3759200"/>
          <p14:tracePt t="68905" x="3235325" y="3759200"/>
          <p14:tracePt t="68921" x="3235325" y="3736975"/>
          <p14:tracePt t="68938" x="3235325" y="3702050"/>
          <p14:tracePt t="68956" x="3251200" y="3600450"/>
          <p14:tracePt t="68972" x="3273425" y="3556000"/>
          <p14:tracePt t="68988" x="3282950" y="3530600"/>
          <p14:tracePt t="69005" x="3292475" y="3521075"/>
          <p14:tracePt t="69021" x="3308350" y="3505200"/>
          <p14:tracePt t="69039" x="3324225" y="3502025"/>
          <p14:tracePt t="69056" x="3336925" y="3502025"/>
          <p14:tracePt t="69072" x="3343275" y="3502025"/>
          <p14:tracePt t="69121" x="3343275" y="3495675"/>
          <p14:tracePt t="69143" x="3343275" y="3486150"/>
          <p14:tracePt t="69180" x="3340100" y="3486150"/>
          <p14:tracePt t="69186" x="3336925" y="3486150"/>
          <p14:tracePt t="69193" x="3327400" y="3486150"/>
          <p14:tracePt t="69207" x="3295650" y="3479800"/>
          <p14:tracePt t="69222" x="3267075" y="3473450"/>
          <p14:tracePt t="69239" x="3235325" y="3467100"/>
          <p14:tracePt t="69256" x="3203575" y="3467100"/>
          <p14:tracePt t="69271" x="3181350" y="3467100"/>
          <p14:tracePt t="69288" x="3171825" y="3467100"/>
          <p14:tracePt t="69306" x="3152775" y="3467100"/>
          <p14:tracePt t="69321" x="3136900" y="3467100"/>
          <p14:tracePt t="69338" x="3121025" y="3467100"/>
          <p14:tracePt t="69356" x="3105150" y="3467100"/>
          <p14:tracePt t="69372" x="3089275" y="3467100"/>
          <p14:tracePt t="69388" x="3079750" y="3467100"/>
          <p14:tracePt t="69406" x="3067050" y="3467100"/>
          <p14:tracePt t="69421" x="3060700" y="3467100"/>
          <p14:tracePt t="69438" x="3060700" y="3470275"/>
          <p14:tracePt t="69456" x="3063875" y="3479800"/>
          <p14:tracePt t="69472" x="3073400" y="3495675"/>
          <p14:tracePt t="69489" x="3089275" y="3498850"/>
          <p14:tracePt t="69506" x="3124200" y="3498850"/>
          <p14:tracePt t="69522" x="3136900" y="3498850"/>
          <p14:tracePt t="69538" x="3146425" y="3498850"/>
          <p14:tracePt t="69555" x="3168650" y="3498850"/>
          <p14:tracePt t="69572" x="3178175" y="3498850"/>
          <p14:tracePt t="69588" x="3187700" y="3498850"/>
          <p14:tracePt t="72567" x="3203575" y="3511550"/>
          <p14:tracePt t="72574" x="3216275" y="3517900"/>
          <p14:tracePt t="72589" x="3232150" y="3527425"/>
          <p14:tracePt t="72604" x="3248025" y="3536950"/>
          <p14:tracePt t="72621" x="3254375" y="3543300"/>
          <p14:tracePt t="72638" x="3267075" y="3540125"/>
          <p14:tracePt t="72656" x="3302000" y="3502025"/>
          <p14:tracePt t="72689" x="3435350" y="3171825"/>
          <p14:tracePt t="72722" x="3492500" y="2965450"/>
          <p14:tracePt t="72739" x="3511550" y="2924175"/>
          <p14:tracePt t="72754" x="3517900" y="2901950"/>
          <p14:tracePt t="72771" x="3527425" y="2886075"/>
          <p14:tracePt t="72789" x="3546475" y="2870200"/>
          <p14:tracePt t="72805" x="3556000" y="2854325"/>
          <p14:tracePt t="72821" x="3568700" y="2844800"/>
          <p14:tracePt t="72839" x="3571875" y="2828925"/>
          <p14:tracePt t="72855" x="3571875" y="2819400"/>
          <p14:tracePt t="72871" x="3571875" y="2806700"/>
          <p14:tracePt t="72888" x="3571875" y="2790825"/>
          <p14:tracePt t="72905" x="3559175" y="2774950"/>
          <p14:tracePt t="72922" x="3559175" y="2740025"/>
          <p14:tracePt t="72938" x="3559175" y="2682875"/>
          <p14:tracePt t="72955" x="3559175" y="2660650"/>
          <p14:tracePt t="72971" x="3549650" y="2638425"/>
          <p14:tracePt t="72988" x="3540125" y="2616200"/>
          <p14:tracePt t="73005" x="3524250" y="2600325"/>
          <p14:tracePt t="73022" x="3511550" y="2590800"/>
          <p14:tracePt t="73038" x="3489325" y="2552700"/>
          <p14:tracePt t="73054" x="3463925" y="2527300"/>
          <p14:tracePt t="73072" x="3425825" y="2482850"/>
          <p14:tracePt t="73088" x="3397250" y="2463800"/>
          <p14:tracePt t="73105" x="3371850" y="2447925"/>
          <p14:tracePt t="73122" x="3295650" y="2438400"/>
          <p14:tracePt t="73138" x="3235325" y="2444750"/>
          <p14:tracePt t="73154" x="3187700" y="2463800"/>
          <p14:tracePt t="73172" x="3121025" y="2501900"/>
          <p14:tracePt t="73188" x="3063875" y="2536825"/>
          <p14:tracePt t="73204" x="3006725" y="2581275"/>
          <p14:tracePt t="73222" x="2933700" y="2663825"/>
          <p14:tracePt t="73238" x="2886075" y="2733675"/>
          <p14:tracePt t="73254" x="2851150" y="2781300"/>
          <p14:tracePt t="73272" x="2813050" y="2847975"/>
          <p14:tracePt t="73288" x="2778125" y="2905125"/>
          <p14:tracePt t="73305" x="2746375" y="2974975"/>
          <p14:tracePt t="73322" x="2717800" y="3076575"/>
          <p14:tracePt t="73338" x="2705100" y="3140075"/>
          <p14:tracePt t="73354" x="2705100" y="3190875"/>
          <p14:tracePt t="73371" x="2705100" y="3254375"/>
          <p14:tracePt t="73388" x="2705100" y="3305175"/>
          <p14:tracePt t="73404" x="2714625" y="3365500"/>
          <p14:tracePt t="73422" x="2743200" y="3470275"/>
          <p14:tracePt t="73439" x="2755900" y="3514725"/>
          <p14:tracePt t="73456" x="2784475" y="3568700"/>
          <p14:tracePt t="73472" x="2854325" y="3679825"/>
          <p14:tracePt t="73488" x="2930525" y="3752850"/>
          <p14:tracePt t="73505" x="3000375" y="3810000"/>
          <p14:tracePt t="73521" x="3108325" y="3879850"/>
          <p14:tracePt t="73538" x="3197225" y="3902075"/>
          <p14:tracePt t="73554" x="3270250" y="3902075"/>
          <p14:tracePt t="73572" x="3317875" y="3902075"/>
          <p14:tracePt t="73589" x="3340100" y="3895725"/>
          <p14:tracePt t="73605" x="3349625" y="3889375"/>
          <p14:tracePt t="73622" x="3355975" y="3889375"/>
          <p14:tracePt t="73638" x="3355975" y="3886200"/>
          <p14:tracePt t="73655" x="3355975" y="3879850"/>
          <p14:tracePt t="73671" x="3365500" y="3863975"/>
          <p14:tracePt t="73688" x="3381375" y="3854450"/>
          <p14:tracePt t="73704" x="3390900" y="3838575"/>
          <p14:tracePt t="73707" x="3390900" y="3832225"/>
          <p14:tracePt t="73721" x="3397250" y="3832225"/>
          <p14:tracePt t="73738" x="3400425" y="3832225"/>
          <p14:tracePt t="73754" x="3406775" y="3829050"/>
          <p14:tracePt t="73771" x="3448050" y="3813175"/>
          <p14:tracePt t="73787" x="3536950" y="3762375"/>
          <p14:tracePt t="73804" x="3695700" y="3670300"/>
          <p14:tracePt t="73821" x="4000500" y="3473450"/>
          <p14:tracePt t="73839" x="4254500" y="3254375"/>
          <p14:tracePt t="73856" x="4533900" y="2997200"/>
          <p14:tracePt t="73873" x="4946650" y="2622550"/>
          <p14:tracePt t="73890" x="5222875" y="2384425"/>
          <p14:tracePt t="73908" x="5534025" y="2143125"/>
          <p14:tracePt t="73924" x="5661025" y="2054225"/>
          <p14:tracePt t="73939" x="5784850" y="1971675"/>
          <p14:tracePt t="73955" x="5845175" y="1917700"/>
          <p14:tracePt t="73971" x="5905500" y="1885950"/>
          <p14:tracePt t="73987" x="5921375" y="1863725"/>
          <p14:tracePt t="74004" x="5930900" y="1854200"/>
          <p14:tracePt t="74022" x="5949950" y="1812925"/>
          <p14:tracePt t="74037" x="5949950" y="1790700"/>
          <p14:tracePt t="74054" x="5949950" y="1746250"/>
          <p14:tracePt t="74072" x="5949950" y="1685925"/>
          <p14:tracePt t="74087" x="5946775" y="1654175"/>
          <p14:tracePt t="74104" x="5934075" y="1625600"/>
          <p14:tracePt t="74121" x="5908675" y="1597025"/>
          <p14:tracePt t="74138" x="5899150" y="1587500"/>
          <p14:tracePt t="74155" x="5883275" y="1568450"/>
          <p14:tracePt t="74172" x="5848350" y="1552575"/>
          <p14:tracePt t="74188" x="5832475" y="1543050"/>
          <p14:tracePt t="74204" x="5816600" y="1533525"/>
          <p14:tracePt t="74206" x="5800725" y="1533525"/>
          <p14:tracePt t="74221" x="5778500" y="1533525"/>
          <p14:tracePt t="74238" x="5756275" y="1533525"/>
          <p14:tracePt t="74255" x="5727700" y="1533525"/>
          <p14:tracePt t="74272" x="5686425" y="1533525"/>
          <p14:tracePt t="74288" x="5667375" y="1533525"/>
          <p14:tracePt t="74305" x="5645150" y="1533525"/>
          <p14:tracePt t="74321" x="5610225" y="1533525"/>
          <p14:tracePt t="74338" x="5600700" y="1533525"/>
          <p14:tracePt t="74355" x="5591175" y="1539875"/>
          <p14:tracePt t="74371" x="5565775" y="1552575"/>
          <p14:tracePt t="74388" x="5553075" y="1565275"/>
          <p14:tracePt t="74405" x="5543550" y="1577975"/>
          <p14:tracePt t="74422" x="5524500" y="1593850"/>
          <p14:tracePt t="74438" x="5514975" y="1609725"/>
          <p14:tracePt t="74455" x="5502275" y="1641475"/>
          <p14:tracePt t="74472" x="5502275" y="1695450"/>
          <p14:tracePt t="74488" x="5502275" y="1746250"/>
          <p14:tracePt t="74505" x="5502275" y="1806575"/>
          <p14:tracePt t="74522" x="5502275" y="1892300"/>
          <p14:tracePt t="74538" x="5505450" y="1936750"/>
          <p14:tracePt t="74555" x="5521325" y="2022475"/>
          <p14:tracePt t="74572" x="5534025" y="2143125"/>
          <p14:tracePt t="74588" x="5534025" y="2203450"/>
          <p14:tracePt t="74605" x="5549900" y="2324100"/>
          <p14:tracePt t="74621" x="5549900" y="2384425"/>
          <p14:tracePt t="74637" x="5549900" y="2444750"/>
          <p14:tracePt t="74654" x="5549900" y="2505075"/>
          <p14:tracePt t="74671" x="5549900" y="2590800"/>
          <p14:tracePt t="74687" x="5549900" y="2651125"/>
          <p14:tracePt t="74706" x="5549900" y="2765425"/>
          <p14:tracePt t="74721" x="5549900" y="2844800"/>
          <p14:tracePt t="74739" x="5559425" y="2930525"/>
          <p14:tracePt t="74755" x="5575300" y="3048000"/>
          <p14:tracePt t="74771" x="5600700" y="3225800"/>
          <p14:tracePt t="74788" x="5610225" y="3330575"/>
          <p14:tracePt t="74806" x="5610225" y="3479800"/>
          <p14:tracePt t="74822" x="5610225" y="3575050"/>
          <p14:tracePt t="74838" x="5610225" y="3654425"/>
          <p14:tracePt t="74855" x="5610225" y="3746500"/>
          <p14:tracePt t="74871" x="5610225" y="3797300"/>
          <p14:tracePt t="74887" x="5610225" y="3829050"/>
          <p14:tracePt t="74904" x="5610225" y="3838575"/>
          <p14:tracePt t="75163" x="5581650" y="3902075"/>
          <p14:tracePt t="75170" x="5553075" y="3975100"/>
          <p14:tracePt t="75177" x="5518150" y="4048125"/>
          <p14:tracePt t="75187" x="5499100" y="4108450"/>
          <p14:tracePt t="75205" x="5467350" y="4232275"/>
          <p14:tracePt t="75221" x="5448300" y="4308475"/>
          <p14:tracePt t="75238" x="5438775" y="4381500"/>
          <p14:tracePt t="75255" x="5438775" y="4476750"/>
          <p14:tracePt t="75272" x="5438775" y="4511675"/>
          <p14:tracePt t="75288" x="5438775" y="4556125"/>
          <p14:tracePt t="75305" x="5461000" y="4622800"/>
          <p14:tracePt t="75321" x="5476875" y="4686300"/>
          <p14:tracePt t="75337" x="5489575" y="4730750"/>
          <p14:tracePt t="75355" x="5508625" y="4794250"/>
          <p14:tracePt t="75372" x="5508625" y="4816475"/>
          <p14:tracePt t="75388" x="5508625" y="4826000"/>
          <p14:tracePt t="75405" x="5524500" y="4841875"/>
          <p14:tracePt t="75422" x="5534025" y="4841875"/>
          <p14:tracePt t="75438" x="5543550" y="4841875"/>
          <p14:tracePt t="75454" x="5575300" y="4841875"/>
          <p14:tracePt t="75471" x="5603875" y="4841875"/>
          <p14:tracePt t="75488" x="5641975" y="4841875"/>
          <p14:tracePt t="75505" x="5683250" y="4826000"/>
          <p14:tracePt t="75522" x="5705475" y="4816475"/>
          <p14:tracePt t="75538" x="5724525" y="4803775"/>
          <p14:tracePt t="75555" x="5749925" y="4784725"/>
          <p14:tracePt t="75571" x="5775325" y="4772025"/>
          <p14:tracePt t="75588" x="5788025" y="4762500"/>
          <p14:tracePt t="75604" x="5810250" y="4749800"/>
          <p14:tracePt t="75621" x="5819775" y="4746625"/>
          <p14:tracePt t="75638" x="5826125" y="4740275"/>
          <p14:tracePt t="75654" x="5826125" y="4724400"/>
          <p14:tracePt t="75672" x="5826125" y="4721225"/>
          <p14:tracePt t="75741" x="5826125" y="4714875"/>
          <p14:tracePt t="75748" x="5826125" y="4711700"/>
          <p14:tracePt t="75756" x="5826125" y="4699000"/>
          <p14:tracePt t="75772" x="5832475" y="4648200"/>
          <p14:tracePt t="75789" x="5832475" y="4549775"/>
          <p14:tracePt t="75805" x="5832475" y="4375150"/>
          <p14:tracePt t="75822" x="5832475" y="4260850"/>
          <p14:tracePt t="75838" x="5832475" y="4168775"/>
          <p14:tracePt t="75855" x="5832475" y="4083050"/>
          <p14:tracePt t="75871" x="5832475" y="4044950"/>
          <p14:tracePt t="75888" x="5845175" y="4022725"/>
          <p14:tracePt t="75904" x="5845175" y="3987800"/>
          <p14:tracePt t="75921" x="5845175" y="3978275"/>
          <p14:tracePt t="75938" x="5845175" y="3968750"/>
          <p14:tracePt t="75954" x="5845175" y="3965575"/>
          <p14:tracePt t="76012" x="5835650" y="3965575"/>
          <p14:tracePt t="76077" x="5832475" y="3965575"/>
          <p14:tracePt t="76091" x="5826125" y="3965575"/>
          <p14:tracePt t="76098" x="5822950" y="3965575"/>
          <p14:tracePt t="76105" x="5816600" y="3971925"/>
          <p14:tracePt t="76121" x="5800725" y="3981450"/>
          <p14:tracePt t="76138" x="5772150" y="3994150"/>
          <p14:tracePt t="76154" x="5699125" y="4019550"/>
          <p14:tracePt t="76171" x="5632450" y="4035425"/>
          <p14:tracePt t="76188" x="5581650" y="4041775"/>
          <p14:tracePt t="76204" x="5534025" y="4041775"/>
          <p14:tracePt t="76221" x="5511800" y="4041775"/>
          <p14:tracePt t="76239" x="5489575" y="4041775"/>
          <p14:tracePt t="76255" x="5461000" y="4041775"/>
          <p14:tracePt t="76271" x="5451475" y="4038600"/>
          <p14:tracePt t="76288" x="5441950" y="4035425"/>
          <p14:tracePt t="76304" x="5438775" y="4029075"/>
          <p14:tracePt t="76576" x="5330825" y="3978275"/>
          <p14:tracePt t="76583" x="5083175" y="3848100"/>
          <p14:tracePt t="76590" x="4851400" y="3705225"/>
          <p14:tracePt t="76606" x="4283075" y="3397250"/>
          <p14:tracePt t="76622" x="3902075" y="3200400"/>
          <p14:tracePt t="76640" x="3578225" y="3038475"/>
          <p14:tracePt t="76656" x="3463925" y="2984500"/>
          <p14:tracePt t="76672" x="3406775" y="2955925"/>
          <p14:tracePt t="76688" x="3378200" y="2946400"/>
          <p14:tracePt t="76705" x="3333750" y="2914650"/>
          <p14:tracePt t="76721" x="3317875" y="2901950"/>
          <p14:tracePt t="76739" x="3295650" y="2889250"/>
          <p14:tracePt t="76755" x="3286125" y="2873375"/>
          <p14:tracePt t="76771" x="3276600" y="2863850"/>
          <p14:tracePt t="76789" x="3270250" y="2857500"/>
          <p14:tracePt t="76805" x="3267075" y="2854325"/>
          <p14:tracePt t="76821" x="3251200" y="2841625"/>
          <p14:tracePt t="76838" x="3235325" y="2822575"/>
          <p14:tracePt t="76854" x="3213100" y="2809875"/>
          <p14:tracePt t="76871" x="3184525" y="2800350"/>
          <p14:tracePt t="76888" x="3140075" y="2762250"/>
          <p14:tracePt t="76904" x="3114675" y="2736850"/>
          <p14:tracePt t="76921" x="3089275" y="2705100"/>
          <p14:tracePt t="76938" x="3048000" y="2679700"/>
          <p14:tracePt t="76955" x="3016250" y="2670175"/>
          <p14:tracePt t="76971" x="2962275" y="2654300"/>
          <p14:tracePt t="76988" x="2822575" y="2660650"/>
          <p14:tracePt t="77004" x="2733675" y="2692400"/>
          <p14:tracePt t="77021" x="2644775" y="2733675"/>
          <p14:tracePt t="77038" x="2536825" y="2784475"/>
          <p14:tracePt t="77054" x="2498725" y="2819400"/>
          <p14:tracePt t="77071" x="2466975" y="2844800"/>
          <p14:tracePt t="77088" x="2409825" y="2917825"/>
          <p14:tracePt t="77104" x="2378075" y="2997200"/>
          <p14:tracePt t="77121" x="2339975" y="3076575"/>
          <p14:tracePt t="77139" x="2305050" y="3168650"/>
          <p14:tracePt t="77155" x="2292350" y="3222625"/>
          <p14:tracePt t="77171" x="2282825" y="3317875"/>
          <p14:tracePt t="77188" x="2282825" y="3403600"/>
          <p14:tracePt t="77205" x="2282825" y="3460750"/>
          <p14:tracePt t="77221" x="2286000" y="3498850"/>
          <p14:tracePt t="77238" x="2305050" y="3578225"/>
          <p14:tracePt t="77254" x="2333625" y="3635375"/>
          <p14:tracePt t="77271" x="2368550" y="3686175"/>
          <p14:tracePt t="77288" x="2441575" y="3765550"/>
          <p14:tracePt t="77305" x="2505075" y="3819525"/>
          <p14:tracePt t="77322" x="2555875" y="3870325"/>
          <p14:tracePt t="77339" x="2686050" y="3952875"/>
          <p14:tracePt t="77355" x="2774950" y="3990975"/>
          <p14:tracePt t="77371" x="2854325" y="4032250"/>
          <p14:tracePt t="77388" x="2949575" y="4073525"/>
          <p14:tracePt t="77404" x="3016250" y="4105275"/>
          <p14:tracePt t="77421" x="3101975" y="4121150"/>
          <p14:tracePt t="77438" x="3254375" y="4130675"/>
          <p14:tracePt t="77455" x="3359150" y="4130675"/>
          <p14:tracePt t="77472" x="3463925" y="4114800"/>
          <p14:tracePt t="77489" x="3635375" y="4064000"/>
          <p14:tracePt t="77504" x="3724275" y="4032250"/>
          <p14:tracePt t="77521" x="3790950" y="3994150"/>
          <p14:tracePt t="77538" x="3898900" y="3949700"/>
          <p14:tracePt t="77555" x="3975100" y="3911600"/>
          <p14:tracePt t="77571" x="4041775" y="3879850"/>
          <p14:tracePt t="77588" x="4121150" y="3844925"/>
          <p14:tracePt t="77604" x="4165600" y="3819525"/>
          <p14:tracePt t="77621" x="4200525" y="3778250"/>
          <p14:tracePt t="77637" x="4260850" y="3692525"/>
          <p14:tracePt t="77654" x="4292600" y="3651250"/>
          <p14:tracePt t="77671" x="4318000" y="3613150"/>
          <p14:tracePt t="77688" x="4356100" y="3556000"/>
          <p14:tracePt t="77704" x="4368800" y="3524250"/>
          <p14:tracePt t="77721" x="4381500" y="3502025"/>
          <p14:tracePt t="77738" x="4400550" y="3438525"/>
          <p14:tracePt t="77754" x="4406900" y="3384550"/>
          <p14:tracePt t="77771" x="4406900" y="3349625"/>
          <p14:tracePt t="77787" x="4400550" y="3260725"/>
          <p14:tracePt t="77805" x="4387850" y="3216275"/>
          <p14:tracePt t="77821" x="4381500" y="3171825"/>
          <p14:tracePt t="77838" x="4362450" y="3108325"/>
          <p14:tracePt t="77854" x="4343400" y="3060700"/>
          <p14:tracePt t="77871" x="4330700" y="3038475"/>
          <p14:tracePt t="77888" x="4314825" y="2987675"/>
          <p14:tracePt t="77905" x="4292600" y="2943225"/>
          <p14:tracePt t="77921" x="4267200" y="2905125"/>
          <p14:tracePt t="77937" x="4235450" y="2854325"/>
          <p14:tracePt t="77954" x="4210050" y="2816225"/>
          <p14:tracePt t="77970" x="4187825" y="2790825"/>
          <p14:tracePt t="77988" x="4143375" y="2746375"/>
          <p14:tracePt t="78004" x="4117975" y="2720975"/>
          <p14:tracePt t="78021" x="4079875" y="2701925"/>
          <p14:tracePt t="78038" x="4022725" y="2670175"/>
          <p14:tracePt t="78054" x="3990975" y="2651125"/>
          <p14:tracePt t="78071" x="3946525" y="2638425"/>
          <p14:tracePt t="78088" x="3879850" y="2606675"/>
          <p14:tracePt t="78105" x="3841750" y="2587625"/>
          <p14:tracePt t="78121" x="3797300" y="2574925"/>
          <p14:tracePt t="78138" x="3733800" y="2549525"/>
          <p14:tracePt t="78155" x="3689350" y="2536825"/>
          <p14:tracePt t="78171" x="3651250" y="2524125"/>
          <p14:tracePt t="78187" x="3559175" y="2495550"/>
          <p14:tracePt t="78204" x="3508375" y="2495550"/>
          <p14:tracePt t="78221" x="3419475" y="2495550"/>
          <p14:tracePt t="78237" x="3317875" y="2514600"/>
          <p14:tracePt t="78255" x="3254375" y="2530475"/>
          <p14:tracePt t="78270" x="3168650" y="2552700"/>
          <p14:tracePt t="78287" x="3028950" y="2600325"/>
          <p14:tracePt t="78304" x="2943225" y="2635250"/>
          <p14:tracePt t="78320" x="2854325" y="2667000"/>
          <p14:tracePt t="78338" x="2717800" y="2714625"/>
          <p14:tracePt t="78355" x="2638425" y="2746375"/>
          <p14:tracePt t="78371" x="2584450" y="2774950"/>
          <p14:tracePt t="78388" x="2514600" y="2816225"/>
          <p14:tracePt t="78404" x="2470150" y="2841625"/>
          <p14:tracePt t="78422" x="2409825" y="2886075"/>
          <p14:tracePt t="78438" x="2362200" y="2914650"/>
          <p14:tracePt t="78454" x="2336800" y="2936875"/>
          <p14:tracePt t="78470" x="2305050" y="2978150"/>
          <p14:tracePt t="78488" x="2266950" y="3041650"/>
          <p14:tracePt t="78505" x="2254250" y="3089275"/>
          <p14:tracePt t="78522" x="2228850" y="3152775"/>
          <p14:tracePt t="78538" x="2222500" y="3181350"/>
          <p14:tracePt t="78555" x="2216150" y="3213100"/>
          <p14:tracePt t="78571" x="2216150" y="3267075"/>
          <p14:tracePt t="78587" x="2216150" y="3305175"/>
          <p14:tracePt t="78604" x="2216150" y="3346450"/>
          <p14:tracePt t="78621" x="2216150" y="3409950"/>
          <p14:tracePt t="78638" x="2225675" y="3454400"/>
          <p14:tracePt t="78655" x="2238375" y="3479800"/>
          <p14:tracePt t="78672" x="2254250" y="3514725"/>
          <p14:tracePt t="78688" x="2260600" y="3524250"/>
          <p14:tracePt t="78704" x="2260600" y="3533775"/>
          <p14:tracePt t="78721" x="2260600" y="3546475"/>
          <p14:tracePt t="79038" x="2260600" y="3552825"/>
          <p14:tracePt t="79044" x="2263775" y="3556000"/>
          <p14:tracePt t="79054" x="2270125" y="3562350"/>
          <p14:tracePt t="79071" x="2286000" y="3581400"/>
          <p14:tracePt t="79088" x="2305050" y="3594100"/>
          <p14:tracePt t="79105" x="2330450" y="3616325"/>
          <p14:tracePt t="79121" x="2403475" y="3689350"/>
          <p14:tracePt t="79155" x="2495550" y="3781425"/>
          <p14:tracePt t="79188" x="2613025" y="3886200"/>
          <p14:tracePt t="79205" x="2663825" y="3927475"/>
          <p14:tracePt t="79221" x="2752725" y="4003675"/>
          <p14:tracePt t="79238" x="2825750" y="4057650"/>
          <p14:tracePt t="79254" x="2914650" y="4098925"/>
          <p14:tracePt t="79270" x="3032125" y="4152900"/>
          <p14:tracePt t="79287" x="3130550" y="4178300"/>
          <p14:tracePt t="79304" x="3216275" y="4194175"/>
          <p14:tracePt t="79320" x="3324225" y="4200525"/>
          <p14:tracePt t="79337" x="3384550" y="4200525"/>
          <p14:tracePt t="79354" x="3435350" y="4200525"/>
          <p14:tracePt t="79371" x="3521075" y="4200525"/>
          <p14:tracePt t="79387" x="3590925" y="4200525"/>
          <p14:tracePt t="79404" x="3660775" y="4200525"/>
          <p14:tracePt t="79421" x="3768725" y="4181475"/>
          <p14:tracePt t="79437" x="3844925" y="4152900"/>
          <p14:tracePt t="79454" x="3905250" y="4108450"/>
          <p14:tracePt t="79470" x="4003675" y="4038600"/>
          <p14:tracePt t="79487" x="4044950" y="4006850"/>
          <p14:tracePt t="79504" x="4089400" y="3946525"/>
          <p14:tracePt t="79520" x="4140200" y="3851275"/>
          <p14:tracePt t="79537" x="4168775" y="3781425"/>
          <p14:tracePt t="79555" x="4200525" y="3714750"/>
          <p14:tracePt t="79571" x="4248150" y="3600450"/>
          <p14:tracePt t="79587" x="4260850" y="3514725"/>
          <p14:tracePt t="79605" x="4276725" y="3429000"/>
          <p14:tracePt t="79621" x="4302125" y="3327400"/>
          <p14:tracePt t="79638" x="4302125" y="3267075"/>
          <p14:tracePt t="79654" x="4302125" y="3222625"/>
          <p14:tracePt t="79671" x="4298950" y="3162300"/>
          <p14:tracePt t="79687" x="4279900" y="3114675"/>
          <p14:tracePt t="79704" x="4264025" y="3070225"/>
          <p14:tracePt t="79721" x="4229100" y="2978150"/>
          <p14:tracePt t="79738" x="4197350" y="2930525"/>
          <p14:tracePt t="79756" x="4143375" y="2822575"/>
          <p14:tracePt t="79771" x="4114800" y="2765425"/>
          <p14:tracePt t="79787" x="4086225" y="2717800"/>
          <p14:tracePt t="79804" x="4054475" y="2670175"/>
          <p14:tracePt t="79820" x="4010025" y="2641600"/>
          <p14:tracePt t="79838" x="3984625" y="2622550"/>
          <p14:tracePt t="79855" x="3962400" y="2609850"/>
          <p14:tracePt t="79872" x="3905250" y="2593975"/>
          <p14:tracePt t="79888" x="3860800" y="2578100"/>
          <p14:tracePt t="79904" x="3816350" y="2559050"/>
          <p14:tracePt t="79921" x="3752850" y="2540000"/>
          <p14:tracePt t="79937" x="3721100" y="2530475"/>
          <p14:tracePt t="79954" x="3683000" y="2530475"/>
          <p14:tracePt t="79970" x="3622675" y="2520950"/>
          <p14:tracePt t="79987" x="3559175" y="2514600"/>
          <p14:tracePt t="80005" x="3463925" y="2514600"/>
          <p14:tracePt t="80020" x="3403600" y="2514600"/>
          <p14:tracePt t="80037" x="3362325" y="2514600"/>
          <p14:tracePt t="80054" x="3324225" y="2514600"/>
          <p14:tracePt t="80071" x="3270250" y="2514600"/>
          <p14:tracePt t="80087" x="3216275" y="2520950"/>
          <p14:tracePt t="80105" x="3152775" y="2533650"/>
          <p14:tracePt t="80121" x="3060700" y="2562225"/>
          <p14:tracePt t="80138" x="3003550" y="2587625"/>
          <p14:tracePt t="80155" x="2946400" y="2616200"/>
          <p14:tracePt t="80171" x="2921000" y="2625725"/>
          <p14:tracePt t="80187" x="2892425" y="2644775"/>
          <p14:tracePt t="80204" x="2879725" y="2654300"/>
          <p14:tracePt t="80221" x="2867025" y="2670175"/>
          <p14:tracePt t="80238" x="2857500" y="2670175"/>
          <p14:tracePt t="80255" x="2835275" y="2670175"/>
          <p14:tracePt t="80334" x="2832100" y="2670175"/>
          <p14:tracePt t="80420" x="2832100" y="2673350"/>
          <p14:tracePt t="80427" x="2838450" y="2673350"/>
          <p14:tracePt t="80438" x="2860675" y="2679700"/>
          <p14:tracePt t="80455" x="3067050" y="2679700"/>
          <p14:tracePt t="80471" x="3311525" y="2673350"/>
          <p14:tracePt t="80487" x="3794125" y="2562225"/>
          <p14:tracePt t="80505" x="4848225" y="2327275"/>
          <p14:tracePt t="80522" x="5441950" y="2190750"/>
          <p14:tracePt t="80541" x="6026150" y="2025650"/>
          <p14:tracePt t="80556" x="6194425" y="1971675"/>
          <p14:tracePt t="80572" x="6289675" y="1955800"/>
          <p14:tracePt t="80588" x="6343650" y="1955800"/>
          <p14:tracePt t="80604" x="6384925" y="1955800"/>
          <p14:tracePt t="80621" x="6394450" y="1958975"/>
          <p14:tracePt t="80691" x="6391275" y="1958975"/>
          <p14:tracePt t="80698" x="6388100" y="1958975"/>
          <p14:tracePt t="80705" x="6381750" y="1958975"/>
          <p14:tracePt t="80721" x="6365875" y="1955800"/>
          <p14:tracePt t="80737" x="6356350" y="1949450"/>
          <p14:tracePt t="80754" x="6343650" y="1946275"/>
          <p14:tracePt t="80770" x="6311900" y="1933575"/>
          <p14:tracePt t="80787" x="6267450" y="1914525"/>
          <p14:tracePt t="80804" x="6121400" y="1882775"/>
          <p14:tracePt t="80821" x="6035675" y="1866900"/>
          <p14:tracePt t="80838" x="5953125" y="1857375"/>
          <p14:tracePt t="80854" x="5857875" y="1857375"/>
          <p14:tracePt t="80871" x="5822950" y="1857375"/>
          <p14:tracePt t="80888" x="5778500" y="1857375"/>
          <p14:tracePt t="80904" x="5715000" y="1870075"/>
          <p14:tracePt t="80921" x="5670550" y="1882775"/>
          <p14:tracePt t="80937" x="5638800" y="1892300"/>
          <p14:tracePt t="80954" x="5597525" y="1917700"/>
          <p14:tracePt t="80970" x="5584825" y="1927225"/>
          <p14:tracePt t="80987" x="5575300" y="1927225"/>
          <p14:tracePt t="81004" x="5556250" y="1927225"/>
          <p14:tracePt t="81020" x="5546725" y="1927225"/>
          <p14:tracePt t="81038" x="5537200" y="1927225"/>
          <p14:tracePt t="81070" x="5530850" y="1927225"/>
          <p14:tracePt t="81126" x="5530850" y="1920875"/>
          <p14:tracePt t="81140" x="5530850" y="1911350"/>
          <p14:tracePt t="81154" x="5530850" y="1905000"/>
          <p14:tracePt t="81169" x="5530850" y="1901825"/>
          <p14:tracePt t="81183" x="5530850" y="1895475"/>
          <p14:tracePt t="81190" x="5527675" y="1892300"/>
          <p14:tracePt t="81211" x="5521325" y="1885950"/>
          <p14:tracePt t="81262" x="5521325" y="1882775"/>
          <p14:tracePt t="81547" x="5549900" y="1898650"/>
          <p14:tracePt t="81554" x="5581650" y="1920875"/>
          <p14:tracePt t="81571" x="5651500" y="1974850"/>
          <p14:tracePt t="81587" x="5718175" y="2047875"/>
          <p14:tracePt t="81604" x="5797550" y="2168525"/>
          <p14:tracePt t="81620" x="5854700" y="2260600"/>
          <p14:tracePt t="81637" x="5889625" y="2381250"/>
          <p14:tracePt t="81670" x="5940425" y="2644775"/>
          <p14:tracePt t="81704" x="5927725" y="2924175"/>
          <p14:tracePt t="81720" x="5918200" y="3041650"/>
          <p14:tracePt t="81738" x="5918200" y="3190875"/>
          <p14:tracePt t="81754" x="5908675" y="3298825"/>
          <p14:tracePt t="81770" x="5908675" y="3368675"/>
          <p14:tracePt t="81787" x="5902325" y="3463925"/>
          <p14:tracePt t="81804" x="5876925" y="3641725"/>
          <p14:tracePt t="81820" x="5861050" y="3768725"/>
          <p14:tracePt t="81838" x="5835650" y="3933825"/>
          <p14:tracePt t="81854" x="5816600" y="4041775"/>
          <p14:tracePt t="81870" x="5810250" y="4137025"/>
          <p14:tracePt t="81888" x="5810250" y="4264025"/>
          <p14:tracePt t="81904" x="5810250" y="4324350"/>
          <p14:tracePt t="81921" x="5803900" y="4362450"/>
          <p14:tracePt t="81938" x="5803900" y="4416425"/>
          <p14:tracePt t="81954" x="5797550" y="4445000"/>
          <p14:tracePt t="81970" x="5797550" y="4457700"/>
          <p14:tracePt t="81988" x="5797550" y="4470400"/>
          <p14:tracePt t="82003" x="5797550" y="4486275"/>
          <p14:tracePt t="82020" x="5788025" y="4495800"/>
          <p14:tracePt t="82038" x="5765800" y="4511675"/>
          <p14:tracePt t="82054" x="5756275" y="4521200"/>
          <p14:tracePt t="82070" x="5746750" y="4537075"/>
          <p14:tracePt t="82088" x="5724525" y="4552950"/>
          <p14:tracePt t="82104" x="5721350" y="4562475"/>
          <p14:tracePt t="82120" x="5715000" y="4565650"/>
          <p14:tracePt t="82138" x="5702300" y="4565650"/>
          <p14:tracePt t="82154" x="5695950" y="4565650"/>
          <p14:tracePt t="82171" x="5692775" y="4533900"/>
          <p14:tracePt t="82188" x="5686425" y="4479925"/>
          <p14:tracePt t="82204" x="5686425" y="4441825"/>
          <p14:tracePt t="82221" x="5686425" y="4400550"/>
          <p14:tracePt t="82237" x="5664200" y="4302125"/>
          <p14:tracePt t="82253" x="5654675" y="4140200"/>
          <p14:tracePt t="82270" x="5645150" y="3911600"/>
          <p14:tracePt t="82288" x="5635625" y="3505200"/>
          <p14:tracePt t="82304" x="5616575" y="3298825"/>
          <p14:tracePt t="82321" x="5600700" y="3159125"/>
          <p14:tracePt t="82338" x="5575300" y="3048000"/>
          <p14:tracePt t="82354" x="5568950" y="2994025"/>
          <p14:tracePt t="82370" x="5568950" y="2943225"/>
          <p14:tracePt t="82387" x="5568950" y="2847975"/>
          <p14:tracePt t="82404" x="5568950" y="2781300"/>
          <p14:tracePt t="82421" x="5562600" y="2686050"/>
          <p14:tracePt t="82438" x="5562600" y="2546350"/>
          <p14:tracePt t="82454" x="5562600" y="2495550"/>
          <p14:tracePt t="82471" x="5556250" y="2457450"/>
          <p14:tracePt t="82487" x="5549900" y="2416175"/>
          <p14:tracePt t="82504" x="5543550" y="2387600"/>
          <p14:tracePt t="82521" x="5543550" y="2349500"/>
          <p14:tracePt t="82537" x="5537200" y="2289175"/>
          <p14:tracePt t="82553" x="5537200" y="2251075"/>
          <p14:tracePt t="82570" x="5537200" y="2222500"/>
          <p14:tracePt t="82587" x="5537200" y="2187575"/>
          <p14:tracePt t="82604" x="5537200" y="2165350"/>
          <p14:tracePt t="82621" x="5537200" y="2143125"/>
          <p14:tracePt t="82637" x="5537200" y="2105025"/>
          <p14:tracePt t="82653" x="5537200" y="2082800"/>
          <p14:tracePt t="82670" x="5537200" y="2038350"/>
          <p14:tracePt t="82687" x="5537200" y="1990725"/>
          <p14:tracePt t="82703" x="5537200" y="1974850"/>
          <p14:tracePt t="82721" x="5537200" y="1965325"/>
          <p14:tracePt t="82738" x="5537200" y="1958975"/>
          <p14:tracePt t="82780" x="5537200" y="1962150"/>
          <p14:tracePt t="82787" x="5537200" y="1965325"/>
          <p14:tracePt t="82794" x="5537200" y="1971675"/>
          <p14:tracePt t="82803" x="5537200" y="1978025"/>
          <p14:tracePt t="82820" x="5537200" y="1987550"/>
          <p14:tracePt t="82837" x="5537200" y="2006600"/>
          <p14:tracePt t="82854" x="5537200" y="2016125"/>
          <p14:tracePt t="82870" x="5537200" y="2025650"/>
          <p14:tracePt t="82888" x="5540375" y="2066925"/>
          <p14:tracePt t="82904" x="5553075" y="2105025"/>
          <p14:tracePt t="82920" x="5559425" y="2165350"/>
          <p14:tracePt t="82938" x="5559425" y="2266950"/>
          <p14:tracePt t="82953" x="5559425" y="2317750"/>
          <p14:tracePt t="82970" x="5559425" y="2387600"/>
          <p14:tracePt t="82987" x="5575300" y="2517775"/>
          <p14:tracePt t="83003" x="5597525" y="2593975"/>
          <p14:tracePt t="83021" x="5613400" y="2667000"/>
          <p14:tracePt t="83037" x="5635625" y="2800350"/>
          <p14:tracePt t="83054" x="5651500" y="2886075"/>
          <p14:tracePt t="83070" x="5676900" y="2971800"/>
          <p14:tracePt t="83087" x="5692775" y="3127375"/>
          <p14:tracePt t="83104" x="5699125" y="3232150"/>
          <p14:tracePt t="83120" x="5699125" y="3336925"/>
          <p14:tracePt t="83137" x="5708650" y="3511550"/>
          <p14:tracePt t="83154" x="5724525" y="3616325"/>
          <p14:tracePt t="83170" x="5740400" y="3724275"/>
          <p14:tracePt t="83187" x="5759450" y="3876675"/>
          <p14:tracePt t="83204" x="5768975" y="3984625"/>
          <p14:tracePt t="83220" x="5768975" y="4076700"/>
          <p14:tracePt t="83238" x="5768975" y="4162425"/>
          <p14:tracePt t="83254" x="5768975" y="4206875"/>
          <p14:tracePt t="83271" x="5768975" y="4235450"/>
          <p14:tracePt t="83274" x="5768975" y="4244975"/>
          <p14:tracePt t="83288" x="5768975" y="4276725"/>
          <p14:tracePt t="83304" x="5768975" y="4286250"/>
          <p14:tracePt t="83321" x="5765800" y="4295775"/>
          <p14:tracePt t="83338" x="5746750" y="4305300"/>
          <p14:tracePt t="83354" x="5734050" y="4302125"/>
          <p14:tracePt t="83371" x="5724525" y="4286250"/>
          <p14:tracePt t="83388" x="5699125" y="4229100"/>
          <p14:tracePt t="83404" x="5695950" y="4213225"/>
          <p14:tracePt t="83420" x="5689600" y="4203700"/>
          <p14:tracePt t="83437" x="5689600" y="4191000"/>
          <p14:tracePt t="83453" x="5689600" y="4178300"/>
          <p14:tracePt t="83471" x="5689600" y="4168775"/>
          <p14:tracePt t="83487" x="5683250" y="4108450"/>
          <p14:tracePt t="83504" x="5676900" y="4038600"/>
          <p14:tracePt t="83521" x="5661025" y="3905250"/>
          <p14:tracePt t="83537" x="5661025" y="3844925"/>
          <p14:tracePt t="83554" x="5661025" y="3794125"/>
          <p14:tracePt t="83571" x="5661025" y="3730625"/>
          <p14:tracePt t="83587" x="5661025" y="3673475"/>
          <p14:tracePt t="83604" x="5661025" y="3603625"/>
          <p14:tracePt t="83620" x="5676900" y="3463925"/>
          <p14:tracePt t="83638" x="5683250" y="3200400"/>
          <p14:tracePt t="83654" x="5683250" y="2984500"/>
          <p14:tracePt t="83672" x="5661025" y="2717800"/>
          <p14:tracePt t="83689" x="5651500" y="2590800"/>
          <p14:tracePt t="83704" x="5645150" y="2517775"/>
          <p14:tracePt t="83721" x="5629275" y="2454275"/>
          <p14:tracePt t="83737" x="5629275" y="2419350"/>
          <p14:tracePt t="83753" x="5629275" y="2374900"/>
          <p14:tracePt t="83771" x="5622925" y="2311400"/>
          <p14:tracePt t="83788" x="5622925" y="2289175"/>
          <p14:tracePt t="83804" x="5616575" y="2260600"/>
          <p14:tracePt t="83821" x="5613400" y="2244725"/>
          <p14:tracePt t="83838" x="5607050" y="2235200"/>
          <p14:tracePt t="83854" x="5597525" y="2225675"/>
          <p14:tracePt t="83870" x="5588000" y="2209800"/>
          <p14:tracePt t="83887" x="5572125" y="2200275"/>
          <p14:tracePt t="83904" x="5568950" y="2193925"/>
          <p14:tracePt t="83921" x="5568950" y="2184400"/>
          <p14:tracePt t="83937" x="5562600" y="2174875"/>
          <p14:tracePt t="83955" x="5562600" y="2159000"/>
          <p14:tracePt t="83971" x="5562600" y="2146300"/>
          <p14:tracePt t="83988" x="5556250" y="2124075"/>
          <p14:tracePt t="84004" x="5549900" y="2085975"/>
          <p14:tracePt t="84020" x="5530850" y="2022475"/>
          <p14:tracePt t="84036" x="5511800" y="1978025"/>
          <p14:tracePt t="84053" x="5499100" y="1939925"/>
          <p14:tracePt t="84070" x="5483225" y="1911350"/>
          <p14:tracePt t="84087" x="5483225" y="1901825"/>
          <p14:tracePt t="84135" x="5483225" y="1908175"/>
          <p14:tracePt t="84142" x="5483225" y="1911350"/>
          <p14:tracePt t="84154" x="5483225" y="1930400"/>
          <p14:tracePt t="84171" x="5499100" y="1965325"/>
          <p14:tracePt t="84187" x="5530850" y="2012950"/>
          <p14:tracePt t="84204" x="5559425" y="2057400"/>
          <p14:tracePt t="84221" x="5622925" y="2127250"/>
          <p14:tracePt t="84237" x="5673725" y="2181225"/>
          <p14:tracePt t="84254" x="5711825" y="2238375"/>
          <p14:tracePt t="84271" x="5756275" y="2314575"/>
          <p14:tracePt t="84287" x="5778500" y="2359025"/>
          <p14:tracePt t="84303" x="5788025" y="2384425"/>
          <p14:tracePt t="84320" x="5794375" y="2425700"/>
          <p14:tracePt t="84336" x="5794375" y="2435225"/>
          <p14:tracePt t="84353" x="5794375" y="2444750"/>
          <p14:tracePt t="84371" x="5794375" y="2463800"/>
          <p14:tracePt t="84387" x="5794375" y="2473325"/>
          <p14:tracePt t="84428" x="5788025" y="2473325"/>
          <p14:tracePt t="84437" x="5784850" y="2473325"/>
          <p14:tracePt t="84454" x="5772150" y="2473325"/>
          <p14:tracePt t="84471" x="5759450" y="2463800"/>
          <p14:tracePt t="84487" x="5743575" y="2451100"/>
          <p14:tracePt t="84504" x="5734050" y="2451100"/>
          <p14:tracePt t="84521" x="5718175" y="2451100"/>
          <p14:tracePt t="84537" x="5708650" y="2451100"/>
          <p14:tracePt t="84555" x="5692775" y="2451100"/>
          <p14:tracePt t="84571" x="5680075" y="2451100"/>
          <p14:tracePt t="84587" x="5670550" y="2451100"/>
          <p14:tracePt t="84604" x="5661025" y="2451100"/>
          <p14:tracePt t="84727" x="5667375" y="2451100"/>
          <p14:tracePt t="84734" x="5670550" y="2451100"/>
          <p14:tracePt t="84741" x="5676900" y="2451100"/>
          <p14:tracePt t="84756" x="5676900" y="2447925"/>
          <p14:tracePt t="84794" x="5680075" y="2447925"/>
          <p14:tracePt t="84800" x="5686425" y="2447925"/>
          <p14:tracePt t="84807" x="5689600" y="2447925"/>
          <p14:tracePt t="84821" x="5705475" y="2447925"/>
          <p14:tracePt t="84838" x="5730875" y="2466975"/>
          <p14:tracePt t="84854" x="5768975" y="2486025"/>
          <p14:tracePt t="84870" x="5819775" y="2530475"/>
          <p14:tracePt t="84887" x="5851525" y="2571750"/>
          <p14:tracePt t="84905" x="5880100" y="2616200"/>
          <p14:tracePt t="84921" x="5905500" y="2682875"/>
          <p14:tracePt t="84938" x="5918200" y="2746375"/>
          <p14:tracePt t="84956" x="5918200" y="2851150"/>
          <p14:tracePt t="84971" x="5915025" y="2943225"/>
          <p14:tracePt t="84987" x="5899150" y="3028950"/>
          <p14:tracePt t="85004" x="5876925" y="3127375"/>
          <p14:tracePt t="85020" x="5876925" y="3311525"/>
          <p14:tracePt t="85036" x="5876925" y="3425825"/>
          <p14:tracePt t="85053" x="5876925" y="3530600"/>
          <p14:tracePt t="85070" x="5876925" y="3660775"/>
          <p14:tracePt t="85088" x="5876925" y="3740150"/>
          <p14:tracePt t="85104" x="5876925" y="3822700"/>
          <p14:tracePt t="85121" x="5876925" y="4006850"/>
          <p14:tracePt t="85137" x="5876925" y="4098925"/>
          <p14:tracePt t="85154" x="5861050" y="4175125"/>
          <p14:tracePt t="85170" x="5854700" y="4241800"/>
          <p14:tracePt t="85187" x="5854700" y="4257675"/>
          <p14:tracePt t="85204" x="5848350" y="4273550"/>
          <p14:tracePt t="85221" x="5838825" y="4276725"/>
          <p14:tracePt t="85263" x="5832475" y="4276725"/>
          <p14:tracePt t="85306" x="5822950" y="4276725"/>
          <p14:tracePt t="85312" x="5816600" y="4276725"/>
          <p14:tracePt t="85334" x="5813425" y="4276725"/>
          <p14:tracePt t="85355" x="5807075" y="4276725"/>
          <p14:tracePt t="85719" x="5797550" y="4257675"/>
          <p14:tracePt t="85726" x="5778500" y="4206875"/>
          <p14:tracePt t="85737" x="5762625" y="4146550"/>
          <p14:tracePt t="85754" x="5699125" y="3921125"/>
          <p14:tracePt t="85771" x="5664200" y="3768725"/>
          <p14:tracePt t="85788" x="5635625" y="3616325"/>
          <p14:tracePt t="85820" x="5600700" y="3270250"/>
          <p14:tracePt t="85854" x="5600700" y="3067050"/>
          <p14:tracePt t="85870" x="5613400" y="3006725"/>
          <p14:tracePt t="85887" x="5626100" y="2943225"/>
          <p14:tracePt t="85904" x="5661025" y="2847975"/>
          <p14:tracePt t="85921" x="5676900" y="2784475"/>
          <p14:tracePt t="85937" x="5689600" y="2720975"/>
          <p14:tracePt t="85955" x="5702300" y="2667000"/>
          <p14:tracePt t="85971" x="5702300" y="2657475"/>
          <p14:tracePt t="85988" x="5702300" y="2647950"/>
          <p14:tracePt t="86004" x="5762625" y="2616200"/>
          <p14:tracePt t="86020" x="5918200" y="2540000"/>
          <p14:tracePt t="86037" x="6210300" y="2444750"/>
          <p14:tracePt t="86054" x="6759575" y="2257425"/>
          <p14:tracePt t="86070" x="7019925" y="2139950"/>
          <p14:tracePt t="86089" x="7175500" y="2047875"/>
          <p14:tracePt t="86105" x="7385050" y="1930400"/>
          <p14:tracePt t="86121" x="7489825" y="1851025"/>
          <p14:tracePt t="86137" x="7562850" y="1778000"/>
          <p14:tracePt t="86153" x="7686675" y="1685925"/>
          <p14:tracePt t="86170" x="7778750" y="1628775"/>
          <p14:tracePt t="86187" x="7889875" y="1593850"/>
          <p14:tracePt t="86204" x="7985125" y="1543050"/>
          <p14:tracePt t="86220" x="8032750" y="1530350"/>
          <p14:tracePt t="86238" x="8054975" y="1517650"/>
          <p14:tracePt t="86254" x="8089900" y="1482725"/>
          <p14:tracePt t="86271" x="8102600" y="1457325"/>
          <p14:tracePt t="86287" x="8112125" y="1428750"/>
          <p14:tracePt t="86303" x="8131175" y="1400175"/>
          <p14:tracePt t="86320" x="8131175" y="1384300"/>
          <p14:tracePt t="86337" x="8131175" y="1374775"/>
          <p14:tracePt t="86339" x="8131175" y="1371600"/>
          <p14:tracePt t="86354" x="8134350" y="1355725"/>
          <p14:tracePt t="86370" x="8153400" y="1330325"/>
          <p14:tracePt t="86388" x="8162925" y="1314450"/>
          <p14:tracePt t="86404" x="8178800" y="1298575"/>
          <p14:tracePt t="86420" x="8188325" y="1282700"/>
          <p14:tracePt t="86437" x="8201025" y="1279525"/>
          <p14:tracePt t="86470" x="8191500" y="1279525"/>
          <p14:tracePt t="86487" x="8181975" y="1289050"/>
          <p14:tracePt t="86504" x="8121650" y="1323975"/>
          <p14:tracePt t="86520" x="8020050" y="1381125"/>
          <p14:tracePt t="86537" x="7883525" y="1463675"/>
          <p14:tracePt t="86554" x="7597775" y="1587500"/>
          <p14:tracePt t="86570" x="7308850" y="1739900"/>
          <p14:tracePt t="86589" x="6981825" y="1933575"/>
          <p14:tracePt t="86607" x="6813550" y="2028825"/>
          <p14:tracePt t="86622" x="6721475" y="2085975"/>
          <p14:tracePt t="86637" x="6619875" y="2127250"/>
          <p14:tracePt t="86654" x="6473825" y="2178050"/>
          <p14:tracePt t="86671" x="6378575" y="2193925"/>
          <p14:tracePt t="86687" x="6280150" y="2209800"/>
          <p14:tracePt t="86703" x="6165850" y="2247900"/>
          <p14:tracePt t="86720" x="6102350" y="2263775"/>
          <p14:tracePt t="86737" x="6048375" y="2276475"/>
          <p14:tracePt t="86754" x="5988050" y="2282825"/>
          <p14:tracePt t="86771" x="5949950" y="2282825"/>
          <p14:tracePt t="86788" x="5908675" y="2282825"/>
          <p14:tracePt t="86804" x="5886450" y="2273300"/>
          <p14:tracePt t="86821" x="5861050" y="2254250"/>
          <p14:tracePt t="86839" x="5842000" y="2206625"/>
          <p14:tracePt t="86854" x="5832475" y="2168525"/>
          <p14:tracePt t="86871" x="5813425" y="2136775"/>
          <p14:tracePt t="86888" x="5794375" y="2095500"/>
          <p14:tracePt t="86904" x="5781675" y="2070100"/>
          <p14:tracePt t="86921" x="5772150" y="2041525"/>
          <p14:tracePt t="86938" x="5730875" y="1990725"/>
          <p14:tracePt t="86954" x="5705475" y="1943100"/>
          <p14:tracePt t="86970" x="5680075" y="1905000"/>
          <p14:tracePt t="86986" x="5667375" y="1866900"/>
          <p14:tracePt t="87003" x="5635625" y="1809750"/>
          <p14:tracePt t="87020" x="5616575" y="1771650"/>
          <p14:tracePt t="87037" x="5603875" y="1749425"/>
          <p14:tracePt t="87053" x="5591175" y="1727200"/>
          <p14:tracePt t="87070" x="5581650" y="1717675"/>
          <p14:tracePt t="87087" x="5575300" y="1711325"/>
          <p14:tracePt t="87146" x="5575300" y="1714500"/>
          <p14:tracePt t="87152" x="5575300" y="1720850"/>
          <p14:tracePt t="87159" x="5575300" y="1724025"/>
          <p14:tracePt t="87170" x="5575300" y="1733550"/>
          <p14:tracePt t="87188" x="5575300" y="1749425"/>
          <p14:tracePt t="87204" x="5581650" y="1765300"/>
          <p14:tracePt t="87220" x="5594350" y="1793875"/>
          <p14:tracePt t="87237" x="5641975" y="1854200"/>
          <p14:tracePt t="87253" x="5667375" y="1901825"/>
          <p14:tracePt t="87269" x="5702300" y="1949450"/>
          <p14:tracePt t="87287" x="5718175" y="2000250"/>
          <p14:tracePt t="87304" x="5724525" y="2016125"/>
          <p14:tracePt t="87320" x="5724525" y="2025650"/>
          <p14:tracePt t="87338" x="5724525" y="2044700"/>
          <p14:tracePt t="87381" x="5721350" y="2038350"/>
          <p14:tracePt t="87387" x="5718175" y="2032000"/>
          <p14:tracePt t="87403" x="5708650" y="2016125"/>
          <p14:tracePt t="87419" x="5689600" y="1993900"/>
          <p14:tracePt t="87438" x="5683250" y="1958975"/>
          <p14:tracePt t="87454" x="5680075" y="1943100"/>
          <p14:tracePt t="87470" x="5680075" y="1920875"/>
          <p14:tracePt t="87488" x="5673725" y="1908175"/>
          <p14:tracePt t="87504" x="5673725" y="1895475"/>
          <p14:tracePt t="87520" x="5670550" y="1882775"/>
          <p14:tracePt t="87537" x="5664200" y="1854200"/>
          <p14:tracePt t="87553" x="5657850" y="1838325"/>
          <p14:tracePt t="87569" x="5654675" y="1828800"/>
          <p14:tracePt t="87587" x="5641975" y="1809750"/>
          <p14:tracePt t="87603" x="5635625" y="1800225"/>
          <p14:tracePt t="87620" x="5635625" y="1787525"/>
          <p14:tracePt t="87637" x="5635625" y="1778000"/>
          <p14:tracePt t="87653" x="5635625" y="1768475"/>
          <p14:tracePt t="87709" x="5632450" y="1768475"/>
          <p14:tracePt t="87716" x="5626100" y="1778000"/>
          <p14:tracePt t="87723" x="5626100" y="1781175"/>
          <p14:tracePt t="87737" x="5616575" y="1790700"/>
          <p14:tracePt t="87753" x="5607050" y="1800225"/>
          <p14:tracePt t="87770" x="5591175" y="1816100"/>
          <p14:tracePt t="87787" x="5559425" y="1860550"/>
          <p14:tracePt t="87803" x="5499100" y="1911350"/>
          <p14:tracePt t="87820" x="5429250" y="1958975"/>
          <p14:tracePt t="87837" x="5368925" y="2012950"/>
          <p14:tracePt t="87854" x="5343525" y="2038350"/>
          <p14:tracePt t="87858" x="5340350" y="2051050"/>
          <p14:tracePt t="87870" x="5334000" y="2054225"/>
          <p14:tracePt t="87887" x="5314950" y="2070100"/>
          <p14:tracePt t="87904" x="5308600" y="2079625"/>
          <p14:tracePt t="87920" x="5308600" y="2095500"/>
          <p14:tracePt t="87936" x="5302250" y="2111375"/>
          <p14:tracePt t="87953" x="5302250" y="2120900"/>
          <p14:tracePt t="87970" x="5302250" y="2130425"/>
          <p14:tracePt t="87987" x="5302250" y="2146300"/>
          <p14:tracePt t="88020" x="5302250" y="2136775"/>
          <p14:tracePt t="88036" x="5346700" y="2092325"/>
          <p14:tracePt t="88053" x="5391150" y="2032000"/>
          <p14:tracePt t="88070" x="5451475" y="1978025"/>
          <p14:tracePt t="88087" x="5530850" y="1927225"/>
          <p14:tracePt t="88103" x="5572125" y="1895475"/>
          <p14:tracePt t="88120" x="5594350" y="1882775"/>
          <p14:tracePt t="88137" x="5622925" y="1866900"/>
          <p14:tracePt t="88153" x="5635625" y="1851025"/>
          <p14:tracePt t="88229" x="5632450" y="1851025"/>
          <p14:tracePt t="88236" x="5626100" y="1851025"/>
          <p14:tracePt t="88244" x="5622925" y="1854200"/>
          <p14:tracePt t="88254" x="5616575" y="1863725"/>
          <p14:tracePt t="88270" x="5594350" y="1876425"/>
          <p14:tracePt t="88287" x="5559425" y="1905000"/>
          <p14:tracePt t="88304" x="5524500" y="1936750"/>
          <p14:tracePt t="88321" x="5502275" y="1962150"/>
          <p14:tracePt t="88337" x="5451475" y="2006600"/>
          <p14:tracePt t="88353" x="5403850" y="2035175"/>
          <p14:tracePt t="88370" x="5381625" y="2044700"/>
          <p14:tracePt t="88372" x="5368925" y="2057400"/>
          <p14:tracePt t="88386" x="5343525" y="2070100"/>
          <p14:tracePt t="88403" x="5334000" y="2079625"/>
          <p14:tracePt t="88420" x="5324475" y="2079625"/>
          <p14:tracePt t="88436" x="5321300" y="2079625"/>
          <p14:tracePt t="88453" x="5321300" y="2066925"/>
          <p14:tracePt t="88470" x="5340350" y="2035175"/>
          <p14:tracePt t="88487" x="5384800" y="1990725"/>
          <p14:tracePt t="88503" x="5422900" y="1958975"/>
          <p14:tracePt t="88520" x="5464175" y="1933575"/>
          <p14:tracePt t="88537" x="5486400" y="1911350"/>
          <p14:tracePt t="88554" x="5502275" y="1898650"/>
          <p14:tracePt t="88570" x="5511800" y="1898650"/>
          <p14:tracePt t="89399" x="5518150" y="1860550"/>
          <p14:tracePt t="89406" x="5527675" y="1790700"/>
          <p14:tracePt t="89420" x="5543550" y="1695450"/>
          <p14:tracePt t="89436" x="5572125" y="1628775"/>
          <p14:tracePt t="89454" x="5603875" y="1587500"/>
          <p14:tracePt t="89469" x="5632450" y="1565275"/>
          <p14:tracePt t="89486" x="5648325" y="1555750"/>
          <p14:tracePt t="89520" x="5664200" y="1555750"/>
          <p14:tracePt t="89553" x="5657850" y="1568450"/>
          <p14:tracePt t="89570" x="5635625" y="1577975"/>
          <p14:tracePt t="89587" x="5635625" y="1581150"/>
          <p14:tracePt t="89627" x="5635625" y="1593850"/>
          <p14:tracePt t="89636" x="5635625" y="1597025"/>
          <p14:tracePt t="89670" x="5645150" y="1597025"/>
          <p14:tracePt t="89677" x="5661025" y="1593850"/>
          <p14:tracePt t="89686" x="5708650" y="1571625"/>
          <p14:tracePt t="89703" x="5895975" y="1504950"/>
          <p14:tracePt t="89720" x="6318250" y="1314450"/>
          <p14:tracePt t="89737" x="6724650" y="1098550"/>
          <p14:tracePt t="89755" x="7143750" y="933450"/>
          <p14:tracePt t="89771" x="7343775" y="857250"/>
          <p14:tracePt t="89787" x="7496175" y="819150"/>
          <p14:tracePt t="89803" x="7629525" y="774700"/>
          <p14:tracePt t="89820" x="7775575" y="742950"/>
          <p14:tracePt t="89837" x="7829550" y="730250"/>
          <p14:tracePt t="89853" x="7845425" y="730250"/>
          <p14:tracePt t="89870" x="7858125" y="720725"/>
          <p14:tracePt t="89927" x="7851775" y="720725"/>
          <p14:tracePt t="89934" x="7848600" y="720725"/>
          <p14:tracePt t="89940" x="7842250" y="720725"/>
          <p14:tracePt t="89953" x="7832725" y="720725"/>
          <p14:tracePt t="89969" x="7797800" y="720725"/>
          <p14:tracePt t="89986" x="7788275" y="720725"/>
          <p14:tracePt t="90003" x="7778750" y="720725"/>
          <p14:tracePt t="90019" x="7759700" y="720725"/>
          <p14:tracePt t="90037" x="7753350" y="720725"/>
          <p14:tracePt t="90052" x="7750175" y="720725"/>
          <p14:tracePt t="90248" x="7750175" y="708025"/>
          <p14:tracePt t="90255" x="7750175" y="704850"/>
          <p14:tracePt t="90270" x="7750175" y="698500"/>
          <p14:tracePt t="90313" x="7756525" y="701675"/>
          <p14:tracePt t="90319" x="7759700" y="704850"/>
          <p14:tracePt t="90337" x="7778750" y="730250"/>
          <p14:tracePt t="90353" x="7804150" y="752475"/>
          <p14:tracePt t="90370" x="7854950" y="796925"/>
          <p14:tracePt t="90387" x="7908925" y="825500"/>
          <p14:tracePt t="90404" x="8013700" y="854075"/>
          <p14:tracePt t="90419" x="8058150" y="866775"/>
          <p14:tracePt t="90436" x="8096250" y="879475"/>
          <p14:tracePt t="90453" x="8112125" y="892175"/>
          <p14:tracePt t="90470" x="8118475" y="911225"/>
          <p14:tracePt t="90486" x="8118475" y="920750"/>
          <p14:tracePt t="90504" x="8112125" y="936625"/>
          <p14:tracePt t="90520" x="8099425" y="936625"/>
          <p14:tracePt t="90537" x="8089900" y="936625"/>
          <p14:tracePt t="90553" x="8045450" y="936625"/>
          <p14:tracePt t="90569" x="7966075" y="936625"/>
          <p14:tracePt t="90586" x="7826375" y="936625"/>
          <p14:tracePt t="90604" x="7635875" y="987425"/>
          <p14:tracePt t="90620" x="7546975" y="1019175"/>
          <p14:tracePt t="90637" x="7489825" y="1047750"/>
          <p14:tracePt t="90654" x="7448550" y="1066800"/>
          <p14:tracePt t="90670" x="7439025" y="1076325"/>
          <p14:tracePt t="90687" x="7426325" y="1085850"/>
          <p14:tracePt t="90703" x="7423150" y="1104900"/>
          <p14:tracePt t="90719" x="7423150" y="1114425"/>
          <p14:tracePt t="90736" x="7423150" y="1123950"/>
          <p14:tracePt t="90753" x="7423150" y="1139825"/>
          <p14:tracePt t="91247" x="7477125" y="1174750"/>
          <p14:tracePt t="91254" x="7550150" y="1231900"/>
          <p14:tracePt t="91260" x="7635875" y="1298575"/>
          <p14:tracePt t="91269" x="7721600" y="1374775"/>
          <p14:tracePt t="91287" x="7851775" y="1514475"/>
          <p14:tracePt t="91303" x="8001000" y="1746250"/>
          <p14:tracePt t="91319" x="8035925" y="1898650"/>
          <p14:tracePt t="91354" x="8051800" y="2054225"/>
          <p14:tracePt t="91386" x="8032750" y="2076450"/>
          <p14:tracePt t="91404" x="8016875" y="2035175"/>
          <p14:tracePt t="91420" x="8007350" y="1882775"/>
          <p14:tracePt t="91437" x="8007350" y="1692275"/>
          <p14:tracePt t="91453" x="8032750" y="1393825"/>
          <p14:tracePt t="91472" x="8051800" y="1241425"/>
          <p14:tracePt t="91487" x="8077200" y="1101725"/>
          <p14:tracePt t="91503" x="8099425" y="968375"/>
          <p14:tracePt t="91519" x="8105775" y="914400"/>
          <p14:tracePt t="91536" x="8105775" y="860425"/>
          <p14:tracePt t="91553" x="8112125" y="781050"/>
          <p14:tracePt t="91569" x="8112125" y="730250"/>
          <p14:tracePt t="91586" x="8108950" y="685800"/>
          <p14:tracePt t="91603" x="8070850" y="641350"/>
          <p14:tracePt t="91620" x="8023225" y="609600"/>
          <p14:tracePt t="91637" x="7915275" y="574675"/>
          <p14:tracePt t="91653" x="7747000" y="533400"/>
          <p14:tracePt t="91670" x="7673975" y="533400"/>
          <p14:tracePt t="91687" x="7645400" y="533400"/>
          <p14:tracePt t="91703" x="7604125" y="533400"/>
          <p14:tracePt t="91720" x="7581900" y="552450"/>
          <p14:tracePt t="91736" x="7540625" y="584200"/>
          <p14:tracePt t="91753" x="7451725" y="717550"/>
          <p14:tracePt t="91769" x="7369175" y="863600"/>
          <p14:tracePt t="91786" x="7302500" y="1054100"/>
          <p14:tracePt t="91803" x="7248525" y="1311275"/>
          <p14:tracePt t="91820" x="7219950" y="1527175"/>
          <p14:tracePt t="91838" x="7200900" y="1847850"/>
          <p14:tracePt t="91853" x="7191375" y="2076450"/>
          <p14:tracePt t="91870" x="7172325" y="2327275"/>
          <p14:tracePt t="91886" x="7124700" y="2555875"/>
          <p14:tracePt t="91903" x="7096125" y="2876550"/>
          <p14:tracePt t="91920" x="7086600" y="3060700"/>
          <p14:tracePt t="91923" x="7086600" y="3127375"/>
          <p14:tracePt t="91938" x="7086600" y="3298825"/>
          <p14:tracePt t="91953" x="7086600" y="3470275"/>
          <p14:tracePt t="91970" x="7092950" y="3641725"/>
          <p14:tracePt t="91988" x="7118350" y="3895725"/>
          <p14:tracePt t="92004" x="7146925" y="4025900"/>
          <p14:tracePt t="92020" x="7162800" y="4178300"/>
          <p14:tracePt t="92037" x="7223125" y="4359275"/>
          <p14:tracePt t="92052" x="7254875" y="4457700"/>
          <p14:tracePt t="92069" x="7289800" y="4578350"/>
          <p14:tracePt t="92087" x="7350125" y="4740275"/>
          <p14:tracePt t="92102" x="7410450" y="4841875"/>
          <p14:tracePt t="92119" x="7458075" y="4921250"/>
          <p14:tracePt t="92137" x="7534275" y="5022850"/>
          <p14:tracePt t="92153" x="7575550" y="5070475"/>
          <p14:tracePt t="92169" x="7620000" y="5114925"/>
          <p14:tracePt t="92187" x="7658100" y="5162550"/>
          <p14:tracePt t="92203" x="7689850" y="5213350"/>
          <p14:tracePt t="92219" x="7721600" y="5245100"/>
          <p14:tracePt t="92237" x="7791450" y="5299075"/>
          <p14:tracePt t="92253" x="7829550" y="5318125"/>
          <p14:tracePt t="92270" x="7842250" y="53308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Numériser0028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7"/>
          <a:stretch>
            <a:fillRect/>
          </a:stretch>
        </p:blipFill>
        <p:spPr bwMode="auto">
          <a:xfrm>
            <a:off x="1500188" y="1416050"/>
            <a:ext cx="660082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Image 2" descr="Figure 3 : Représentation des chromosomes en prophase méiotiqu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84"/>
          <a:stretch>
            <a:fillRect/>
          </a:stretch>
        </p:blipFill>
        <p:spPr bwMode="auto">
          <a:xfrm>
            <a:off x="1785938" y="214313"/>
            <a:ext cx="563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72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3" x="7842250" y="5270500"/>
          <p14:tracePt t="1990" x="7835900" y="5191125"/>
          <p14:tracePt t="1999" x="7826375" y="5121275"/>
          <p14:tracePt t="2017" x="7715250" y="4879975"/>
          <p14:tracePt t="2032" x="7591425" y="4721225"/>
          <p14:tracePt t="2049" x="7385050" y="4546600"/>
          <p14:tracePt t="2082" x="6426200" y="4060825"/>
          <p14:tracePt t="2117" x="5673725" y="3883025"/>
          <p14:tracePt t="2135" x="5445125" y="3863975"/>
          <p14:tracePt t="2150" x="5248275" y="3835400"/>
          <p14:tracePt t="2166" x="4972050" y="3810000"/>
          <p14:tracePt t="2182" x="4835525" y="3810000"/>
          <p14:tracePt t="2199" x="4718050" y="3822700"/>
          <p14:tracePt t="2215" x="4629150" y="3854450"/>
          <p14:tracePt t="2232" x="4524375" y="3898900"/>
          <p14:tracePt t="2249" x="4454525" y="3937000"/>
          <p14:tracePt t="2265" x="4394200" y="3981450"/>
          <p14:tracePt t="2283" x="4321175" y="4054475"/>
          <p14:tracePt t="2299" x="4276725" y="4111625"/>
          <p14:tracePt t="2317" x="4200525" y="4213225"/>
          <p14:tracePt t="2332" x="4162425" y="4283075"/>
          <p14:tracePt t="2349" x="4140200" y="4340225"/>
          <p14:tracePt t="2365" x="4133850" y="4359275"/>
          <p14:tracePt t="2667" x="4095750" y="4305300"/>
          <p14:tracePt t="2674" x="4038600" y="4241800"/>
          <p14:tracePt t="2682" x="3994150" y="4178300"/>
          <p14:tracePt t="2699" x="3883025" y="4019550"/>
          <p14:tracePt t="2716" x="3705225" y="3806825"/>
          <p14:tracePt t="2732" x="3613150" y="3730625"/>
          <p14:tracePt t="2751" x="3403600" y="3594100"/>
          <p14:tracePt t="2765" x="3222625" y="3508375"/>
          <p14:tracePt t="2783" x="3057525" y="3454400"/>
          <p14:tracePt t="2799" x="2892425" y="3406775"/>
          <p14:tracePt t="2815" x="2647950" y="3371850"/>
          <p14:tracePt t="2832" x="2533650" y="3371850"/>
          <p14:tracePt t="2849" x="2428875" y="3371850"/>
          <p14:tracePt t="2865" x="2279650" y="3371850"/>
          <p14:tracePt t="2882" x="2197100" y="3371850"/>
          <p14:tracePt t="2899" x="2136775" y="3371850"/>
          <p14:tracePt t="2916" x="2041525" y="3375025"/>
          <p14:tracePt t="2932" x="1978025" y="3387725"/>
          <p14:tracePt t="2950" x="1939925" y="3400425"/>
          <p14:tracePt t="2966" x="1876425" y="3425825"/>
          <p14:tracePt t="2982" x="1844675" y="3438525"/>
          <p14:tracePt t="2999" x="1819275" y="3463925"/>
          <p14:tracePt t="3015" x="1774825" y="3508375"/>
          <p14:tracePt t="3032" x="1752600" y="3530600"/>
          <p14:tracePt t="3049" x="1739900" y="3562350"/>
          <p14:tracePt t="3065" x="1717675" y="3590925"/>
          <p14:tracePt t="3082" x="1708150" y="3606800"/>
          <p14:tracePt t="3099" x="1695450" y="3616325"/>
          <p14:tracePt t="8709" x="1689100" y="3581400"/>
          <p14:tracePt t="8716" x="1673225" y="3498850"/>
          <p14:tracePt t="8732" x="1625600" y="3302000"/>
          <p14:tracePt t="8749" x="1539875" y="2914650"/>
          <p14:tracePt t="8769" x="1393825" y="2228850"/>
          <p14:tracePt t="8786" x="1279525" y="1644650"/>
          <p14:tracePt t="8807" x="1235075" y="1343025"/>
          <p14:tracePt t="8832" x="1206500" y="1111250"/>
          <p14:tracePt t="8865" x="1171575" y="942975"/>
          <p14:tracePt t="8882" x="1152525" y="889000"/>
          <p14:tracePt t="8899" x="1136650" y="835025"/>
          <p14:tracePt t="8914" x="1117600" y="752475"/>
          <p14:tracePt t="8931" x="1111250" y="698500"/>
          <p14:tracePt t="8949" x="1111250" y="663575"/>
          <p14:tracePt t="8966" x="1111250" y="628650"/>
          <p14:tracePt t="8982" x="1111250" y="619125"/>
          <p14:tracePt t="9000" x="1111250" y="615950"/>
          <p14:tracePt t="9015" x="1111250" y="609600"/>
          <p14:tracePt t="9072" x="1123950" y="609600"/>
          <p14:tracePt t="9079" x="1149350" y="612775"/>
          <p14:tracePt t="9086" x="1196975" y="628650"/>
          <p14:tracePt t="9098" x="1247775" y="644525"/>
          <p14:tracePt t="9115" x="1276350" y="660400"/>
          <p14:tracePt t="9414" x="1295400" y="679450"/>
          <p14:tracePt t="9421" x="1314450" y="698500"/>
          <p14:tracePt t="9432" x="1343025" y="714375"/>
          <p14:tracePt t="9449" x="1409700" y="758825"/>
          <p14:tracePt t="9464" x="1450975" y="793750"/>
          <p14:tracePt t="9481" x="1479550" y="819150"/>
          <p14:tracePt t="9515" x="1520825" y="869950"/>
          <p14:tracePt t="9549" x="1539875" y="923925"/>
          <p14:tracePt t="9566" x="1539875" y="939800"/>
          <p14:tracePt t="9582" x="1539875" y="952500"/>
          <p14:tracePt t="9599" x="1520825" y="971550"/>
          <p14:tracePt t="9614" x="1511300" y="981075"/>
          <p14:tracePt t="9631" x="1501775" y="990600"/>
          <p14:tracePt t="9649" x="1485900" y="1012825"/>
          <p14:tracePt t="9665" x="1470025" y="1019175"/>
          <p14:tracePt t="9682" x="1460500" y="1022350"/>
          <p14:tracePt t="9699" x="1444625" y="1028700"/>
          <p14:tracePt t="9716" x="1435100" y="1031875"/>
          <p14:tracePt t="9732" x="1419225" y="1031875"/>
          <p14:tracePt t="9748" x="1406525" y="1038225"/>
          <p14:tracePt t="9857" x="1412875" y="1038225"/>
          <p14:tracePt t="9864" x="1422400" y="1038225"/>
          <p14:tracePt t="9871" x="1441450" y="1035050"/>
          <p14:tracePt t="9881" x="1454150" y="1028700"/>
          <p14:tracePt t="9898" x="1508125" y="1009650"/>
          <p14:tracePt t="9915" x="1533525" y="993775"/>
          <p14:tracePt t="9931" x="1565275" y="981075"/>
          <p14:tracePt t="9948" x="1597025" y="981075"/>
          <p14:tracePt t="9964" x="1635125" y="974725"/>
          <p14:tracePt t="9982" x="1679575" y="974725"/>
          <p14:tracePt t="9998" x="1739900" y="974725"/>
          <p14:tracePt t="10015" x="1768475" y="974725"/>
          <p14:tracePt t="10031" x="1800225" y="974725"/>
          <p14:tracePt t="10048" x="1819275" y="974725"/>
          <p14:tracePt t="10065" x="1828800" y="974725"/>
          <p14:tracePt t="10082" x="1838325" y="974725"/>
          <p14:tracePt t="10099" x="1851025" y="974725"/>
          <p14:tracePt t="10115" x="1860550" y="974725"/>
          <p14:tracePt t="10132" x="1873250" y="962025"/>
          <p14:tracePt t="10149" x="1939925" y="936625"/>
          <p14:tracePt t="10165" x="1984375" y="923925"/>
          <p14:tracePt t="10181" x="2022475" y="911225"/>
          <p14:tracePt t="10198" x="2085975" y="892175"/>
          <p14:tracePt t="10214" x="2130425" y="873125"/>
          <p14:tracePt t="10231" x="2197100" y="844550"/>
          <p14:tracePt t="10248" x="2295525" y="825500"/>
          <p14:tracePt t="10265" x="2346325" y="815975"/>
          <p14:tracePt t="10282" x="2362200" y="815975"/>
          <p14:tracePt t="10299" x="2381250" y="815975"/>
          <p14:tracePt t="10314" x="2384425" y="815975"/>
          <p14:tracePt t="10331" x="2390775" y="815975"/>
          <p14:tracePt t="10348" x="2406650" y="800100"/>
          <p14:tracePt t="10364" x="2435225" y="790575"/>
          <p14:tracePt t="10382" x="2473325" y="784225"/>
          <p14:tracePt t="10398" x="2543175" y="784225"/>
          <p14:tracePt t="10415" x="2603500" y="787400"/>
          <p14:tracePt t="10432" x="2679700" y="809625"/>
          <p14:tracePt t="10448" x="2784475" y="863600"/>
          <p14:tracePt t="10465" x="2867025" y="911225"/>
          <p14:tracePt t="10481" x="2952750" y="942975"/>
          <p14:tracePt t="10498" x="3079750" y="981075"/>
          <p14:tracePt t="10515" x="3143250" y="996950"/>
          <p14:tracePt t="10532" x="3213100" y="996950"/>
          <p14:tracePt t="10548" x="3352800" y="996950"/>
          <p14:tracePt t="10565" x="3435350" y="996950"/>
          <p14:tracePt t="10582" x="3508375" y="996950"/>
          <p14:tracePt t="10598" x="3609975" y="996950"/>
          <p14:tracePt t="10615" x="3705225" y="996950"/>
          <p14:tracePt t="10631" x="3822700" y="1012825"/>
          <p14:tracePt t="10648" x="4032250" y="1031875"/>
          <p14:tracePt t="10664" x="4225925" y="1066800"/>
          <p14:tracePt t="10682" x="4413250" y="1104900"/>
          <p14:tracePt t="10698" x="4702175" y="1133475"/>
          <p14:tracePt t="10714" x="4883150" y="1133475"/>
          <p14:tracePt t="10731" x="5076825" y="1133475"/>
          <p14:tracePt t="10748" x="5381625" y="1133475"/>
          <p14:tracePt t="10764" x="5622925" y="1133475"/>
          <p14:tracePt t="10782" x="5851525" y="1133475"/>
          <p14:tracePt t="10798" x="6203950" y="1133475"/>
          <p14:tracePt t="10815" x="6410325" y="1133475"/>
          <p14:tracePt t="10831" x="6664325" y="1162050"/>
          <p14:tracePt t="10848" x="6981825" y="1162050"/>
          <p14:tracePt t="10864" x="7185025" y="1162050"/>
          <p14:tracePt t="10882" x="7366000" y="1162050"/>
          <p14:tracePt t="10898" x="7607300" y="1162050"/>
          <p14:tracePt t="10914" x="7743825" y="1162050"/>
          <p14:tracePt t="10932" x="7861300" y="1162050"/>
          <p14:tracePt t="10948" x="7931150" y="1162050"/>
          <p14:tracePt t="10965" x="8013700" y="1162050"/>
          <p14:tracePt t="10982" x="8131175" y="1162050"/>
          <p14:tracePt t="10998" x="8185150" y="1146175"/>
          <p14:tracePt t="11015" x="8229600" y="1133475"/>
          <p14:tracePt t="11033" x="8286750" y="1104900"/>
          <p14:tracePt t="11049" x="8305800" y="1082675"/>
          <p14:tracePt t="11065" x="8321675" y="1073150"/>
          <p14:tracePt t="11082" x="8334375" y="1057275"/>
          <p14:tracePt t="11098" x="8340725" y="1057275"/>
          <p14:tracePt t="11155" x="8340725" y="1054100"/>
          <p14:tracePt t="11162" x="8337550" y="1047750"/>
          <p14:tracePt t="11169" x="8334375" y="1038225"/>
          <p14:tracePt t="11183" x="8296275" y="1025525"/>
          <p14:tracePt t="11198" x="8194675" y="984250"/>
          <p14:tracePt t="11215" x="8074025" y="939800"/>
          <p14:tracePt t="11232" x="7874000" y="914400"/>
          <p14:tracePt t="11248" x="7737475" y="904875"/>
          <p14:tracePt t="11264" x="7597775" y="904875"/>
          <p14:tracePt t="11282" x="7381875" y="904875"/>
          <p14:tracePt t="11298" x="7207250" y="920750"/>
          <p14:tracePt t="11318" x="6975475" y="946150"/>
          <p14:tracePt t="11333" x="6813550" y="974725"/>
          <p14:tracePt t="11349" x="6683375" y="990600"/>
          <p14:tracePt t="11365" x="6569075" y="1000125"/>
          <p14:tracePt t="11382" x="6407150" y="1000125"/>
          <p14:tracePt t="11398" x="6311900" y="1000125"/>
          <p14:tracePt t="11415" x="6232525" y="1000125"/>
          <p14:tracePt t="11432" x="6067425" y="1006475"/>
          <p14:tracePt t="11449" x="5940425" y="1006475"/>
          <p14:tracePt t="11465" x="5800725" y="1022350"/>
          <p14:tracePt t="11482" x="5568950" y="1041400"/>
          <p14:tracePt t="11498" x="5397500" y="1060450"/>
          <p14:tracePt t="11515" x="5213350" y="1079500"/>
          <p14:tracePt t="11532" x="4905375" y="1079500"/>
          <p14:tracePt t="11548" x="4711700" y="1079500"/>
          <p14:tracePt t="11564" x="4486275" y="1079500"/>
          <p14:tracePt t="11582" x="4114800" y="1079500"/>
          <p14:tracePt t="11598" x="3886200" y="1089025"/>
          <p14:tracePt t="11615" x="3606800" y="1089025"/>
          <p14:tracePt t="11632" x="3276600" y="1098550"/>
          <p14:tracePt t="11650" x="3060700" y="1098550"/>
          <p14:tracePt t="11665" x="2879725" y="1092200"/>
          <p14:tracePt t="11681" x="2616200" y="1073150"/>
          <p14:tracePt t="11698" x="2463800" y="1063625"/>
          <p14:tracePt t="11715" x="2339975" y="1063625"/>
          <p14:tracePt t="11732" x="2165350" y="1063625"/>
          <p14:tracePt t="11749" x="2073275" y="1063625"/>
          <p14:tracePt t="11765" x="2012950" y="1063625"/>
          <p14:tracePt t="11782" x="1949450" y="1063625"/>
          <p14:tracePt t="11798" x="1927225" y="1063625"/>
          <p14:tracePt t="11815" x="1898650" y="1063625"/>
          <p14:tracePt t="11832" x="1857375" y="1063625"/>
          <p14:tracePt t="11848" x="1841500" y="1063625"/>
          <p14:tracePt t="11865" x="1831975" y="1063625"/>
          <p14:tracePt t="11882" x="1822450" y="1054100"/>
          <p14:tracePt t="11915" x="1835150" y="1044575"/>
          <p14:tracePt t="11932" x="1889125" y="1038225"/>
          <p14:tracePt t="11948" x="1949450" y="1038225"/>
          <p14:tracePt t="11964" x="2003425" y="1038225"/>
          <p14:tracePt t="11981" x="2079625" y="1038225"/>
          <p14:tracePt t="11998" x="2124075" y="1025525"/>
          <p14:tracePt t="12015" x="2187575" y="1016000"/>
          <p14:tracePt t="12032" x="2397125" y="981075"/>
          <p14:tracePt t="12048" x="2527300" y="965200"/>
          <p14:tracePt t="12065" x="2667000" y="946150"/>
          <p14:tracePt t="12082" x="2889250" y="920750"/>
          <p14:tracePt t="12098" x="3028950" y="895350"/>
          <p14:tracePt t="12115" x="3159125" y="876300"/>
          <p14:tracePt t="12131" x="3413125" y="850900"/>
          <p14:tracePt t="12148" x="3562350" y="841375"/>
          <p14:tracePt t="12165" x="3733800" y="841375"/>
          <p14:tracePt t="12181" x="3940175" y="841375"/>
          <p14:tracePt t="12198" x="4064000" y="841375"/>
          <p14:tracePt t="12215" x="4194175" y="847725"/>
          <p14:tracePt t="12232" x="4368800" y="854075"/>
          <p14:tracePt t="12248" x="4492625" y="854075"/>
          <p14:tracePt t="12264" x="4641850" y="854075"/>
          <p14:tracePt t="12281" x="4895850" y="850900"/>
          <p14:tracePt t="12298" x="5099050" y="841375"/>
          <p14:tracePt t="12315" x="5283200" y="841375"/>
          <p14:tracePt t="12332" x="5511800" y="841375"/>
          <p14:tracePt t="12348" x="5626100" y="841375"/>
          <p14:tracePt t="12365" x="5708650" y="841375"/>
          <p14:tracePt t="12381" x="5835650" y="841375"/>
          <p14:tracePt t="12398" x="5975350" y="841375"/>
          <p14:tracePt t="12415" x="6102350" y="831850"/>
          <p14:tracePt t="12431" x="6334125" y="803275"/>
          <p14:tracePt t="12448" x="6483350" y="803275"/>
          <p14:tracePt t="12465" x="6584950" y="803275"/>
          <p14:tracePt t="12482" x="6664325" y="803275"/>
          <p14:tracePt t="12498" x="6696075" y="800100"/>
          <p14:tracePt t="12515" x="6724650" y="793750"/>
          <p14:tracePt t="12531" x="6765925" y="787400"/>
          <p14:tracePt t="12548" x="6788150" y="787400"/>
          <p14:tracePt t="12566" x="6826250" y="787400"/>
          <p14:tracePt t="12582" x="6845300" y="793750"/>
          <p14:tracePt t="12598" x="6854825" y="809625"/>
          <p14:tracePt t="12615" x="6854825" y="825500"/>
          <p14:tracePt t="12631" x="6848475" y="835025"/>
          <p14:tracePt t="12648" x="6826250" y="844550"/>
          <p14:tracePt t="12664" x="6769100" y="879475"/>
          <p14:tracePt t="12681" x="6600825" y="923925"/>
          <p14:tracePt t="12698" x="6457950" y="949325"/>
          <p14:tracePt t="12714" x="6273800" y="977900"/>
          <p14:tracePt t="12731" x="5892800" y="1006475"/>
          <p14:tracePt t="12748" x="5514975" y="1066800"/>
          <p14:tracePt t="12766" x="4991100" y="1127125"/>
          <p14:tracePt t="12782" x="4695825" y="1146175"/>
          <p14:tracePt t="12799" x="4381500" y="1181100"/>
          <p14:tracePt t="12815" x="4016375" y="1181100"/>
          <p14:tracePt t="12832" x="3778250" y="1174750"/>
          <p14:tracePt t="12848" x="3568700" y="1146175"/>
          <p14:tracePt t="12865" x="3260725" y="1117600"/>
          <p14:tracePt t="12882" x="3111500" y="1108075"/>
          <p14:tracePt t="12898" x="2927350" y="1089025"/>
          <p14:tracePt t="12900" x="2847975" y="1089025"/>
          <p14:tracePt t="12915" x="2708275" y="1089025"/>
          <p14:tracePt t="12931" x="2600325" y="1063625"/>
          <p14:tracePt t="12948" x="2492375" y="1047750"/>
          <p14:tracePt t="12965" x="2371725" y="1035050"/>
          <p14:tracePt t="12981" x="2308225" y="1019175"/>
          <p14:tracePt t="12998" x="2263775" y="1006475"/>
          <p14:tracePt t="13015" x="2200275" y="987425"/>
          <p14:tracePt t="13031" x="2162175" y="981075"/>
          <p14:tracePt t="13048" x="2127250" y="974725"/>
          <p14:tracePt t="13064" x="2098675" y="974725"/>
          <p14:tracePt t="13081" x="2089150" y="974725"/>
          <p14:tracePt t="13098" x="2073275" y="974725"/>
          <p14:tracePt t="13114" x="2060575" y="974725"/>
          <p14:tracePt t="13148" x="2054225" y="974725"/>
          <p14:tracePt t="13209" x="2054225" y="971550"/>
          <p14:tracePt t="13217" x="2054225" y="965200"/>
          <p14:tracePt t="13231" x="2060575" y="955675"/>
          <p14:tracePt t="13248" x="2092325" y="936625"/>
          <p14:tracePt t="13265" x="2162175" y="930275"/>
          <p14:tracePt t="13282" x="2232025" y="930275"/>
          <p14:tracePt t="13298" x="2336800" y="930275"/>
          <p14:tracePt t="13314" x="2498725" y="930275"/>
          <p14:tracePt t="13331" x="2613025" y="930275"/>
          <p14:tracePt t="13347" x="2771775" y="930275"/>
          <p14:tracePt t="13364" x="2968625" y="930275"/>
          <p14:tracePt t="13381" x="3105150" y="930275"/>
          <p14:tracePt t="13398" x="3244850" y="920750"/>
          <p14:tracePt t="13401" x="3289300" y="920750"/>
          <p14:tracePt t="13414" x="3384550" y="914400"/>
          <p14:tracePt t="13431" x="3502025" y="904875"/>
          <p14:tracePt t="13448" x="3641725" y="889000"/>
          <p14:tracePt t="13464" x="3905250" y="889000"/>
          <p14:tracePt t="13481" x="4152900" y="889000"/>
          <p14:tracePt t="13498" x="4368800" y="889000"/>
          <p14:tracePt t="13515" x="4733925" y="889000"/>
          <p14:tracePt t="13531" x="4937125" y="889000"/>
          <p14:tracePt t="13548" x="5175250" y="889000"/>
          <p14:tracePt t="13564" x="5518150" y="895350"/>
          <p14:tracePt t="13581" x="5768975" y="904875"/>
          <p14:tracePt t="13598" x="6032500" y="914400"/>
          <p14:tracePt t="13614" x="6375400" y="942975"/>
          <p14:tracePt t="13631" x="6584950" y="981075"/>
          <p14:tracePt t="13649" x="6746875" y="1006475"/>
          <p14:tracePt t="13665" x="6924675" y="1031875"/>
          <p14:tracePt t="13682" x="6985000" y="1050925"/>
          <p14:tracePt t="14435" x="7077075" y="1025525"/>
          <p14:tracePt t="14442" x="7181850" y="987425"/>
          <p14:tracePt t="14449" x="7302500" y="946150"/>
          <p14:tracePt t="14465" x="7499350" y="898525"/>
          <p14:tracePt t="14481" x="7686675" y="863600"/>
          <p14:tracePt t="14498" x="7927975" y="835025"/>
          <p14:tracePt t="14514" x="8032750" y="835025"/>
          <p14:tracePt t="14548" x="8181975" y="835025"/>
          <p14:tracePt t="14581" x="8213725" y="835025"/>
          <p14:tracePt t="14598" x="8220075" y="835025"/>
          <p14:tracePt t="14635" x="8216900" y="831850"/>
          <p14:tracePt t="14649" x="8207375" y="822325"/>
          <p14:tracePt t="14665" x="8191500" y="815975"/>
          <p14:tracePt t="14682" x="8181975" y="815975"/>
          <p14:tracePt t="14699" x="8169275" y="815975"/>
          <p14:tracePt t="14715" x="8159750" y="815975"/>
          <p14:tracePt t="14732" x="8143875" y="815975"/>
          <p14:tracePt t="14748" x="8118475" y="809625"/>
          <p14:tracePt t="14765" x="8077200" y="790575"/>
          <p14:tracePt t="14782" x="8016875" y="784225"/>
          <p14:tracePt t="14799" x="7912100" y="784225"/>
          <p14:tracePt t="14815" x="7788275" y="784225"/>
          <p14:tracePt t="14832" x="7604125" y="774700"/>
          <p14:tracePt t="14848" x="7331075" y="774700"/>
          <p14:tracePt t="14864" x="7137400" y="765175"/>
          <p14:tracePt t="14881" x="6965950" y="765175"/>
          <p14:tracePt t="14898" x="6657975" y="765175"/>
          <p14:tracePt t="14914" x="6454775" y="765175"/>
          <p14:tracePt t="14931" x="6213475" y="781050"/>
          <p14:tracePt t="14950" x="5794375" y="803275"/>
          <p14:tracePt t="14964" x="5540375" y="803275"/>
          <p14:tracePt t="14981" x="5257800" y="796925"/>
          <p14:tracePt t="14998" x="4886325" y="755650"/>
          <p14:tracePt t="15014" x="4619625" y="704850"/>
          <p14:tracePt t="15031" x="4422775" y="666750"/>
          <p14:tracePt t="15048" x="4156075" y="603250"/>
          <p14:tracePt t="15065" x="3971925" y="574675"/>
          <p14:tracePt t="15082" x="3787775" y="555625"/>
          <p14:tracePt t="15098" x="3508375" y="520700"/>
          <p14:tracePt t="15115" x="3324225" y="501650"/>
          <p14:tracePt t="15131" x="3175000" y="473075"/>
          <p14:tracePt t="15148" x="2952750" y="447675"/>
          <p14:tracePt t="15164" x="2832100" y="422275"/>
          <p14:tracePt t="15182" x="2714625" y="406400"/>
          <p14:tracePt t="15199" x="2574925" y="406400"/>
          <p14:tracePt t="15215" x="2492375" y="406400"/>
          <p14:tracePt t="15232" x="2419350" y="415925"/>
          <p14:tracePt t="15248" x="2336800" y="444500"/>
          <p14:tracePt t="15264" x="2311400" y="457200"/>
          <p14:tracePt t="15281" x="2289175" y="466725"/>
          <p14:tracePt t="15297" x="2266950" y="482600"/>
          <p14:tracePt t="15314" x="2257425" y="498475"/>
          <p14:tracePt t="15332" x="2247900" y="514350"/>
          <p14:tracePt t="15348" x="2222500" y="555625"/>
          <p14:tracePt t="15365" x="2212975" y="574675"/>
          <p14:tracePt t="15381" x="2212975" y="590550"/>
          <p14:tracePt t="15398" x="2212975" y="615950"/>
          <p14:tracePt t="15414" x="2212975" y="625475"/>
          <p14:tracePt t="15431" x="2212975" y="635000"/>
          <p14:tracePt t="15434" x="2212975" y="638175"/>
          <p14:tracePt t="15448" x="2212975" y="666750"/>
          <p14:tracePt t="15464" x="2219325" y="688975"/>
          <p14:tracePt t="15481" x="2238375" y="720725"/>
          <p14:tracePt t="15498" x="2263775" y="755650"/>
          <p14:tracePt t="15514" x="2311400" y="790575"/>
          <p14:tracePt t="15531" x="2374900" y="806450"/>
          <p14:tracePt t="15548" x="2498725" y="835025"/>
          <p14:tracePt t="15564" x="2616200" y="850900"/>
          <p14:tracePt t="15581" x="2724150" y="860425"/>
          <p14:tracePt t="15598" x="2930525" y="844550"/>
          <p14:tracePt t="15615" x="3095625" y="819150"/>
          <p14:tracePt t="15632" x="3330575" y="765175"/>
          <p14:tracePt t="15649" x="3482975" y="736600"/>
          <p14:tracePt t="15665" x="3619500" y="730250"/>
          <p14:tracePt t="15681" x="3736975" y="730250"/>
          <p14:tracePt t="15698" x="3943350" y="730250"/>
          <p14:tracePt t="15714" x="4010025" y="730250"/>
          <p14:tracePt t="16980" x="4057650" y="733425"/>
          <p14:tracePt t="16987" x="4130675" y="742950"/>
          <p14:tracePt t="16997" x="4210050" y="752475"/>
          <p14:tracePt t="17014" x="4394200" y="768350"/>
          <p14:tracePt t="17030" x="4772025" y="777875"/>
          <p14:tracePt t="17047" x="5089525" y="762000"/>
          <p14:tracePt t="17080" x="6076950" y="698500"/>
          <p14:tracePt t="17115" x="6861175" y="695325"/>
          <p14:tracePt t="17132" x="7302500" y="717550"/>
          <p14:tracePt t="17148" x="7521575" y="727075"/>
          <p14:tracePt t="17164" x="7667625" y="727075"/>
          <p14:tracePt t="17180" x="7820025" y="727075"/>
          <p14:tracePt t="17197" x="7893050" y="727075"/>
          <p14:tracePt t="17213" x="7937500" y="727075"/>
          <p14:tracePt t="17230" x="7962900" y="727075"/>
          <p14:tracePt t="17247" x="7978775" y="727075"/>
          <p14:tracePt t="17264" x="7988300" y="727075"/>
          <p14:tracePt t="17281" x="7991475" y="727075"/>
          <p14:tracePt t="17297" x="7997825" y="727075"/>
          <p14:tracePt t="17313" x="8001000" y="727075"/>
          <p14:tracePt t="17359" x="8007350" y="727075"/>
          <p14:tracePt t="17366" x="8013700" y="733425"/>
          <p14:tracePt t="17380" x="8023225" y="742950"/>
          <p14:tracePt t="17397" x="8026400" y="746125"/>
          <p14:tracePt t="17501" x="8026400" y="752475"/>
          <p14:tracePt t="17523" x="8032750" y="752475"/>
          <p14:tracePt t="17601" x="8032750" y="758825"/>
          <p14:tracePt t="17608" x="8032750" y="768350"/>
          <p14:tracePt t="17615" x="8032750" y="771525"/>
          <p14:tracePt t="17630" x="8026400" y="781050"/>
          <p14:tracePt t="17647" x="7981950" y="815975"/>
          <p14:tracePt t="17663" x="7886700" y="882650"/>
          <p14:tracePt t="17681" x="7597775" y="1047750"/>
          <p14:tracePt t="17697" x="7369175" y="1181100"/>
          <p14:tracePt t="17715" x="6896100" y="1450975"/>
          <p14:tracePt t="17732" x="6648450" y="1590675"/>
          <p14:tracePt t="17748" x="6378575" y="1736725"/>
          <p14:tracePt t="17765" x="6042025" y="1930400"/>
          <p14:tracePt t="17784" x="5737225" y="2073275"/>
          <p14:tracePt t="17799" x="5508625" y="2162175"/>
          <p14:tracePt t="17816" x="5118100" y="2276475"/>
          <p14:tracePt t="17832" x="4930775" y="2343150"/>
          <p14:tracePt t="17848" x="4768850" y="2378075"/>
          <p14:tracePt t="17865" x="4619625" y="2428875"/>
          <p14:tracePt t="17881" x="4543425" y="2441575"/>
          <p14:tracePt t="17897" x="4479925" y="2457450"/>
          <p14:tracePt t="17915" x="4425950" y="2463800"/>
          <p14:tracePt t="17931" x="4410075" y="2463800"/>
          <p14:tracePt t="17948" x="4397375" y="2463800"/>
          <p14:tracePt t="18151" x="4410075" y="2447925"/>
          <p14:tracePt t="18158" x="4429125" y="2419350"/>
          <p14:tracePt t="18165" x="4454525" y="2378075"/>
          <p14:tracePt t="18181" x="4498975" y="2308225"/>
          <p14:tracePt t="18198" x="4552950" y="2187575"/>
          <p14:tracePt t="18214" x="4562475" y="2000250"/>
          <p14:tracePt t="18231" x="4530725" y="1892300"/>
          <p14:tracePt t="18251" x="4486275" y="1787525"/>
          <p14:tracePt t="18264" x="4451350" y="1746250"/>
          <p14:tracePt t="18280" x="4419600" y="1714500"/>
          <p14:tracePt t="18298" x="4381500" y="1689100"/>
          <p14:tracePt t="18314" x="4308475" y="1663700"/>
          <p14:tracePt t="18330" x="4244975" y="1647825"/>
          <p14:tracePt t="18347" x="4171950" y="1635125"/>
          <p14:tracePt t="18364" x="4025900" y="1609725"/>
          <p14:tracePt t="18381" x="3917950" y="1584325"/>
          <p14:tracePt t="18397" x="3787775" y="1558925"/>
          <p14:tracePt t="18414" x="3530600" y="1504950"/>
          <p14:tracePt t="18430" x="3359150" y="1476375"/>
          <p14:tracePt t="18448" x="3149600" y="1438275"/>
          <p14:tracePt t="18450" x="3035300" y="1409700"/>
          <p14:tracePt t="18464" x="2870200" y="1381125"/>
          <p14:tracePt t="18480" x="2686050" y="1355725"/>
          <p14:tracePt t="18497" x="2536825" y="1336675"/>
          <p14:tracePt t="18514" x="2359025" y="1311275"/>
          <p14:tracePt t="18531" x="2197100" y="1311275"/>
          <p14:tracePt t="18547" x="2038350" y="1311275"/>
          <p14:tracePt t="18564" x="1816100" y="1352550"/>
          <p14:tracePt t="18582" x="1660525" y="1397000"/>
          <p14:tracePt t="18597" x="1558925" y="1457325"/>
          <p14:tracePt t="18614" x="1447800" y="1527175"/>
          <p14:tracePt t="18631" x="1419225" y="1552575"/>
          <p14:tracePt t="18648" x="1377950" y="1593850"/>
          <p14:tracePt t="18664" x="1311275" y="1679575"/>
          <p14:tracePt t="18680" x="1260475" y="1781175"/>
          <p14:tracePt t="18697" x="1196975" y="1905000"/>
          <p14:tracePt t="18713" x="1130300" y="2076450"/>
          <p14:tracePt t="18730" x="1095375" y="2197100"/>
          <p14:tracePt t="18747" x="1085850" y="2292350"/>
          <p14:tracePt t="18765" x="1085850" y="2419350"/>
          <p14:tracePt t="18781" x="1085850" y="2492375"/>
          <p14:tracePt t="18798" x="1098550" y="2574925"/>
          <p14:tracePt t="18813" x="1123950" y="2708275"/>
          <p14:tracePt t="18830" x="1146175" y="2797175"/>
          <p14:tracePt t="18847" x="1162050" y="2882900"/>
          <p14:tracePt t="18864" x="1206500" y="2987675"/>
          <p14:tracePt t="18881" x="1244600" y="3054350"/>
          <p14:tracePt t="18897" x="1298575" y="3117850"/>
          <p14:tracePt t="18914" x="1381125" y="3190875"/>
          <p14:tracePt t="18931" x="1450975" y="3244850"/>
          <p14:tracePt t="18947" x="1508125" y="3273425"/>
          <p14:tracePt t="18963" x="1616075" y="3327400"/>
          <p14:tracePt t="18980" x="1682750" y="3355975"/>
          <p14:tracePt t="18997" x="1749425" y="3387725"/>
          <p14:tracePt t="19013" x="1895475" y="3425825"/>
          <p14:tracePt t="19030" x="2019300" y="3470275"/>
          <p14:tracePt t="19047" x="2114550" y="3486150"/>
          <p14:tracePt t="19064" x="2282825" y="3521075"/>
          <p14:tracePt t="19080" x="2390775" y="3562350"/>
          <p14:tracePt t="19098" x="2501900" y="3597275"/>
          <p14:tracePt t="19114" x="2673350" y="3657600"/>
          <p14:tracePt t="19131" x="2803525" y="3692525"/>
          <p14:tracePt t="19147" x="2933700" y="3727450"/>
          <p14:tracePt t="19165" x="3133725" y="3762375"/>
          <p14:tracePt t="19181" x="3286125" y="3768725"/>
          <p14:tracePt t="19198" x="3457575" y="3768725"/>
          <p14:tracePt t="19213" x="3587750" y="3746500"/>
          <p14:tracePt t="19230" x="3743325" y="3702050"/>
          <p14:tracePt t="19247" x="3863975" y="3667125"/>
          <p14:tracePt t="19264" x="4057650" y="3587750"/>
          <p14:tracePt t="19280" x="4187825" y="3543300"/>
          <p14:tracePt t="19298" x="4318000" y="3486150"/>
          <p14:tracePt t="19314" x="4394200" y="3463925"/>
          <p14:tracePt t="19331" x="4470400" y="3432175"/>
          <p14:tracePt t="19347" x="4549775" y="3403600"/>
          <p14:tracePt t="19363" x="4635500" y="3352800"/>
          <p14:tracePt t="19380" x="4702175" y="3314700"/>
          <p14:tracePt t="19397" x="4756150" y="3260725"/>
          <p14:tracePt t="19413" x="4876800" y="3181350"/>
          <p14:tracePt t="19431" x="4949825" y="3117850"/>
          <p14:tracePt t="19447" x="5006975" y="3079750"/>
          <p14:tracePt t="19464" x="5060950" y="3028950"/>
          <p14:tracePt t="19480" x="5092700" y="2981325"/>
          <p14:tracePt t="19498" x="5146675" y="2863850"/>
          <p14:tracePt t="19513" x="5172075" y="2755900"/>
          <p14:tracePt t="19530" x="5194300" y="2689225"/>
          <p14:tracePt t="19547" x="5222875" y="2635250"/>
          <p14:tracePt t="19563" x="5251450" y="2530475"/>
          <p14:tracePt t="19580" x="5273675" y="2476500"/>
          <p14:tracePt t="19598" x="5295900" y="2365375"/>
          <p14:tracePt t="19613" x="5295900" y="2305050"/>
          <p14:tracePt t="19630" x="5295900" y="2235200"/>
          <p14:tracePt t="19648" x="5267325" y="2089150"/>
          <p14:tracePt t="19664" x="5251450" y="2003425"/>
          <p14:tracePt t="19681" x="5235575" y="1939925"/>
          <p14:tracePt t="19698" x="5210175" y="1866900"/>
          <p14:tracePt t="19714" x="5197475" y="1803400"/>
          <p14:tracePt t="19730" x="5168900" y="1736725"/>
          <p14:tracePt t="19747" x="5099050" y="1638300"/>
          <p14:tracePt t="19764" x="5048250" y="1587500"/>
          <p14:tracePt t="19780" x="5022850" y="1555750"/>
          <p14:tracePt t="19798" x="4978400" y="1511300"/>
          <p14:tracePt t="19814" x="4930775" y="1485900"/>
          <p14:tracePt t="19831" x="4883150" y="1450975"/>
          <p14:tracePt t="19847" x="4752975" y="1368425"/>
          <p14:tracePt t="19863" x="4670425" y="1320800"/>
          <p14:tracePt t="19880" x="4613275" y="1282700"/>
          <p14:tracePt t="19897" x="4572000" y="1260475"/>
          <p14:tracePt t="19913" x="4552950" y="1241425"/>
          <p14:tracePt t="19930" x="4543425" y="1231900"/>
          <p14:tracePt t="19948" x="4527550" y="1228725"/>
          <p14:tracePt t="19964" x="4524375" y="1228725"/>
          <p14:tracePt t="20334" x="4508500" y="1235075"/>
          <p14:tracePt t="20341" x="4486275" y="1254125"/>
          <p14:tracePt t="20348" x="4457700" y="1285875"/>
          <p14:tracePt t="20365" x="4349750" y="1374775"/>
          <p14:tracePt t="20398" x="4064000" y="1651000"/>
          <p14:tracePt t="20432" x="3778250" y="2003425"/>
          <p14:tracePt t="20450" x="3705225" y="2139950"/>
          <p14:tracePt t="20465" x="3651250" y="2295525"/>
          <p14:tracePt t="20480" x="3606800" y="2438400"/>
          <p14:tracePt t="20498" x="3556000" y="2606675"/>
          <p14:tracePt t="20514" x="3524250" y="2695575"/>
          <p14:tracePt t="20532" x="3508375" y="2759075"/>
          <p14:tracePt t="20547" x="3495675" y="2841625"/>
          <p14:tracePt t="20563" x="3495675" y="2870200"/>
          <p14:tracePt t="20581" x="3495675" y="2898775"/>
          <p14:tracePt t="20597" x="3495675" y="2921000"/>
          <p14:tracePt t="20614" x="3495675" y="2930525"/>
          <p14:tracePt t="20632" x="3495675" y="2940050"/>
          <p14:tracePt t="20648" x="3495675" y="2959100"/>
          <p14:tracePt t="22145" x="3514725" y="2959100"/>
          <p14:tracePt t="22152" x="3540125" y="2959100"/>
          <p14:tracePt t="22164" x="3575050" y="2959100"/>
          <p14:tracePt t="22181" x="3660775" y="2959100"/>
          <p14:tracePt t="22198" x="3721100" y="2959100"/>
          <p14:tracePt t="22214" x="3771900" y="2955925"/>
          <p14:tracePt t="22230" x="3813175" y="2955925"/>
          <p14:tracePt t="22263" x="3832225" y="2955925"/>
          <p14:tracePt t="22323" x="3832225" y="2952750"/>
          <p14:tracePt t="22330" x="3832225" y="2946400"/>
          <p14:tracePt t="22347" x="3832225" y="2936875"/>
          <p14:tracePt t="22364" x="3819525" y="2921000"/>
          <p14:tracePt t="22380" x="3797300" y="2879725"/>
          <p14:tracePt t="22397" x="3787775" y="2867025"/>
          <p14:tracePt t="22413" x="3775075" y="2841625"/>
          <p14:tracePt t="22430" x="3759200" y="2819400"/>
          <p14:tracePt t="22447" x="3743325" y="2794000"/>
          <p14:tracePt t="22464" x="3733800" y="2784475"/>
          <p14:tracePt t="22480" x="3717925" y="2765425"/>
          <p14:tracePt t="22496" x="3708400" y="2743200"/>
          <p14:tracePt t="22513" x="3689350" y="2733675"/>
          <p14:tracePt t="22530" x="3679825" y="2717800"/>
          <p14:tracePt t="22547" x="3676650" y="2708275"/>
          <p14:tracePt t="22565" x="3670300" y="2686050"/>
          <p14:tracePt t="22580" x="3660775" y="2676525"/>
          <p14:tracePt t="22597" x="3644900" y="2667000"/>
          <p14:tracePt t="22614" x="3635375" y="2657475"/>
          <p14:tracePt t="22630" x="3625850" y="2638425"/>
          <p14:tracePt t="22647" x="3616325" y="2628900"/>
          <p14:tracePt t="22664" x="3606800" y="2619375"/>
          <p14:tracePt t="22680" x="3584575" y="2613025"/>
          <p14:tracePt t="22714" x="3581400" y="2613025"/>
          <p14:tracePt t="22737" x="3581400" y="2609850"/>
          <p14:tracePt t="22747" x="3581400" y="2603500"/>
          <p14:tracePt t="22764" x="3581400" y="2587625"/>
          <p14:tracePt t="22780" x="3581400" y="2584450"/>
          <p14:tracePt t="22814" x="3581400" y="2578100"/>
          <p14:tracePt t="22859" x="3587750" y="2578100"/>
          <p14:tracePt t="22865" x="3594100" y="2578100"/>
          <p14:tracePt t="22881" x="3606800" y="2578100"/>
          <p14:tracePt t="22897" x="3616325" y="2578100"/>
          <p14:tracePt t="22914" x="3622675" y="2578100"/>
          <p14:tracePt t="22930" x="3622675" y="2568575"/>
          <p14:tracePt t="22946" x="3625850" y="2559050"/>
          <p14:tracePt t="22964" x="3632200" y="2540000"/>
          <p14:tracePt t="22980" x="3641725" y="2527300"/>
          <p14:tracePt t="22998" x="3657600" y="2517775"/>
          <p14:tracePt t="23014" x="3663950" y="2486025"/>
          <p14:tracePt t="23031" x="3663950" y="2470150"/>
          <p14:tracePt t="23047" x="3663950" y="2447925"/>
          <p14:tracePt t="23064" x="3663950" y="2406650"/>
          <p14:tracePt t="23080" x="3660775" y="2384425"/>
          <p14:tracePt t="23097" x="3641725" y="2365375"/>
          <p14:tracePt t="23114" x="3629025" y="2352675"/>
          <p14:tracePt t="23130" x="3619500" y="2352675"/>
          <p14:tracePt t="23148" x="3609975" y="2352675"/>
          <p14:tracePt t="23164" x="3587750" y="2352675"/>
          <p14:tracePt t="23181" x="3568700" y="2352675"/>
          <p14:tracePt t="23198" x="3552825" y="2352675"/>
          <p14:tracePt t="23214" x="3536950" y="2352675"/>
          <p14:tracePt t="23231" x="3527425" y="2352675"/>
          <p14:tracePt t="23248" x="3517900" y="2352675"/>
          <p14:tracePt t="23264" x="3498850" y="2352675"/>
          <p14:tracePt t="23280" x="3486150" y="2362200"/>
          <p14:tracePt t="23297" x="3476625" y="2378075"/>
          <p14:tracePt t="23314" x="3463925" y="2393950"/>
          <p14:tracePt t="23330" x="3448050" y="2403475"/>
          <p14:tracePt t="23347" x="3438525" y="2413000"/>
          <p14:tracePt t="23363" x="3429000" y="2435225"/>
          <p14:tracePt t="23380" x="3429000" y="2444750"/>
          <p14:tracePt t="23397" x="3429000" y="2454275"/>
          <p14:tracePt t="23414" x="3429000" y="2466975"/>
          <p14:tracePt t="23431" x="3429000" y="2482850"/>
          <p14:tracePt t="23447" x="3435350" y="2492375"/>
          <p14:tracePt t="23463" x="3460750" y="2508250"/>
          <p14:tracePt t="23480" x="3498850" y="2520950"/>
          <p14:tracePt t="23497" x="3543300" y="2527300"/>
          <p14:tracePt t="23514" x="3578225" y="2540000"/>
          <p14:tracePt t="23531" x="3594100" y="2540000"/>
          <p14:tracePt t="23547" x="3603625" y="2540000"/>
          <p14:tracePt t="23564" x="3622675" y="2540000"/>
          <p14:tracePt t="23581" x="3632200" y="2540000"/>
          <p14:tracePt t="23597" x="3638550" y="2540000"/>
          <p14:tracePt t="23613" x="3641725" y="2540000"/>
          <p14:tracePt t="23665" x="3648075" y="2540000"/>
          <p14:tracePt t="23993" x="3654425" y="2505075"/>
          <p14:tracePt t="23998" x="3654425" y="2470150"/>
          <p14:tracePt t="24013" x="3660775" y="2374900"/>
          <p14:tracePt t="24030" x="3660775" y="2292350"/>
          <p14:tracePt t="24047" x="3660775" y="2247900"/>
          <p14:tracePt t="24063" x="3660775" y="2200275"/>
          <p14:tracePt t="24097" x="3660775" y="2165350"/>
          <p14:tracePt t="24101" x="3660775" y="2152650"/>
          <p14:tracePt t="24130" x="3660775" y="2133600"/>
          <p14:tracePt t="24147" x="3660775" y="2111375"/>
          <p14:tracePt t="24163" x="3648075" y="2098675"/>
          <p14:tracePt t="24180" x="3648075" y="2085975"/>
          <p14:tracePt t="24197" x="3648075" y="2060575"/>
          <p14:tracePt t="24213" x="3648075" y="2035175"/>
          <p14:tracePt t="24230" x="3635375" y="1987550"/>
          <p14:tracePt t="24247" x="3635375" y="1943100"/>
          <p14:tracePt t="24263" x="3635375" y="1866900"/>
          <p14:tracePt t="24280" x="3635375" y="1835150"/>
          <p14:tracePt t="24297" x="3635375" y="1806575"/>
          <p14:tracePt t="24313" x="3635375" y="1787525"/>
          <p14:tracePt t="24330" x="3635375" y="1765300"/>
          <p14:tracePt t="24346" x="3635375" y="1755775"/>
          <p14:tracePt t="24363" x="3635375" y="1736725"/>
          <p14:tracePt t="24380" x="3635375" y="1714500"/>
          <p14:tracePt t="24397" x="3635375" y="1704975"/>
          <p14:tracePt t="24413" x="3635375" y="1689100"/>
          <p14:tracePt t="24505" x="3635375" y="1692275"/>
          <p14:tracePt t="24513" x="3632200" y="1695450"/>
          <p14:tracePt t="24519" x="3632200" y="1701800"/>
          <p14:tracePt t="24529" x="3632200" y="1704975"/>
          <p14:tracePt t="24547" x="3625850" y="1727200"/>
          <p14:tracePt t="24598" x="3622675" y="1727200"/>
          <p14:tracePt t="24605" x="3616325" y="1727200"/>
          <p14:tracePt t="24613" x="3609975" y="1727200"/>
          <p14:tracePt t="24630" x="3600450" y="1727200"/>
          <p14:tracePt t="24647" x="3581400" y="1727200"/>
          <p14:tracePt t="24664" x="3571875" y="1727200"/>
          <p14:tracePt t="24680" x="3562350" y="1727200"/>
          <p14:tracePt t="24697" x="3552825" y="1727200"/>
          <p14:tracePt t="24813" x="3559175" y="1727200"/>
          <p14:tracePt t="24819" x="3562350" y="1730375"/>
          <p14:tracePt t="24829" x="3568700" y="1736725"/>
          <p14:tracePt t="24847" x="3609975" y="1752600"/>
          <p14:tracePt t="24863" x="3625850" y="1765300"/>
          <p14:tracePt t="24881" x="3635375" y="1778000"/>
          <p14:tracePt t="24897" x="3657600" y="1793875"/>
          <p14:tracePt t="24913" x="3667125" y="1803400"/>
          <p14:tracePt t="24930" x="3683000" y="1809750"/>
          <p14:tracePt t="24947" x="3714750" y="1816100"/>
          <p14:tracePt t="24963" x="3736975" y="1816100"/>
          <p14:tracePt t="24980" x="3746500" y="1816100"/>
          <p14:tracePt t="24997" x="3765550" y="1816100"/>
          <p14:tracePt t="25013" x="3771900" y="1816100"/>
          <p14:tracePt t="25031" x="3771900" y="1809750"/>
          <p14:tracePt t="25047" x="3771900" y="1793875"/>
          <p14:tracePt t="25064" x="3771900" y="1784350"/>
          <p14:tracePt t="25112" x="3768725" y="1784350"/>
          <p14:tracePt t="25118" x="3765550" y="1784350"/>
          <p14:tracePt t="25130" x="3759200" y="1784350"/>
          <p14:tracePt t="25319" x="3813175" y="1803400"/>
          <p14:tracePt t="25326" x="3863975" y="1828800"/>
          <p14:tracePt t="25333" x="3924300" y="1854200"/>
          <p14:tracePt t="25347" x="3990975" y="1882775"/>
          <p14:tracePt t="25364" x="4054475" y="1898650"/>
          <p14:tracePt t="25380" x="4092575" y="1911350"/>
          <p14:tracePt t="25396" x="4133850" y="1930400"/>
          <p14:tracePt t="25413" x="4143375" y="1930400"/>
          <p14:tracePt t="25430" x="4152900" y="1930400"/>
          <p14:tracePt t="25475" x="4152900" y="1927225"/>
          <p14:tracePt t="25496" x="4152900" y="1917700"/>
          <p14:tracePt t="25605" x="4152900" y="1911350"/>
          <p14:tracePt t="25712" x="4152900" y="1908175"/>
          <p14:tracePt t="25824" x="4152900" y="1914525"/>
          <p14:tracePt t="25832" x="4152900" y="1924050"/>
          <p14:tracePt t="25847" x="4152900" y="1933575"/>
          <p14:tracePt t="25863" x="4152900" y="1955800"/>
          <p14:tracePt t="25880" x="4168775" y="1984375"/>
          <p14:tracePt t="25897" x="4197350" y="2098675"/>
          <p14:tracePt t="25930" x="4276725" y="2324100"/>
          <p14:tracePt t="25963" x="4333875" y="2486025"/>
          <p14:tracePt t="25981" x="4356100" y="2609850"/>
          <p14:tracePt t="25997" x="4362450" y="2663825"/>
          <p14:tracePt t="26013" x="4362450" y="2714625"/>
          <p14:tracePt t="26031" x="4362450" y="2794000"/>
          <p14:tracePt t="26047" x="4359275" y="2838450"/>
          <p14:tracePt t="26063" x="4359275" y="2882900"/>
          <p14:tracePt t="26081" x="4352925" y="2914650"/>
          <p14:tracePt t="26096" x="4352925" y="2930525"/>
          <p14:tracePt t="26113" x="4352925" y="2940050"/>
          <p14:tracePt t="26117" x="4352925" y="2946400"/>
          <p14:tracePt t="26131" x="4352925" y="2955925"/>
          <p14:tracePt t="26182" x="4349750" y="2952750"/>
          <p14:tracePt t="26188" x="4349750" y="2949575"/>
          <p14:tracePt t="26196" x="4343400" y="2943225"/>
          <p14:tracePt t="26213" x="4330700" y="2914650"/>
          <p14:tracePt t="26230" x="4311650" y="2857500"/>
          <p14:tracePt t="26246" x="4298950" y="2813050"/>
          <p14:tracePt t="26263" x="4286250" y="2755900"/>
          <p14:tracePt t="26281" x="4260850" y="2692400"/>
          <p14:tracePt t="26297" x="4248150" y="2660650"/>
          <p14:tracePt t="26313" x="4232275" y="2651125"/>
          <p14:tracePt t="26330" x="4203700" y="2635250"/>
          <p14:tracePt t="26347" x="4194175" y="2635250"/>
          <p14:tracePt t="26363" x="4184650" y="2635250"/>
          <p14:tracePt t="26380" x="4171950" y="2635250"/>
          <p14:tracePt t="26397" x="4156075" y="2635250"/>
          <p14:tracePt t="26413" x="4146550" y="2635250"/>
          <p14:tracePt t="26430" x="4140200" y="2635250"/>
          <p14:tracePt t="27301" x="4143375" y="2635250"/>
          <p14:tracePt t="27308" x="4146550" y="2641600"/>
          <p14:tracePt t="27315" x="4152900" y="2644775"/>
          <p14:tracePt t="27329" x="4168775" y="2663825"/>
          <p14:tracePt t="27347" x="4168775" y="2667000"/>
          <p14:tracePt t="27396" x="4168775" y="2686050"/>
          <p14:tracePt t="27430" x="4041775" y="2870200"/>
          <p14:tracePt t="27446" x="3959225" y="2994025"/>
          <p14:tracePt t="27464" x="3860800" y="3127375"/>
          <p14:tracePt t="27479" x="3813175" y="3197225"/>
          <p14:tracePt t="27496" x="3787775" y="3244850"/>
          <p14:tracePt t="27514" x="3756025" y="3295650"/>
          <p14:tracePt t="27530" x="3743325" y="3333750"/>
          <p14:tracePt t="27546" x="3743325" y="3355975"/>
          <p14:tracePt t="27564" x="3743325" y="3397250"/>
          <p14:tracePt t="27580" x="3743325" y="3406775"/>
          <p14:tracePt t="27596" x="3749675" y="3416300"/>
          <p14:tracePt t="27614" x="3765550" y="3422650"/>
          <p14:tracePt t="27630" x="3768725" y="3419475"/>
          <p14:tracePt t="27646" x="3781425" y="3390900"/>
          <p14:tracePt t="27664" x="3803650" y="3292475"/>
          <p14:tracePt t="27680" x="3803650" y="3254375"/>
          <p14:tracePt t="27697" x="3803650" y="3232150"/>
          <p14:tracePt t="27713" x="3803650" y="3213100"/>
          <p14:tracePt t="27729" x="3803650" y="3197225"/>
          <p14:tracePt t="27746" x="3803650" y="3190875"/>
          <p14:tracePt t="27836" x="3800475" y="3190875"/>
          <p14:tracePt t="27850" x="3794125" y="3190875"/>
          <p14:tracePt t="27950" x="3790950" y="3190875"/>
          <p14:tracePt t="27965" x="3784600" y="3190875"/>
          <p14:tracePt t="27972" x="3784600" y="3194050"/>
          <p14:tracePt t="27979" x="3781425" y="3197225"/>
          <p14:tracePt t="27996" x="3771900" y="3213100"/>
          <p14:tracePt t="28013" x="3771900" y="3219450"/>
          <p14:tracePt t="28243" x="3765550" y="3219450"/>
          <p14:tracePt t="28250" x="3762375" y="3222625"/>
          <p14:tracePt t="28264" x="3749675" y="3222625"/>
          <p14:tracePt t="28280" x="3740150" y="3222625"/>
          <p14:tracePt t="28296" x="3721100" y="3222625"/>
          <p14:tracePt t="28313" x="3686175" y="3219450"/>
          <p14:tracePt t="28329" x="3654425" y="3209925"/>
          <p14:tracePt t="28346" x="3632200" y="3178175"/>
          <p14:tracePt t="28364" x="3575050" y="3092450"/>
          <p14:tracePt t="28380" x="3511550" y="2978150"/>
          <p14:tracePt t="28397" x="3470275" y="2867025"/>
          <p14:tracePt t="28413" x="3419475" y="2781300"/>
          <p14:tracePt t="28430" x="3394075" y="2733675"/>
          <p14:tracePt t="28446" x="3362325" y="2708275"/>
          <p14:tracePt t="28462" x="3343275" y="2667000"/>
          <p14:tracePt t="28479" x="3330575" y="2641600"/>
          <p14:tracePt t="28496" x="3321050" y="2632075"/>
          <p14:tracePt t="28513" x="3311525" y="2606675"/>
          <p14:tracePt t="28529" x="3311525" y="2597150"/>
          <p14:tracePt t="28546" x="3311525" y="2587625"/>
          <p14:tracePt t="28563" x="3311525" y="2565400"/>
          <p14:tracePt t="28580" x="3311525" y="2555875"/>
          <p14:tracePt t="28596" x="3311525" y="2546350"/>
          <p14:tracePt t="28613" x="3311525" y="2533650"/>
          <p14:tracePt t="28630" x="3324225" y="2520950"/>
          <p14:tracePt t="28646" x="3333750" y="2505075"/>
          <p14:tracePt t="28664" x="3340100" y="2492375"/>
          <p14:tracePt t="28680" x="3340100" y="2482850"/>
          <p14:tracePt t="29426" x="3371850" y="2505075"/>
          <p14:tracePt t="29433" x="3422650" y="2540000"/>
          <p14:tracePt t="29446" x="3495675" y="2593975"/>
          <p14:tracePt t="29462" x="3552825" y="2638425"/>
          <p14:tracePt t="29479" x="3600450" y="2667000"/>
          <p14:tracePt t="29496" x="3657600" y="2686050"/>
          <p14:tracePt t="29529" x="3689350" y="2695575"/>
          <p14:tracePt t="29562" x="3676650" y="2676525"/>
          <p14:tracePt t="29579" x="3651250" y="2638425"/>
          <p14:tracePt t="29597" x="3562350" y="2527300"/>
          <p14:tracePt t="29614" x="3482975" y="2479675"/>
          <p14:tracePt t="29630" x="3394075" y="2432050"/>
          <p14:tracePt t="29647" x="3286125" y="2368550"/>
          <p14:tracePt t="29664" x="3206750" y="2336800"/>
          <p14:tracePt t="29680" x="3140075" y="2308225"/>
          <p14:tracePt t="29696" x="3070225" y="2295525"/>
          <p14:tracePt t="29712" x="3038475" y="2295525"/>
          <p14:tracePt t="29730" x="3009900" y="2295525"/>
          <p14:tracePt t="29746" x="2968625" y="2308225"/>
          <p14:tracePt t="29763" x="2949575" y="2327275"/>
          <p14:tracePt t="29780" x="2927350" y="2339975"/>
          <p14:tracePt t="29796" x="2886075" y="2355850"/>
          <p14:tracePt t="29813" x="2860675" y="2362200"/>
          <p14:tracePt t="29830" x="2819400" y="2362200"/>
          <p14:tracePt t="29846" x="2746375" y="2362200"/>
          <p14:tracePt t="29863" x="2701925" y="2362200"/>
          <p14:tracePt t="29880" x="2673350" y="2362200"/>
          <p14:tracePt t="29896" x="2638425" y="2362200"/>
          <p14:tracePt t="29913" x="2625725" y="2362200"/>
          <p14:tracePt t="29930" x="2603500" y="2362200"/>
          <p14:tracePt t="29946" x="2578100" y="2362200"/>
          <p14:tracePt t="29963" x="2568575" y="2362200"/>
          <p14:tracePt t="29980" x="2552700" y="2362200"/>
          <p14:tracePt t="29996" x="2536825" y="2362200"/>
          <p14:tracePt t="30014" x="2527300" y="2362200"/>
          <p14:tracePt t="30030" x="2517775" y="2362200"/>
          <p14:tracePt t="30047" x="2498725" y="2368550"/>
          <p14:tracePt t="30064" x="2489200" y="2384425"/>
          <p14:tracePt t="30080" x="2482850" y="2393950"/>
          <p14:tracePt t="30097" x="2482850" y="2413000"/>
          <p14:tracePt t="30113" x="2482850" y="2435225"/>
          <p14:tracePt t="30130" x="2482850" y="2463800"/>
          <p14:tracePt t="30146" x="2498725" y="2527300"/>
          <p14:tracePt t="30162" x="2511425" y="2574925"/>
          <p14:tracePt t="30179" x="2530475" y="2619375"/>
          <p14:tracePt t="30183" x="2536825" y="2638425"/>
          <p14:tracePt t="30196" x="2549525" y="2676525"/>
          <p14:tracePt t="30213" x="2562225" y="2698750"/>
          <p14:tracePt t="30230" x="2587625" y="2724150"/>
          <p14:tracePt t="30246" x="2632075" y="2768600"/>
          <p14:tracePt t="30262" x="2676525" y="2781300"/>
          <p14:tracePt t="30279" x="2727325" y="2781300"/>
          <p14:tracePt t="30296" x="2790825" y="2778125"/>
          <p14:tracePt t="30313" x="2819400" y="2765425"/>
          <p14:tracePt t="30329" x="2851150" y="2752725"/>
          <p14:tracePt t="30346" x="2886075" y="2730500"/>
          <p14:tracePt t="30363" x="2911475" y="2717800"/>
          <p14:tracePt t="30380" x="2924175" y="2714625"/>
          <p14:tracePt t="30396" x="2940050" y="2708275"/>
          <p14:tracePt t="30413" x="2955925" y="2701925"/>
          <p14:tracePt t="30431" x="2962275" y="2689225"/>
          <p14:tracePt t="30447" x="2962275" y="2673350"/>
          <p14:tracePt t="30464" x="2962275" y="2663825"/>
          <p14:tracePt t="30480" x="2952750" y="2654300"/>
          <p14:tracePt t="30496" x="2933700" y="2647950"/>
          <p14:tracePt t="30512" x="2924175" y="2647950"/>
          <p14:tracePt t="30529" x="2914650" y="2647950"/>
          <p14:tracePt t="30546" x="2895600" y="2647950"/>
          <p14:tracePt t="30562" x="2882900" y="2647950"/>
          <p14:tracePt t="30581" x="2863850" y="2660650"/>
          <p14:tracePt t="30597" x="2841625" y="2670175"/>
          <p14:tracePt t="30613" x="2819400" y="2689225"/>
          <p14:tracePt t="30629" x="2809875" y="2692400"/>
          <p14:tracePt t="30646" x="2787650" y="2692400"/>
          <p14:tracePt t="30662" x="2778125" y="2698750"/>
          <p14:tracePt t="30680" x="2765425" y="2698750"/>
          <p14:tracePt t="30697" x="2752725" y="2698750"/>
          <p14:tracePt t="30713" x="2740025" y="2698750"/>
          <p14:tracePt t="30731" x="2711450" y="2679700"/>
          <p14:tracePt t="30747" x="2679700" y="2647950"/>
          <p14:tracePt t="30763" x="2651125" y="2590800"/>
          <p14:tracePt t="30780" x="2600325" y="2495550"/>
          <p14:tracePt t="30796" x="2587625" y="2451100"/>
          <p14:tracePt t="30813" x="2568575" y="2419350"/>
          <p14:tracePt t="30830" x="2536825" y="2374900"/>
          <p14:tracePt t="30847" x="2527300" y="2352675"/>
          <p14:tracePt t="30863" x="2514600" y="2343150"/>
          <p14:tracePt t="30880" x="2501900" y="2327275"/>
          <p14:tracePt t="30896" x="2492375" y="2317750"/>
          <p14:tracePt t="30982" x="2486025" y="2317750"/>
          <p14:tracePt t="30988" x="2479675" y="2317750"/>
          <p14:tracePt t="30996" x="2476500" y="2317750"/>
          <p14:tracePt t="31013" x="2466975" y="2317750"/>
          <p14:tracePt t="31030" x="2457450" y="2327275"/>
          <p14:tracePt t="31047" x="2457450" y="2339975"/>
          <p14:tracePt t="31063" x="2457450" y="2349500"/>
          <p14:tracePt t="31081" x="2457450" y="2374900"/>
          <p14:tracePt t="31097" x="2460625" y="2397125"/>
          <p14:tracePt t="31114" x="2470150" y="2419350"/>
          <p14:tracePt t="31131" x="2511425" y="2486025"/>
          <p14:tracePt t="31147" x="2536825" y="2517775"/>
          <p14:tracePt t="31163" x="2578100" y="2559050"/>
          <p14:tracePt t="31180" x="2654300" y="2606675"/>
          <p14:tracePt t="31196" x="2730500" y="2638425"/>
          <p14:tracePt t="31212" x="2803525" y="2651125"/>
          <p14:tracePt t="31230" x="2886075" y="2657475"/>
          <p14:tracePt t="31246" x="2908300" y="2657475"/>
          <p14:tracePt t="31263" x="2936875" y="2657475"/>
          <p14:tracePt t="31280" x="2949575" y="2657475"/>
          <p14:tracePt t="31297" x="2955925" y="2657475"/>
          <p14:tracePt t="32579" x="2927350" y="2676525"/>
          <p14:tracePt t="32586" x="2867025" y="2705100"/>
          <p14:tracePt t="32596" x="2813050" y="2746375"/>
          <p14:tracePt t="32614" x="2647950" y="2860675"/>
          <p14:tracePt t="32630" x="2552700" y="2955925"/>
          <p14:tracePt t="32646" x="2466975" y="3032125"/>
          <p14:tracePt t="32664" x="2346325" y="3178175"/>
          <p14:tracePt t="32696" x="2247900" y="3298825"/>
          <p14:tracePt t="32729" x="2209800" y="3387725"/>
          <p14:tracePt t="32746" x="2212975" y="3409950"/>
          <p14:tracePt t="32764" x="2257425" y="3463925"/>
          <p14:tracePt t="32780" x="2336800" y="3502025"/>
          <p14:tracePt t="32796" x="2438400" y="3543300"/>
          <p14:tracePt t="32814" x="2581275" y="3568700"/>
          <p14:tracePt t="32830" x="2644775" y="3575050"/>
          <p14:tracePt t="32846" x="2695575" y="3575050"/>
          <p14:tracePt t="32863" x="2781300" y="3571875"/>
          <p14:tracePt t="32879" x="2835275" y="3559175"/>
          <p14:tracePt t="32896" x="2892425" y="3536950"/>
          <p14:tracePt t="32913" x="2959100" y="3482975"/>
          <p14:tracePt t="32930" x="3009900" y="3432175"/>
          <p14:tracePt t="32946" x="3051175" y="3390900"/>
          <p14:tracePt t="32963" x="3121025" y="3327400"/>
          <p14:tracePt t="32979" x="3168650" y="3295650"/>
          <p14:tracePt t="32996" x="3200400" y="3276600"/>
          <p14:tracePt t="33013" x="3235325" y="3257550"/>
          <p14:tracePt t="33029" x="3244850" y="3248025"/>
          <p14:tracePt t="33046" x="3254375" y="3248025"/>
          <p14:tracePt t="33079" x="3254375" y="3238500"/>
          <p14:tracePt t="33114" x="3248025" y="3238500"/>
          <p14:tracePt t="33129" x="3238500" y="3238500"/>
          <p14:tracePt t="33146" x="3203575" y="3238500"/>
          <p14:tracePt t="33163" x="3108325" y="3248025"/>
          <p14:tracePt t="33179" x="2978150" y="3292475"/>
          <p14:tracePt t="33196" x="2857500" y="3327400"/>
          <p14:tracePt t="33213" x="2660650" y="3416300"/>
          <p14:tracePt t="33229" x="2470150" y="3502025"/>
          <p14:tracePt t="33246" x="2282825" y="3587750"/>
          <p14:tracePt t="33248" x="2187575" y="3644900"/>
          <p14:tracePt t="33263" x="2006600" y="3740150"/>
          <p14:tracePt t="33280" x="1892300" y="3825875"/>
          <p14:tracePt t="33296" x="1809750" y="3892550"/>
          <p14:tracePt t="33313" x="1749425" y="3971925"/>
          <p14:tracePt t="33329" x="1743075" y="4025900"/>
          <p14:tracePt t="33346" x="1752600" y="4079875"/>
          <p14:tracePt t="33362" x="1920875" y="4191000"/>
          <p14:tracePt t="33379" x="2120900" y="4276725"/>
          <p14:tracePt t="33398" x="2403475" y="4371975"/>
          <p14:tracePt t="33413" x="2536825" y="4413250"/>
          <p14:tracePt t="33429" x="2667000" y="4448175"/>
          <p14:tracePt t="33446" x="2787650" y="4492625"/>
          <p14:tracePt t="33463" x="2905125" y="4540250"/>
          <p14:tracePt t="33479" x="2968625" y="4552950"/>
          <p14:tracePt t="33496" x="3035300" y="4575175"/>
          <p14:tracePt t="33512" x="3114675" y="4581525"/>
          <p14:tracePt t="33529" x="3149600" y="4581525"/>
          <p14:tracePt t="33545" x="3159125" y="4575175"/>
          <p14:tracePt t="33563" x="3171825" y="4552950"/>
          <p14:tracePt t="33579" x="3171825" y="4543425"/>
          <p14:tracePt t="33595" x="3171825" y="4533900"/>
          <p14:tracePt t="33613" x="3171825" y="4514850"/>
          <p14:tracePt t="33629" x="3171825" y="4508500"/>
          <p14:tracePt t="33664" x="3168650" y="4508500"/>
          <p14:tracePt t="33679" x="3165475" y="4508500"/>
          <p14:tracePt t="33696" x="3152775" y="4508500"/>
          <p14:tracePt t="33713" x="3133725" y="4495800"/>
          <p14:tracePt t="33729" x="3127375" y="4483100"/>
          <p14:tracePt t="33746" x="3117850" y="4464050"/>
          <p14:tracePt t="33750" x="3117850" y="4451350"/>
          <p14:tracePt t="33763" x="3117850" y="4422775"/>
          <p14:tracePt t="33779" x="3117850" y="4378325"/>
          <p14:tracePt t="33797" x="3171825" y="4273550"/>
          <p14:tracePt t="33812" x="3286125" y="4092575"/>
          <p14:tracePt t="33829" x="3444875" y="3892550"/>
          <p14:tracePt t="33846" x="3768725" y="3540125"/>
          <p14:tracePt t="33865" x="4127500" y="3168650"/>
          <p14:tracePt t="33883" x="4441825" y="2809875"/>
          <p14:tracePt t="33899" x="4546600" y="2628900"/>
          <p14:tracePt t="33915" x="4594225" y="2432050"/>
          <p14:tracePt t="33929" x="4587875" y="2292350"/>
          <p14:tracePt t="33945" x="4530725" y="2190750"/>
          <p14:tracePt t="33963" x="4403725" y="2082800"/>
          <p14:tracePt t="33979" x="4311650" y="2006600"/>
          <p14:tracePt t="33995" x="4216400" y="1936750"/>
          <p14:tracePt t="34012" x="4089400" y="1882775"/>
          <p14:tracePt t="34029" x="4025900" y="1866900"/>
          <p14:tracePt t="34045" x="3956050" y="1866900"/>
          <p14:tracePt t="34063" x="3781425" y="1892300"/>
          <p14:tracePt t="34079" x="3648075" y="1936750"/>
          <p14:tracePt t="34096" x="3495675" y="2019300"/>
          <p14:tracePt t="34113" x="3413125" y="2066925"/>
          <p14:tracePt t="34129" x="3352800" y="2120900"/>
          <p14:tracePt t="34146" x="3305175" y="2197100"/>
          <p14:tracePt t="34163" x="3279775" y="2273300"/>
          <p14:tracePt t="34179" x="3279775" y="2343150"/>
          <p14:tracePt t="34196" x="3327400" y="2479675"/>
          <p14:tracePt t="34213" x="3371850" y="2613025"/>
          <p14:tracePt t="34229" x="3432175" y="2736850"/>
          <p14:tracePt t="34246" x="3556000" y="2901950"/>
          <p14:tracePt t="34263" x="3641725" y="2987675"/>
          <p14:tracePt t="34279" x="3686175" y="3048000"/>
          <p14:tracePt t="34296" x="3708400" y="3070225"/>
          <p14:tracePt t="34312" x="3708400" y="3073400"/>
          <p14:tracePt t="34329" x="3705225" y="3073400"/>
          <p14:tracePt t="34346" x="3673475" y="3009900"/>
          <p14:tracePt t="34362" x="3638550" y="2952750"/>
          <p14:tracePt t="34379" x="3625850" y="2914650"/>
          <p14:tracePt t="34397" x="3625850" y="2828925"/>
          <p14:tracePt t="34413" x="3625850" y="2784475"/>
          <p14:tracePt t="34429" x="3613150" y="2730500"/>
          <p14:tracePt t="34446" x="3587750" y="2657475"/>
          <p14:tracePt t="34463" x="3575050" y="2613025"/>
          <p14:tracePt t="34479" x="3562350" y="2581275"/>
          <p14:tracePt t="34496" x="3562350" y="2562225"/>
          <p14:tracePt t="34561" x="3562350" y="2568575"/>
          <p14:tracePt t="34568" x="3562350" y="2578100"/>
          <p14:tracePt t="34579" x="3562350" y="2584450"/>
          <p14:tracePt t="34596" x="3562350" y="2593975"/>
          <p14:tracePt t="34613" x="3556000" y="2593975"/>
          <p14:tracePt t="34629" x="3552825" y="2597150"/>
          <p14:tracePt t="37551" x="3565525" y="2603500"/>
          <p14:tracePt t="37557" x="3584575" y="2609850"/>
          <p14:tracePt t="37565" x="3609975" y="2609850"/>
          <p14:tracePt t="37578" x="3648075" y="2609850"/>
          <p14:tracePt t="37595" x="3689350" y="2609850"/>
          <p14:tracePt t="37612" x="3752850" y="2606675"/>
          <p14:tracePt t="37645" x="3825875" y="2600325"/>
          <p14:tracePt t="37679" x="3933825" y="2600325"/>
          <p14:tracePt t="37695" x="3971925" y="2593975"/>
          <p14:tracePt t="37713" x="4064000" y="2593975"/>
          <p14:tracePt t="37729" x="4102100" y="2587625"/>
          <p14:tracePt t="37745" x="4146550" y="2587625"/>
          <p14:tracePt t="37763" x="4181475" y="2587625"/>
          <p14:tracePt t="37779" x="4191000" y="2587625"/>
          <p14:tracePt t="37795" x="4194175" y="2593975"/>
          <p14:tracePt t="37813" x="4194175" y="2609850"/>
          <p14:tracePt t="37828" x="4194175" y="2619375"/>
          <p14:tracePt t="37846" x="4191000" y="2647950"/>
          <p14:tracePt t="37862" x="4152900" y="2692400"/>
          <p14:tracePt t="37878" x="4121150" y="2740025"/>
          <p14:tracePt t="37895" x="4073525" y="2765425"/>
          <p14:tracePt t="37912" x="3984625" y="2816225"/>
          <p14:tracePt t="37928" x="3940175" y="2828925"/>
          <p14:tracePt t="37945" x="3917950" y="2847975"/>
          <p14:tracePt t="37962" x="3895725" y="2851150"/>
          <p14:tracePt t="37979" x="3886200" y="2857500"/>
          <p14:tracePt t="37995" x="3876675" y="2857500"/>
          <p14:tracePt t="38012" x="3863975" y="2857500"/>
          <p14:tracePt t="38045" x="3863975" y="2860675"/>
          <p14:tracePt t="38078" x="3863975" y="2867025"/>
          <p14:tracePt t="38093" x="3863975" y="2870200"/>
          <p14:tracePt t="38099" x="3870325" y="2870200"/>
          <p14:tracePt t="38113" x="3892550" y="2876550"/>
          <p14:tracePt t="38129" x="3927475" y="2882900"/>
          <p14:tracePt t="38145" x="3981450" y="2882900"/>
          <p14:tracePt t="38162" x="4067175" y="2879725"/>
          <p14:tracePt t="38179" x="4143375" y="2857500"/>
          <p14:tracePt t="38196" x="4210050" y="2819400"/>
          <p14:tracePt t="38213" x="4276725" y="2794000"/>
          <p14:tracePt t="38229" x="4321175" y="2781300"/>
          <p14:tracePt t="38246" x="4343400" y="2768600"/>
          <p14:tracePt t="38262" x="4387850" y="2743200"/>
          <p14:tracePt t="38278" x="4410075" y="2733675"/>
          <p14:tracePt t="38295" x="4438650" y="2733675"/>
          <p14:tracePt t="38312" x="4473575" y="2727325"/>
          <p14:tracePt t="38329" x="4483100" y="2720975"/>
          <p14:tracePt t="39219" x="4562475" y="2692400"/>
          <p14:tracePt t="39226" x="4699000" y="2651125"/>
          <p14:tracePt t="39232" x="4867275" y="2590800"/>
          <p14:tracePt t="39245" x="5003800" y="2559050"/>
          <p14:tracePt t="39262" x="5318125" y="2482850"/>
          <p14:tracePt t="39279" x="5457825" y="2466975"/>
          <p14:tracePt t="39297" x="5575300" y="2466975"/>
          <p14:tracePt t="39329" x="5680075" y="2466975"/>
          <p14:tracePt t="39362" x="5734050" y="2466975"/>
          <p14:tracePt t="39378" x="5743575" y="2466975"/>
          <p14:tracePt t="39396" x="5749925" y="2466975"/>
          <p14:tracePt t="39429" x="5743575" y="2466975"/>
          <p14:tracePt t="39446" x="5708650" y="2482850"/>
          <p14:tracePt t="39463" x="5664200" y="2495550"/>
          <p14:tracePt t="39479" x="5565775" y="2530475"/>
          <p14:tracePt t="39496" x="5299075" y="2565400"/>
          <p14:tracePt t="39512" x="5038725" y="2606675"/>
          <p14:tracePt t="39528" x="4778375" y="2644775"/>
          <p14:tracePt t="39546" x="4343400" y="2720975"/>
          <p14:tracePt t="39563" x="4137025" y="2759075"/>
          <p14:tracePt t="39580" x="3940175" y="2806700"/>
          <p14:tracePt t="39596" x="3762375" y="2838450"/>
          <p14:tracePt t="39612" x="3676650" y="2854325"/>
          <p14:tracePt t="39629" x="3578225" y="2879725"/>
          <p14:tracePt t="39645" x="3479800" y="2892425"/>
          <p14:tracePt t="39662" x="3435350" y="2892425"/>
          <p14:tracePt t="39679" x="3413125" y="2892425"/>
          <p14:tracePt t="39695" x="3378200" y="2892425"/>
          <p14:tracePt t="39712" x="3368675" y="2892425"/>
          <p14:tracePt t="39728" x="3359150" y="2892425"/>
          <p14:tracePt t="39745" x="3346450" y="2898775"/>
          <p14:tracePt t="39762" x="3333750" y="2898775"/>
          <p14:tracePt t="39798" x="3333750" y="2895600"/>
          <p14:tracePt t="39812" x="3349625" y="2879725"/>
          <p14:tracePt t="39829" x="3371850" y="2847975"/>
          <p14:tracePt t="39846" x="3454400" y="2781300"/>
          <p14:tracePt t="39862" x="3492500" y="2755900"/>
          <p14:tracePt t="39879" x="3508375" y="2740025"/>
          <p14:tracePt t="39895" x="3521075" y="2724150"/>
          <p14:tracePt t="39911" x="3521075" y="2714625"/>
          <p14:tracePt t="39928" x="3521075" y="2705100"/>
          <p14:tracePt t="39962" x="3521075" y="2695575"/>
          <p14:tracePt t="39979" x="3511550" y="2689225"/>
          <p14:tracePt t="39996" x="3492500" y="2679700"/>
          <p14:tracePt t="40012" x="3448050" y="2667000"/>
          <p14:tracePt t="40029" x="3403600" y="2654300"/>
          <p14:tracePt t="40045" x="3365500" y="2628900"/>
          <p14:tracePt t="40061" x="3343275" y="2628900"/>
          <p14:tracePt t="40078" x="3333750" y="2628900"/>
          <p14:tracePt t="40095" x="3317875" y="2628900"/>
          <p14:tracePt t="40111" x="3308350" y="2625725"/>
          <p14:tracePt t="40129" x="3292475" y="2616200"/>
          <p14:tracePt t="40145" x="3270250" y="2581275"/>
          <p14:tracePt t="40162" x="3257550" y="2555875"/>
          <p14:tracePt t="40179" x="3241675" y="2533650"/>
          <p14:tracePt t="40195" x="3235325" y="2492375"/>
          <p14:tracePt t="40211" x="3235325" y="2476500"/>
          <p14:tracePt t="40228" x="3235325" y="2460625"/>
          <p14:tracePt t="40246" x="3235325" y="2451100"/>
          <p14:tracePt t="40262" x="3235325" y="2444750"/>
          <p14:tracePt t="40310" x="3248025" y="2444750"/>
          <p14:tracePt t="40317" x="3251200" y="2444750"/>
          <p14:tracePt t="40328" x="3257550" y="2447925"/>
          <p14:tracePt t="40345" x="3273425" y="2473325"/>
          <p14:tracePt t="40362" x="3286125" y="2511425"/>
          <p14:tracePt t="40379" x="3292475" y="2555875"/>
          <p14:tracePt t="40396" x="3292475" y="2613025"/>
          <p14:tracePt t="40412" x="3292475" y="2632075"/>
          <p14:tracePt t="40429" x="3292475" y="2654300"/>
          <p14:tracePt t="40445" x="3292475" y="2670175"/>
          <p14:tracePt t="40461" x="3292475" y="2679700"/>
          <p14:tracePt t="40479" x="3292475" y="2708275"/>
          <p14:tracePt t="40495" x="3292475" y="2740025"/>
          <p14:tracePt t="40512" x="3292475" y="2762250"/>
          <p14:tracePt t="40528" x="3292475" y="2784475"/>
          <p14:tracePt t="40545" x="3292475" y="2806700"/>
          <p14:tracePt t="40561" x="3292475" y="2816225"/>
          <p14:tracePt t="40578" x="3292475" y="2825750"/>
          <p14:tracePt t="40595" x="3311525" y="2825750"/>
          <p14:tracePt t="40611" x="3333750" y="2825750"/>
          <p14:tracePt t="40629" x="3362325" y="2822575"/>
          <p14:tracePt t="40646" x="3397250" y="2803525"/>
          <p14:tracePt t="40662" x="3429000" y="2784475"/>
          <p14:tracePt t="40680" x="3448050" y="2771775"/>
          <p14:tracePt t="40696" x="3473450" y="2759075"/>
          <p14:tracePt t="40711" x="3495675" y="2746375"/>
          <p14:tracePt t="40728" x="3533775" y="2733675"/>
          <p14:tracePt t="40745" x="3584575" y="2714625"/>
          <p14:tracePt t="40761" x="3613150" y="2705100"/>
          <p14:tracePt t="40779" x="3622675" y="2698750"/>
          <p14:tracePt t="40795" x="3632200" y="2698750"/>
          <p14:tracePt t="40910" x="3625850" y="2698750"/>
          <p14:tracePt t="40916" x="3622675" y="2698750"/>
          <p14:tracePt t="40930" x="3606800" y="2701925"/>
          <p14:tracePt t="40945" x="3575050" y="2714625"/>
          <p14:tracePt t="40962" x="3552825" y="2724150"/>
          <p14:tracePt t="40980" x="3524250" y="2743200"/>
          <p14:tracePt t="40995" x="3514725" y="2746375"/>
          <p14:tracePt t="41011" x="3505200" y="2752725"/>
          <p14:tracePt t="41028" x="3505200" y="2762250"/>
          <p14:tracePt t="41044" x="3505200" y="2771775"/>
          <p14:tracePt t="41130" x="3505200" y="2774950"/>
          <p14:tracePt t="41137" x="3511550" y="2774950"/>
          <p14:tracePt t="41144" x="3514725" y="2774950"/>
          <p14:tracePt t="41161" x="3527425" y="2774950"/>
          <p14:tracePt t="41179" x="3546475" y="2774950"/>
          <p14:tracePt t="41195" x="3556000" y="2774950"/>
          <p14:tracePt t="41212" x="3565525" y="2774950"/>
          <p14:tracePt t="41229" x="3584575" y="2765425"/>
          <p14:tracePt t="41245" x="3597275" y="2752725"/>
          <p14:tracePt t="41262" x="3613150" y="2730500"/>
          <p14:tracePt t="41279" x="3641725" y="2701925"/>
          <p14:tracePt t="41295" x="3651250" y="2689225"/>
          <p14:tracePt t="41311" x="3654425" y="2682875"/>
          <p14:tracePt t="41328" x="3654425" y="2676525"/>
          <p14:tracePt t="41422" x="3648075" y="2676525"/>
          <p14:tracePt t="41429" x="3644900" y="2676525"/>
          <p14:tracePt t="41436" x="3635375" y="2676525"/>
          <p14:tracePt t="41444" x="3622675" y="2676525"/>
          <p14:tracePt t="41461" x="3600450" y="2686050"/>
          <p14:tracePt t="41479" x="3556000" y="2711450"/>
          <p14:tracePt t="41495" x="3533775" y="2724150"/>
          <p14:tracePt t="41512" x="3517900" y="2724150"/>
          <p14:tracePt t="41529" x="3502025" y="2736850"/>
          <p14:tracePt t="41544" x="3492500" y="2746375"/>
          <p14:tracePt t="41562" x="3482975" y="2755900"/>
          <p14:tracePt t="41579" x="3467100" y="2771775"/>
          <p14:tracePt t="41595" x="3467100" y="2781300"/>
          <p14:tracePt t="41611" x="3467100" y="2797175"/>
          <p14:tracePt t="41628" x="3486150" y="2806700"/>
          <p14:tracePt t="41645" x="3517900" y="2806700"/>
          <p14:tracePt t="41662" x="3559175" y="2806700"/>
          <p14:tracePt t="41678" x="3622675" y="2797175"/>
          <p14:tracePt t="41694" x="3670300" y="2778125"/>
          <p14:tracePt t="41712" x="3692525" y="2765425"/>
          <p14:tracePt t="41728" x="3727450" y="2749550"/>
          <p14:tracePt t="41744" x="3740150" y="2740025"/>
          <p14:tracePt t="41762" x="3749675" y="2730500"/>
          <p14:tracePt t="41778" x="3752850" y="2724150"/>
          <p14:tracePt t="41873" x="3746500" y="2724150"/>
          <p14:tracePt t="41880" x="3743325" y="2724150"/>
          <p14:tracePt t="41896" x="3730625" y="2724150"/>
          <p14:tracePt t="41912" x="3717925" y="2724150"/>
          <p14:tracePt t="41929" x="3702050" y="2724150"/>
          <p14:tracePt t="41944" x="3686175" y="2730500"/>
          <p14:tracePt t="41962" x="3657600" y="2743200"/>
          <p14:tracePt t="41978" x="3622675" y="2762250"/>
          <p14:tracePt t="41995" x="3600450" y="2771775"/>
          <p14:tracePt t="42011" x="3590925" y="2778125"/>
          <p14:tracePt t="42028" x="3575050" y="2787650"/>
          <p14:tracePt t="42045" x="3565525" y="2790825"/>
          <p14:tracePt t="42062" x="3549650" y="2797175"/>
          <p14:tracePt t="42078" x="3536950" y="2797175"/>
          <p14:tracePt t="42095" x="3524250" y="2797175"/>
          <p14:tracePt t="42112" x="3514725" y="2797175"/>
          <p14:tracePt t="42129" x="3505200" y="2797175"/>
          <p14:tracePt t="42150" x="3514725" y="2797175"/>
          <p14:tracePt t="42161" x="3517900" y="2797175"/>
          <p14:tracePt t="42178" x="3524250" y="2790825"/>
          <p14:tracePt t="43698" x="3514725" y="2819400"/>
          <p14:tracePt t="43705" x="3495675" y="2870200"/>
          <p14:tracePt t="43713" x="3482975" y="2895600"/>
          <p14:tracePt t="43729" x="3444875" y="2965450"/>
          <p14:tracePt t="43745" x="3432175" y="3028950"/>
          <p14:tracePt t="43762" x="3406775" y="3162300"/>
          <p14:tracePt t="43794" x="3400425" y="3305175"/>
          <p14:tracePt t="43828" x="3454400" y="3527425"/>
          <p14:tracePt t="43845" x="3540125" y="3705225"/>
          <p14:tracePt t="43862" x="3676650" y="4010025"/>
          <p14:tracePt t="43878" x="3781425" y="4200525"/>
          <p14:tracePt t="43897" x="3895725" y="4378325"/>
          <p14:tracePt t="43911" x="3962400" y="4460875"/>
          <p14:tracePt t="43928" x="4038600" y="4543425"/>
          <p14:tracePt t="43944" x="4114800" y="4648200"/>
          <p14:tracePt t="43962" x="4279900" y="4848225"/>
          <p14:tracePt t="43978" x="4422775" y="5057775"/>
          <p14:tracePt t="43997" x="4575175" y="5343525"/>
          <p14:tracePt t="44014" x="4651375" y="5556250"/>
          <p14:tracePt t="44030" x="4714875" y="5711825"/>
          <p14:tracePt t="44045" x="4772025" y="5803900"/>
          <p14:tracePt t="44062" x="4892675" y="5937250"/>
          <p14:tracePt t="44078" x="4987925" y="6032500"/>
          <p14:tracePt t="44095" x="5140325" y="6175375"/>
          <p14:tracePt t="44111" x="5168900" y="6203950"/>
          <p14:tracePt t="44383" x="5210175" y="6194425"/>
          <p14:tracePt t="44389" x="5257800" y="6175375"/>
          <p14:tracePt t="44396" x="5286375" y="6162675"/>
          <p14:tracePt t="44411" x="5356225" y="6124575"/>
          <p14:tracePt t="44428" x="5400675" y="6105525"/>
          <p14:tracePt t="44445" x="5476875" y="6057900"/>
          <p14:tracePt t="44462" x="5540375" y="6042025"/>
          <p14:tracePt t="44478" x="5616575" y="6013450"/>
          <p14:tracePt t="44496" x="5702300" y="5984875"/>
          <p14:tracePt t="44512" x="5730875" y="5972175"/>
          <p14:tracePt t="44528" x="5756275" y="5962650"/>
          <p14:tracePt t="44546" x="5768975" y="5962650"/>
          <p14:tracePt t="44562" x="5775325" y="5962650"/>
          <p14:tracePt t="44639" x="5778500" y="5956300"/>
          <p14:tracePt t="44646" x="5778500" y="5953125"/>
          <p14:tracePt t="44652" x="5778500" y="5946775"/>
          <p14:tracePt t="44661" x="5778500" y="5943600"/>
          <p14:tracePt t="44678" x="5784850" y="5927725"/>
          <p14:tracePt t="44695" x="5803900" y="5911850"/>
          <p14:tracePt t="44711" x="5816600" y="5895975"/>
          <p14:tracePt t="44728" x="5826125" y="5873750"/>
          <p14:tracePt t="44745" x="5842000" y="5845175"/>
          <p14:tracePt t="44762" x="5842000" y="5816600"/>
          <p14:tracePt t="44779" x="5842000" y="5794375"/>
          <p14:tracePt t="44795" x="5842000" y="5753100"/>
          <p14:tracePt t="44812" x="5842000" y="5730875"/>
          <p14:tracePt t="44829" x="5842000" y="5718175"/>
          <p14:tracePt t="44845" x="5842000" y="5695950"/>
          <p14:tracePt t="44861" x="5832475" y="5686425"/>
          <p14:tracePt t="44878" x="5822950" y="5676900"/>
          <p14:tracePt t="44895" x="5807075" y="5657850"/>
          <p14:tracePt t="44911" x="5784850" y="5645150"/>
          <p14:tracePt t="44928" x="5762625" y="5635625"/>
          <p14:tracePt t="44945" x="5711825" y="5616575"/>
          <p14:tracePt t="44961" x="5680075" y="5597525"/>
          <p14:tracePt t="44979" x="5641975" y="5584825"/>
          <p14:tracePt t="44995" x="5588000" y="5584825"/>
          <p14:tracePt t="45011" x="5543550" y="5584825"/>
          <p14:tracePt t="45028" x="5508625" y="5578475"/>
          <p14:tracePt t="45045" x="5413375" y="5572125"/>
          <p14:tracePt t="45062" x="5375275" y="5572125"/>
          <p14:tracePt t="45078" x="5330825" y="5572125"/>
          <p14:tracePt t="45095" x="5292725" y="5572125"/>
          <p14:tracePt t="45111" x="5270500" y="5572125"/>
          <p14:tracePt t="45128" x="5238750" y="5572125"/>
          <p14:tracePt t="45145" x="5178425" y="5572125"/>
          <p14:tracePt t="45161" x="5140325" y="5572125"/>
          <p14:tracePt t="45178" x="5095875" y="5572125"/>
          <p14:tracePt t="45195" x="5048250" y="5572125"/>
          <p14:tracePt t="45211" x="5029200" y="5572125"/>
          <p14:tracePt t="45228" x="4997450" y="5572125"/>
          <p14:tracePt t="45245" x="4965700" y="5578475"/>
          <p14:tracePt t="45261" x="4921250" y="5578475"/>
          <p14:tracePt t="45278" x="4873625" y="5594350"/>
          <p14:tracePt t="45295" x="4813300" y="5607050"/>
          <p14:tracePt t="45311" x="4775200" y="5619750"/>
          <p14:tracePt t="45328" x="4730750" y="5622925"/>
          <p14:tracePt t="45344" x="4673600" y="5641975"/>
          <p14:tracePt t="45361" x="4629150" y="5654675"/>
          <p14:tracePt t="45378" x="4591050" y="5673725"/>
          <p14:tracePt t="45395" x="4524375" y="5692775"/>
          <p14:tracePt t="45411" x="4489450" y="5705475"/>
          <p14:tracePt t="45428" x="4464050" y="5730875"/>
          <p14:tracePt t="45444" x="4419600" y="5756275"/>
          <p14:tracePt t="45461" x="4410075" y="5778500"/>
          <p14:tracePt t="45478" x="4384675" y="5810250"/>
          <p14:tracePt t="45495" x="4346575" y="5848350"/>
          <p14:tracePt t="45511" x="4327525" y="5880100"/>
          <p14:tracePt t="45528" x="4302125" y="5902325"/>
          <p14:tracePt t="45544" x="4283075" y="5959475"/>
          <p14:tracePt t="45561" x="4273550" y="5991225"/>
          <p14:tracePt t="45578" x="4273550" y="6019800"/>
          <p14:tracePt t="45595" x="4273550" y="6083300"/>
          <p14:tracePt t="45611" x="4273550" y="6127750"/>
          <p14:tracePt t="45628" x="4273550" y="6156325"/>
          <p14:tracePt t="45644" x="4273550" y="6210300"/>
          <p14:tracePt t="45661" x="4273550" y="6232525"/>
          <p14:tracePt t="45678" x="4273550" y="6261100"/>
          <p14:tracePt t="45694" x="4273550" y="6308725"/>
          <p14:tracePt t="45711" x="4279900" y="6340475"/>
          <p14:tracePt t="45728" x="4292600" y="6362700"/>
          <p14:tracePt t="45745" x="4318000" y="6407150"/>
          <p14:tracePt t="45762" x="4327525" y="6416675"/>
          <p14:tracePt t="45779" x="4337050" y="6426200"/>
          <p14:tracePt t="45795" x="4352925" y="6451600"/>
          <p14:tracePt t="45811" x="4384675" y="6470650"/>
          <p14:tracePt t="45828" x="4406900" y="6489700"/>
          <p14:tracePt t="45845" x="4451350" y="6527800"/>
          <p14:tracePt t="45861" x="4473575" y="6537325"/>
          <p14:tracePt t="45879" x="4518025" y="6562725"/>
          <p14:tracePt t="45895" x="4540250" y="6581775"/>
          <p14:tracePt t="45912" x="4572000" y="6591300"/>
          <p14:tracePt t="45929" x="4606925" y="6610350"/>
          <p14:tracePt t="45945" x="4635500" y="6623050"/>
          <p14:tracePt t="45961" x="4667250" y="6642100"/>
          <p14:tracePt t="45978" x="4705350" y="6651625"/>
          <p14:tracePt t="45994" x="4749800" y="6670675"/>
          <p14:tracePt t="46011" x="4765675" y="6683375"/>
          <p14:tracePt t="46029" x="4778375" y="6683375"/>
          <p14:tracePt t="46045" x="4794250" y="6683375"/>
          <p14:tracePt t="46062" x="4803775" y="6683375"/>
          <p14:tracePt t="46079" x="4835525" y="6683375"/>
          <p14:tracePt t="46094" x="4883150" y="6696075"/>
          <p14:tracePt t="46111" x="4933950" y="6702425"/>
          <p14:tracePt t="46128" x="5022850" y="6715125"/>
          <p14:tracePt t="46144" x="5076825" y="6715125"/>
          <p14:tracePt t="46161" x="5121275" y="6715125"/>
          <p14:tracePt t="46179" x="5181600" y="6715125"/>
          <p14:tracePt t="46195" x="5235575" y="6715125"/>
          <p14:tracePt t="46212" x="5292725" y="6715125"/>
          <p14:tracePt t="46228" x="5400675" y="6715125"/>
          <p14:tracePt t="46244" x="5461000" y="6715125"/>
          <p14:tracePt t="46261" x="5521325" y="6715125"/>
          <p14:tracePt t="46278" x="5607050" y="6705600"/>
          <p14:tracePt t="46295" x="5654675" y="6686550"/>
          <p14:tracePt t="46311" x="5699125" y="6673850"/>
          <p14:tracePt t="46328" x="5762625" y="6661150"/>
          <p14:tracePt t="46345" x="5797550" y="6661150"/>
          <p14:tracePt t="46361" x="5851525" y="6651625"/>
          <p14:tracePt t="46378" x="5930900" y="6638925"/>
          <p14:tracePt t="46394" x="5978525" y="6619875"/>
          <p14:tracePt t="46412" x="6013450" y="6607175"/>
          <p14:tracePt t="46428" x="6057900" y="6581775"/>
          <p14:tracePt t="46445" x="6089650" y="6550025"/>
          <p14:tracePt t="46462" x="6115050" y="6511925"/>
          <p14:tracePt t="46478" x="6140450" y="6448425"/>
          <p14:tracePt t="46494" x="6162675" y="6400800"/>
          <p14:tracePt t="46511" x="6172200" y="6378575"/>
          <p14:tracePt t="46529" x="6191250" y="6321425"/>
          <p14:tracePt t="46545" x="6197600" y="6276975"/>
          <p14:tracePt t="46562" x="6197600" y="6207125"/>
          <p14:tracePt t="46579" x="6197600" y="6080125"/>
          <p14:tracePt t="46595" x="6194425" y="6019800"/>
          <p14:tracePt t="46612" x="6181725" y="5972175"/>
          <p14:tracePt t="46628" x="6162675" y="5915025"/>
          <p14:tracePt t="46644" x="6137275" y="5870575"/>
          <p14:tracePt t="46661" x="6108700" y="5822950"/>
          <p14:tracePt t="46677" x="6051550" y="5743575"/>
          <p14:tracePt t="46694" x="6026150" y="5705475"/>
          <p14:tracePt t="46711" x="5994400" y="5657850"/>
          <p14:tracePt t="46727" x="5956300" y="5613400"/>
          <p14:tracePt t="46745" x="5940425" y="5597525"/>
          <p14:tracePt t="46761" x="5918200" y="5588000"/>
          <p14:tracePt t="46778" x="5873750" y="5562600"/>
          <p14:tracePt t="46794" x="5842000" y="5549900"/>
          <p14:tracePt t="46811" x="5797550" y="5537200"/>
          <p14:tracePt t="46828" x="5727700" y="5518150"/>
          <p14:tracePt t="46844" x="5680075" y="5499100"/>
          <p14:tracePt t="46861" x="5641975" y="5492750"/>
          <p14:tracePt t="46878" x="5556250" y="5476875"/>
          <p14:tracePt t="46895" x="5483225" y="5470525"/>
          <p14:tracePt t="46911" x="5400675" y="5464175"/>
          <p14:tracePt t="46914" x="5365750" y="5464175"/>
          <p14:tracePt t="46928" x="5299075" y="5448300"/>
          <p14:tracePt t="46944" x="5238750" y="5448300"/>
          <p14:tracePt t="46961" x="5203825" y="5448300"/>
          <p14:tracePt t="46978" x="5124450" y="5448300"/>
          <p14:tracePt t="46994" x="5064125" y="5441950"/>
          <p14:tracePt t="47011" x="4991100" y="5441950"/>
          <p14:tracePt t="47028" x="4895850" y="5441950"/>
          <p14:tracePt t="47044" x="4826000" y="5441950"/>
          <p14:tracePt t="47061" x="4765675" y="5448300"/>
          <p14:tracePt t="47077" x="4708525" y="5467350"/>
          <p14:tracePt t="47094" x="4679950" y="5470525"/>
          <p14:tracePt t="47111" x="4657725" y="5476875"/>
          <p14:tracePt t="47129" x="4613275" y="5502275"/>
          <p14:tracePt t="47145" x="4591050" y="5514975"/>
          <p14:tracePt t="47161" x="4559300" y="5527675"/>
          <p14:tracePt t="47177" x="4518025" y="5543550"/>
          <p14:tracePt t="47194" x="4486275" y="5562600"/>
          <p14:tracePt t="47213" x="4470400" y="5591175"/>
          <p14:tracePt t="47228" x="4457700" y="5619750"/>
          <p14:tracePt t="47245" x="4441825" y="5645150"/>
          <p14:tracePt t="47262" x="4429125" y="5673725"/>
          <p14:tracePt t="47278" x="4422775" y="5730875"/>
          <p14:tracePt t="47295" x="4422775" y="5775325"/>
          <p14:tracePt t="47311" x="4422775" y="5835650"/>
          <p14:tracePt t="47327" x="4422775" y="5937250"/>
          <p14:tracePt t="47344" x="4425950" y="6010275"/>
          <p14:tracePt t="47361" x="4438650" y="6076950"/>
          <p14:tracePt t="47378" x="4470400" y="6178550"/>
          <p14:tracePt t="47395" x="4483100" y="6242050"/>
          <p14:tracePt t="47412" x="4505325" y="6343650"/>
          <p14:tracePt t="47428" x="4505325" y="6397625"/>
          <p14:tracePt t="47445" x="4505325" y="6438900"/>
          <p14:tracePt t="47461" x="4524375" y="6477000"/>
          <p14:tracePt t="47478" x="4543425" y="6543675"/>
          <p14:tracePt t="47494" x="4556125" y="6578600"/>
          <p14:tracePt t="47512" x="4572000" y="6616700"/>
          <p14:tracePt t="47528" x="4591050" y="6632575"/>
          <p14:tracePt t="47544" x="4594225" y="6642100"/>
          <p14:tracePt t="47562" x="4610100" y="6657975"/>
          <p14:tracePt t="47578" x="4619625" y="6667500"/>
          <p14:tracePt t="47594" x="4635500" y="6677025"/>
          <p14:tracePt t="47611" x="4651375" y="6686550"/>
          <p14:tracePt t="47627" x="4670425" y="6686550"/>
          <p14:tracePt t="47645" x="4702175" y="6686550"/>
          <p14:tracePt t="47662" x="4733925" y="6686550"/>
          <p14:tracePt t="47678" x="4768850" y="6686550"/>
          <p14:tracePt t="47695" x="4806950" y="6683375"/>
          <p14:tracePt t="47712" x="4879975" y="6664325"/>
          <p14:tracePt t="47727" x="4940300" y="6664325"/>
          <p14:tracePt t="47744" x="4984750" y="6664325"/>
          <p14:tracePt t="47761" x="5026025" y="6664325"/>
          <p14:tracePt t="47777" x="5089525" y="6664325"/>
          <p14:tracePt t="47794" x="5127625" y="6651625"/>
          <p14:tracePt t="47812" x="5184775" y="6632575"/>
          <p14:tracePt t="47828" x="5213350" y="6619875"/>
          <p14:tracePt t="47845" x="5260975" y="6600825"/>
          <p14:tracePt t="47861" x="5308600" y="6581775"/>
          <p14:tracePt t="47877" x="5340350" y="6569075"/>
          <p14:tracePt t="47894" x="5378450" y="6559550"/>
          <p14:tracePt t="47912" x="5429250" y="6527800"/>
          <p14:tracePt t="47928" x="5451475" y="6508750"/>
          <p14:tracePt t="47945" x="5476875" y="6477000"/>
          <p14:tracePt t="47962" x="5537200" y="6423025"/>
          <p14:tracePt t="47978" x="5591175" y="6362700"/>
          <p14:tracePt t="47994" x="5632450" y="6315075"/>
          <p14:tracePt t="48011" x="5699125" y="6261100"/>
          <p14:tracePt t="48028" x="5730875" y="6235700"/>
          <p14:tracePt t="48044" x="5762625" y="6203950"/>
          <p14:tracePt t="48061" x="5797550" y="6172200"/>
          <p14:tracePt t="48077" x="5829300" y="6153150"/>
          <p14:tracePt t="48094" x="5854700" y="6137275"/>
          <p14:tracePt t="48110" x="5886450" y="6118225"/>
          <p14:tracePt t="48127" x="5902325" y="6108700"/>
          <p14:tracePt t="48144" x="5911850" y="6092825"/>
          <p14:tracePt t="48161" x="5927725" y="6076950"/>
          <p14:tracePt t="48177" x="5943600" y="6067425"/>
          <p14:tracePt t="48193" x="5953125" y="6057900"/>
          <p14:tracePt t="48211" x="5969000" y="6038850"/>
          <p14:tracePt t="48228" x="5978525" y="6029325"/>
          <p14:tracePt t="48244" x="5988050" y="6016625"/>
          <p14:tracePt t="48261" x="5988050" y="6003925"/>
          <p14:tracePt t="48278" x="5988050" y="5988050"/>
          <p14:tracePt t="48295" x="5988050" y="5978525"/>
          <p14:tracePt t="48312" x="5988050" y="5969000"/>
          <p14:tracePt t="48328" x="5988050" y="5962650"/>
          <p14:tracePt t="48345" x="5988050" y="5953125"/>
          <p14:tracePt t="48361" x="5988050" y="5934075"/>
          <p14:tracePt t="48378" x="5988050" y="5924550"/>
          <p14:tracePt t="48394" x="5988050" y="5918200"/>
          <p14:tracePt t="48675" x="5988050" y="5921375"/>
          <p14:tracePt t="48697" x="5988050" y="5930900"/>
          <p14:tracePt t="48703" x="5981700" y="5937250"/>
          <p14:tracePt t="48711" x="5981700" y="5940425"/>
          <p14:tracePt t="48727" x="5969000" y="5953125"/>
          <p14:tracePt t="48744" x="5965825" y="5962650"/>
          <p14:tracePt t="48761" x="5956300" y="5994400"/>
          <p14:tracePt t="48778" x="5943600" y="6016625"/>
          <p14:tracePt t="48795" x="5924550" y="6048375"/>
          <p14:tracePt t="48811" x="5905500" y="6083300"/>
          <p14:tracePt t="48827" x="5895975" y="6115050"/>
          <p14:tracePt t="48844" x="5883275" y="6137275"/>
          <p14:tracePt t="48862" x="5857875" y="6172200"/>
          <p14:tracePt t="48878" x="5848350" y="6197600"/>
          <p14:tracePt t="48895" x="5835650" y="6226175"/>
          <p14:tracePt t="48912" x="5819775" y="6248400"/>
          <p14:tracePt t="48928" x="5803900" y="6257925"/>
          <p14:tracePt t="48944" x="5794375" y="6273800"/>
          <p14:tracePt t="48961" x="5778500" y="6289675"/>
          <p14:tracePt t="48978" x="5768975" y="6289675"/>
          <p14:tracePt t="48994" x="5765800" y="6289675"/>
          <p14:tracePt t="49011" x="5753100" y="6289675"/>
          <p14:tracePt t="49044" x="5749925" y="6286500"/>
          <p14:tracePt t="49061" x="5749925" y="6273800"/>
          <p14:tracePt t="49077" x="5743575" y="6257925"/>
          <p14:tracePt t="49095" x="5734050" y="6242050"/>
          <p14:tracePt t="49111" x="5734050" y="6232525"/>
          <p14:tracePt t="49127" x="5734050" y="6223000"/>
          <p14:tracePt t="49145" x="5734050" y="6203950"/>
          <p14:tracePt t="49161" x="5734050" y="6194425"/>
          <p14:tracePt t="49177" x="5734050" y="6184900"/>
          <p14:tracePt t="49195" x="5734050" y="6169025"/>
          <p14:tracePt t="49211" x="5734050" y="6159500"/>
          <p14:tracePt t="49227" x="5734050" y="6149975"/>
          <p14:tracePt t="49245" x="5734050" y="6134100"/>
          <p14:tracePt t="49262" x="5734050" y="6124575"/>
          <p14:tracePt t="49278" x="5734050" y="6118225"/>
          <p14:tracePt t="49295" x="5740400" y="6108700"/>
          <p14:tracePt t="49311" x="5740400" y="6099175"/>
          <p14:tracePt t="49328" x="5740400" y="6089650"/>
          <p14:tracePt t="49344" x="5740400" y="6070600"/>
          <p14:tracePt t="49361" x="5740400" y="6061075"/>
          <p14:tracePt t="49474" x="5740400" y="6054725"/>
          <p14:tracePt t="49495" x="5740400" y="6051550"/>
          <p14:tracePt t="50044" x="5734050" y="6038850"/>
          <p14:tracePt t="50052" x="5721350" y="6026150"/>
          <p14:tracePt t="50060" x="5708650" y="6022975"/>
          <p14:tracePt t="50077" x="5676900" y="6003925"/>
          <p14:tracePt t="50094" x="5641975" y="5984875"/>
          <p14:tracePt t="50111" x="5626100" y="5975350"/>
          <p14:tracePt t="50127" x="5616575" y="5965825"/>
          <p14:tracePt t="50161" x="5591175" y="5940425"/>
          <p14:tracePt t="50194" x="5562600" y="5930900"/>
          <p14:tracePt t="50210" x="5553075" y="5930900"/>
          <p14:tracePt t="50244" x="5553075" y="5921375"/>
          <p14:tracePt t="50260" x="5543550" y="5915025"/>
          <p14:tracePt t="50277" x="5527675" y="5911850"/>
          <p14:tracePt t="50294" x="5511800" y="5889625"/>
          <p14:tracePt t="50310" x="5495925" y="5880100"/>
          <p14:tracePt t="50327" x="5467350" y="5867400"/>
          <p14:tracePt t="50344" x="5451475" y="5851525"/>
          <p14:tracePt t="50362" x="5441950" y="5835650"/>
          <p14:tracePt t="50378" x="5432425" y="5826125"/>
          <p14:tracePt t="50744" x="5432425" y="5810250"/>
          <p14:tracePt t="50751" x="5426075" y="5797550"/>
          <p14:tracePt t="50761" x="5426075" y="5788025"/>
          <p14:tracePt t="50778" x="5413375" y="5746750"/>
          <p14:tracePt t="50795" x="5407025" y="5737225"/>
          <p14:tracePt t="50811" x="5397500" y="5727700"/>
          <p14:tracePt t="50845" x="5394325" y="5702300"/>
          <p14:tracePt t="50878" x="5378450" y="5692775"/>
          <p14:tracePt t="50894" x="5368925" y="5686425"/>
          <p14:tracePt t="50910" x="5359400" y="5683250"/>
          <p14:tracePt t="50928" x="5343525" y="5673725"/>
          <p14:tracePt t="50945" x="5327650" y="5661025"/>
          <p14:tracePt t="50961" x="5311775" y="5651500"/>
          <p14:tracePt t="50978" x="5292725" y="5635625"/>
          <p14:tracePt t="50994" x="5264150" y="5629275"/>
          <p14:tracePt t="51011" x="5248275" y="5629275"/>
          <p14:tracePt t="51028" x="5207000" y="5622925"/>
          <p14:tracePt t="51044" x="5191125" y="5622925"/>
          <p14:tracePt t="51061" x="5181600" y="5622925"/>
          <p14:tracePt t="51078" x="5162550" y="5622925"/>
          <p14:tracePt t="51094" x="5153025" y="5622925"/>
          <p14:tracePt t="51111" x="5143500" y="5622925"/>
          <p14:tracePt t="51128" x="5127625" y="5622925"/>
          <p14:tracePt t="51144" x="5118100" y="5622925"/>
          <p14:tracePt t="51161" x="5114925" y="5622925"/>
          <p14:tracePt t="51177" x="5099050" y="5622925"/>
          <p14:tracePt t="51194" x="5089525" y="5622925"/>
          <p14:tracePt t="51210" x="5080000" y="5622925"/>
          <p14:tracePt t="51471" x="5105400" y="5626100"/>
          <p14:tracePt t="51477" x="5124450" y="5632450"/>
          <p14:tracePt t="51485" x="5153025" y="5638800"/>
          <p14:tracePt t="51493" x="5162550" y="5645150"/>
          <p14:tracePt t="51511" x="5187950" y="5664200"/>
          <p14:tracePt t="51528" x="5207000" y="5680075"/>
          <p14:tracePt t="51544" x="5213350" y="5680075"/>
          <p14:tracePt t="51743" x="5216525" y="5680075"/>
          <p14:tracePt t="51749" x="5222875" y="5680075"/>
          <p14:tracePt t="51761" x="5229225" y="5680075"/>
          <p14:tracePt t="51777" x="5248275" y="5680075"/>
          <p14:tracePt t="51794" x="5270500" y="5680075"/>
          <p14:tracePt t="51811" x="5305425" y="5686425"/>
          <p14:tracePt t="51828" x="5372100" y="5705475"/>
          <p14:tracePt t="51844" x="5394325" y="5724525"/>
          <p14:tracePt t="51861" x="5419725" y="5734050"/>
          <p14:tracePt t="51878" x="5438775" y="5734050"/>
          <p14:tracePt t="51894" x="5448300" y="5734050"/>
          <p14:tracePt t="51928" x="5454650" y="5734050"/>
          <p14:tracePt t="51963" x="5457825" y="5734050"/>
          <p14:tracePt t="52299" x="5470525" y="5734050"/>
          <p14:tracePt t="52306" x="5489575" y="5740400"/>
          <p14:tracePt t="52313" x="5514975" y="5746750"/>
          <p14:tracePt t="52328" x="5537200" y="5765800"/>
          <p14:tracePt t="52345" x="5568950" y="5778500"/>
          <p14:tracePt t="52362" x="5613400" y="5816600"/>
          <p14:tracePt t="52378" x="5645150" y="5848350"/>
          <p14:tracePt t="52394" x="5676900" y="5873750"/>
          <p14:tracePt t="52411" x="5727700" y="5918200"/>
          <p14:tracePt t="52427" x="5753100" y="5943600"/>
          <p14:tracePt t="52444" x="5784850" y="5959475"/>
          <p14:tracePt t="52448" x="5794375" y="5965825"/>
          <p14:tracePt t="52462" x="5813425" y="5978525"/>
          <p14:tracePt t="52478" x="5829300" y="5988050"/>
          <p14:tracePt t="52494" x="5838825" y="5997575"/>
          <p14:tracePt t="52511" x="5851525" y="6016625"/>
          <p14:tracePt t="52528" x="5851525" y="6029325"/>
          <p14:tracePt t="52727" x="5851525" y="6032500"/>
          <p14:tracePt t="52734" x="5845175" y="6038850"/>
          <p14:tracePt t="52744" x="5835650" y="6042025"/>
          <p14:tracePt t="52762" x="5829300" y="6064250"/>
          <p14:tracePt t="52777" x="5822950" y="6086475"/>
          <p14:tracePt t="52793" x="5813425" y="6108700"/>
          <p14:tracePt t="52810" x="5800725" y="6149975"/>
          <p14:tracePt t="52827" x="5788025" y="6169025"/>
          <p14:tracePt t="52843" x="5788025" y="6181725"/>
          <p14:tracePt t="52861" x="5772150" y="6197600"/>
          <p14:tracePt t="52877" x="5768975" y="6207125"/>
          <p14:tracePt t="52894" x="5759450" y="6216650"/>
          <p14:tracePt t="52911" x="5743575" y="6238875"/>
          <p14:tracePt t="52928" x="5727700" y="6248400"/>
          <p14:tracePt t="52944" x="5718175" y="6254750"/>
          <p14:tracePt t="52961" x="5702300" y="6254750"/>
          <p14:tracePt t="52977" x="5692775" y="6257925"/>
          <p14:tracePt t="53012" x="5689600" y="6257925"/>
          <p14:tracePt t="53096" x="5689600" y="6264275"/>
          <p14:tracePt t="53125" x="5689600" y="6267450"/>
          <p14:tracePt t="53146" x="5689600" y="6273800"/>
          <p14:tracePt t="53161" x="5689600" y="6276975"/>
          <p14:tracePt t="53168" x="5689600" y="6283325"/>
          <p14:tracePt t="53177" x="5689600" y="6286500"/>
          <p14:tracePt t="53194" x="5689600" y="6292850"/>
          <p14:tracePt t="53211" x="5689600" y="6308725"/>
          <p14:tracePt t="53227" x="5689600" y="6311900"/>
          <p14:tracePt t="53243" x="5689600" y="6327775"/>
          <p14:tracePt t="53261" x="5689600" y="6340475"/>
          <p14:tracePt t="53278" x="5689600" y="6353175"/>
          <p14:tracePt t="53294" x="5689600" y="6356350"/>
          <p14:tracePt t="53311" x="5673725" y="6356350"/>
          <p14:tracePt t="53328" x="5664200" y="6356350"/>
          <p14:tracePt t="53344" x="5654675" y="6356350"/>
          <p14:tracePt t="53360" x="5638800" y="6343650"/>
          <p14:tracePt t="53377" x="5622925" y="6334125"/>
          <p14:tracePt t="53394" x="5613400" y="6324600"/>
          <p14:tracePt t="53411" x="5591175" y="6302375"/>
          <p14:tracePt t="53427" x="5562600" y="6292850"/>
          <p14:tracePt t="53443" x="5546725" y="6280150"/>
          <p14:tracePt t="53446" x="5540375" y="6276975"/>
          <p14:tracePt t="53460" x="5530850" y="6267450"/>
          <p14:tracePt t="53477" x="5514975" y="6261100"/>
          <p14:tracePt t="53493" x="5505450" y="6261100"/>
          <p14:tracePt t="53510" x="5495925" y="6257925"/>
          <p14:tracePt t="53545" x="5492750" y="6257925"/>
          <p14:tracePt t="53938" x="5499100" y="6257925"/>
          <p14:tracePt t="53953" x="5502275" y="6257925"/>
          <p14:tracePt t="53966" x="5502275" y="6264275"/>
          <p14:tracePt t="53974" x="5508625" y="6264275"/>
          <p14:tracePt t="53993" x="5518150" y="6264275"/>
          <p14:tracePt t="54027" x="5534025" y="6276975"/>
          <p14:tracePt t="54044" x="5543550" y="6292850"/>
          <p14:tracePt t="54061" x="5546725" y="6302375"/>
          <p14:tracePt t="54078" x="5553075" y="6302375"/>
          <p14:tracePt t="54094" x="5556250" y="6302375"/>
          <p14:tracePt t="54110" x="5572125" y="6308725"/>
          <p14:tracePt t="54127" x="5578475" y="6315075"/>
          <p14:tracePt t="54144" x="5588000" y="6324600"/>
          <p14:tracePt t="54161" x="5594350" y="6337300"/>
          <p14:tracePt t="54177" x="5597525" y="6350000"/>
          <p14:tracePt t="54194" x="5607050" y="6353175"/>
          <p14:tracePt t="54227" x="5616575" y="6353175"/>
          <p14:tracePt t="54244" x="5626100" y="6353175"/>
          <p14:tracePt t="54260" x="5638800" y="6359525"/>
          <p14:tracePt t="54277" x="5648325" y="6369050"/>
          <p14:tracePt t="54294" x="5657850" y="6388100"/>
          <p14:tracePt t="54310" x="5661025" y="6394450"/>
          <p14:tracePt t="54327" x="5661025" y="6397625"/>
          <p14:tracePt t="54388" x="5661025" y="6403975"/>
          <p14:tracePt t="54395" x="5661025" y="6407150"/>
          <p14:tracePt t="54416" x="5661025" y="6413500"/>
          <p14:tracePt t="54444" x="5673725" y="6413500"/>
          <p14:tracePt t="54524" x="5676900" y="6413500"/>
          <p14:tracePt t="54566" x="5683250" y="6413500"/>
          <p14:tracePt t="54688" x="5686425" y="6413500"/>
          <p14:tracePt t="54702" x="5692775" y="6413500"/>
          <p14:tracePt t="54710" x="5695950" y="6413500"/>
          <p14:tracePt t="55065" x="5695950" y="6410325"/>
          <p14:tracePt t="55073" x="5695950" y="6407150"/>
          <p14:tracePt t="55080" x="5695950" y="6394450"/>
          <p14:tracePt t="55094" x="5689600" y="6384925"/>
          <p14:tracePt t="55111" x="5686425" y="6384925"/>
          <p14:tracePt t="55127" x="5680075" y="6384925"/>
          <p14:tracePt t="55160" x="5654675" y="6384925"/>
          <p14:tracePt t="55193" x="5645150" y="6384925"/>
          <p14:tracePt t="55272" x="5645150" y="6381750"/>
          <p14:tracePt t="55936" x="5645150" y="6375400"/>
          <p14:tracePt t="55979" x="5635625" y="6372225"/>
          <p14:tracePt t="55986" x="5629275" y="6372225"/>
          <p14:tracePt t="55994" x="5626100" y="6359525"/>
          <p14:tracePt t="56010" x="5619750" y="6359525"/>
          <p14:tracePt t="56043" x="5610225" y="6359525"/>
          <p14:tracePt t="56249" x="5603875" y="6356350"/>
          <p14:tracePt t="56256" x="5600700" y="6350000"/>
          <p14:tracePt t="56263" x="5594350" y="6346825"/>
          <p14:tracePt t="56277" x="5584825" y="6337300"/>
          <p14:tracePt t="56293" x="5568950" y="6324600"/>
          <p14:tracePt t="56310" x="5559425" y="6315075"/>
          <p14:tracePt t="56326" x="5546725" y="6302375"/>
          <p14:tracePt t="56343" x="5534025" y="6286500"/>
          <p14:tracePt t="56360" x="5521325" y="6276975"/>
          <p14:tracePt t="56378" x="5505450" y="6248400"/>
          <p14:tracePt t="56394" x="5492750" y="6216650"/>
          <p14:tracePt t="56411" x="5480050" y="6194425"/>
          <p14:tracePt t="56427" x="5473700" y="6178550"/>
          <p14:tracePt t="56443" x="5473700" y="6162675"/>
          <p14:tracePt t="57048" x="5537200" y="6188075"/>
          <p14:tracePt t="57055" x="5632450" y="6235700"/>
          <p14:tracePt t="57062" x="5724525" y="6273800"/>
          <p14:tracePt t="57077" x="5892800" y="6350000"/>
          <p14:tracePt t="57094" x="6048375" y="6413500"/>
          <p14:tracePt t="57111" x="6242050" y="6483350"/>
          <p14:tracePt t="57126" x="6318250" y="6505575"/>
          <p14:tracePt t="57160" x="6438900" y="6505575"/>
          <p14:tracePt t="57193" x="6470650" y="6505575"/>
          <p14:tracePt t="57211" x="6492875" y="6505575"/>
          <p14:tracePt t="57227" x="6502400" y="6499225"/>
          <p14:tracePt t="57244" x="6502400" y="6489700"/>
          <p14:tracePt t="57261" x="6505575" y="6470650"/>
          <p14:tracePt t="57277" x="6505575" y="6461125"/>
          <p14:tracePt t="57294" x="6511925" y="6451600"/>
          <p14:tracePt t="57311" x="6511925" y="6435725"/>
          <p14:tracePt t="57327" x="6521450" y="6426200"/>
          <p14:tracePt t="57344" x="6543675" y="6419850"/>
          <p14:tracePt t="57361" x="6575425" y="6419850"/>
          <p14:tracePt t="57377" x="6619875" y="6419850"/>
          <p14:tracePt t="57394" x="6648450" y="6419850"/>
          <p14:tracePt t="57411" x="6705600" y="6419850"/>
          <p14:tracePt t="57427" x="6746875" y="6419850"/>
          <p14:tracePt t="57444" x="6791325" y="6419850"/>
          <p14:tracePt t="57461" x="6848475" y="6419850"/>
          <p14:tracePt t="57477" x="6867525" y="6419850"/>
          <p14:tracePt t="57494" x="6889750" y="6419850"/>
          <p14:tracePt t="57511" x="6931025" y="6419850"/>
          <p14:tracePt t="57527" x="6946900" y="6419850"/>
          <p14:tracePt t="57544" x="6962775" y="6419850"/>
          <p14:tracePt t="57561" x="6981825" y="6423025"/>
          <p14:tracePt t="57577" x="6994525" y="6432550"/>
          <p14:tracePt t="57593" x="7007225" y="6432550"/>
          <p14:tracePt t="57610" x="7023100" y="6432550"/>
          <p14:tracePt t="57626" x="7032625" y="6432550"/>
          <p14:tracePt t="57643" x="7038975" y="6432550"/>
          <p14:tracePt t="57661" x="7058025" y="6432550"/>
          <p14:tracePt t="57677" x="7067550" y="6432550"/>
          <p14:tracePt t="57694" x="7077075" y="6419850"/>
          <p14:tracePt t="57710" x="7092950" y="6407150"/>
          <p14:tracePt t="57727" x="7108825" y="6381750"/>
          <p14:tracePt t="57743" x="7115175" y="6359525"/>
          <p14:tracePt t="57760" x="7115175" y="6346825"/>
          <p14:tracePt t="57777" x="7115175" y="6330950"/>
          <p14:tracePt t="58011" x="7108825" y="6337300"/>
          <p14:tracePt t="58019" x="7099300" y="6343650"/>
          <p14:tracePt t="58027" x="7092950" y="6346825"/>
          <p14:tracePt t="58044" x="7083425" y="6356350"/>
          <p14:tracePt t="58061" x="7067550" y="6372225"/>
          <p14:tracePt t="58077" x="7058025" y="6381750"/>
          <p14:tracePt t="58094" x="7042150" y="6388100"/>
          <p14:tracePt t="58110" x="7029450" y="6397625"/>
          <p14:tracePt t="58127" x="7019925" y="6397625"/>
          <p14:tracePt t="58143" x="7010400" y="6407150"/>
          <p14:tracePt t="58160" x="6988175" y="6407150"/>
          <p14:tracePt t="58177" x="6985000" y="6407150"/>
          <p14:tracePt t="58253" x="6991350" y="6407150"/>
          <p14:tracePt t="58259" x="6994525" y="6407150"/>
          <p14:tracePt t="58266" x="7007225" y="6407150"/>
          <p14:tracePt t="58276" x="7016750" y="6407150"/>
          <p14:tracePt t="58293" x="7032625" y="6407150"/>
          <p14:tracePt t="58310" x="7073900" y="6407150"/>
          <p14:tracePt t="58327" x="7096125" y="6391275"/>
          <p14:tracePt t="58344" x="7159625" y="6391275"/>
          <p14:tracePt t="58360" x="7188200" y="6391275"/>
          <p14:tracePt t="58377" x="7210425" y="6391275"/>
          <p14:tracePt t="58393" x="7219950" y="6391275"/>
          <p14:tracePt t="58410" x="7235825" y="6391275"/>
          <p14:tracePt t="58716" x="7239000" y="6388100"/>
          <p14:tracePt t="58723" x="7239000" y="6381750"/>
          <p14:tracePt t="58730" x="7239000" y="6378575"/>
          <p14:tracePt t="58744" x="7239000" y="6369050"/>
          <p14:tracePt t="58760" x="7239000" y="6353175"/>
          <p14:tracePt t="58794" x="7239000" y="6327775"/>
          <p14:tracePt t="58827" x="7239000" y="6302375"/>
          <p14:tracePt t="58844" x="7239000" y="6289675"/>
          <p14:tracePt t="58859" x="7239000" y="6283325"/>
          <p14:tracePt t="58876" x="7239000" y="6280150"/>
          <p14:tracePt t="58910" x="7239000" y="6273800"/>
          <p14:tracePt t="59337" x="7239000" y="6276975"/>
          <p14:tracePt t="59344" x="7226300" y="6280150"/>
          <p14:tracePt t="59360" x="7210425" y="6292850"/>
          <p14:tracePt t="59376" x="7200900" y="6308725"/>
          <p14:tracePt t="59393" x="7185025" y="6321425"/>
          <p14:tracePt t="59409" x="7169150" y="6330950"/>
          <p14:tracePt t="59426" x="7153275" y="6343650"/>
          <p14:tracePt t="59459" x="7118350" y="6353175"/>
          <p14:tracePt t="59494" x="7092950" y="6353175"/>
          <p14:tracePt t="59510" x="7083425" y="6356350"/>
          <p14:tracePt t="59526" x="7070725" y="6356350"/>
          <p14:tracePt t="59543" x="7054850" y="6362700"/>
          <p14:tracePt t="59560" x="7045325" y="6362700"/>
          <p14:tracePt t="59576" x="7035800" y="6362700"/>
          <p14:tracePt t="59593" x="7013575" y="6362700"/>
          <p14:tracePt t="59610" x="7004050" y="6362700"/>
          <p14:tracePt t="59627" x="6994525" y="6362700"/>
          <p14:tracePt t="59644" x="6991350" y="6362700"/>
          <p14:tracePt t="59659" x="6985000" y="6362700"/>
          <p14:tracePt t="59677" x="6969125" y="6362700"/>
          <p14:tracePt t="59710" x="6965950" y="6362700"/>
          <p14:tracePt t="60036" x="6978650" y="6362700"/>
          <p14:tracePt t="60043" x="7004050" y="6362700"/>
          <p14:tracePt t="60060" x="7042150" y="6359525"/>
          <p14:tracePt t="60078" x="7105650" y="6353175"/>
          <p14:tracePt t="60093" x="7140575" y="6353175"/>
          <p14:tracePt t="60110" x="7162800" y="6353175"/>
          <p14:tracePt t="60143" x="7207250" y="6340475"/>
          <p14:tracePt t="60177" x="7232650" y="6337300"/>
          <p14:tracePt t="60210" x="7232650" y="6330950"/>
          <p14:tracePt t="60228" x="7232650" y="6327775"/>
          <p14:tracePt t="60243" x="7239000" y="6321425"/>
          <p14:tracePt t="60260" x="7248525" y="6318250"/>
          <p14:tracePt t="60277" x="7261225" y="6311900"/>
          <p14:tracePt t="60294" x="7267575" y="6302375"/>
          <p14:tracePt t="60310" x="7273925" y="6296025"/>
          <p14:tracePt t="60349" x="7273925" y="6292850"/>
          <p14:tracePt t="60471" x="7283450" y="6292850"/>
          <p14:tracePt t="60477" x="7286625" y="6292850"/>
          <p14:tracePt t="60493" x="7302500" y="6296025"/>
          <p14:tracePt t="60510" x="7324725" y="6299200"/>
          <p14:tracePt t="60527" x="7375525" y="6318250"/>
          <p14:tracePt t="60543" x="7419975" y="6318250"/>
          <p14:tracePt t="60560" x="7464425" y="6318250"/>
          <p14:tracePt t="60577" x="7502525" y="6318250"/>
          <p14:tracePt t="60593" x="7531100" y="6318250"/>
          <p14:tracePt t="60610" x="7556500" y="6305550"/>
          <p14:tracePt t="60627" x="7613650" y="6286500"/>
          <p14:tracePt t="60643" x="7661275" y="6257925"/>
          <p14:tracePt t="60660" x="7699375" y="6226175"/>
          <p14:tracePt t="60677" x="7766050" y="6194425"/>
          <p14:tracePt t="60694" x="7810500" y="6181725"/>
          <p14:tracePt t="60710" x="7848600" y="6162675"/>
          <p14:tracePt t="60727" x="7883525" y="6143625"/>
          <p14:tracePt t="60743" x="7899400" y="6134100"/>
          <p14:tracePt t="60760" x="7908925" y="6134100"/>
          <p14:tracePt t="60776" x="7918450" y="6134100"/>
          <p14:tracePt t="61014" x="7902575" y="6121400"/>
          <p14:tracePt t="61020" x="7877175" y="6121400"/>
          <p14:tracePt t="61027" x="7858125" y="6115050"/>
          <p14:tracePt t="61043" x="7813675" y="6108700"/>
          <p14:tracePt t="61059" x="7785100" y="6099175"/>
          <p14:tracePt t="61077" x="7743825" y="6092825"/>
          <p14:tracePt t="61093" x="7734300" y="6092825"/>
          <p14:tracePt t="61110" x="7724775" y="6083300"/>
          <p14:tracePt t="61126" x="7702550" y="6061075"/>
          <p14:tracePt t="61143" x="7702550" y="6051550"/>
          <p14:tracePt t="61161" x="7702550" y="6042025"/>
          <p14:tracePt t="61177" x="7702550" y="6016625"/>
          <p14:tracePt t="61193" x="7702550" y="6007100"/>
          <p14:tracePt t="61209" x="7702550" y="5997575"/>
          <p14:tracePt t="61243" x="7693025" y="5991225"/>
          <p14:tracePt t="61260" x="7689850" y="5991225"/>
          <p14:tracePt t="61277" x="7683500" y="5978525"/>
          <p14:tracePt t="61294" x="7673975" y="5962650"/>
          <p14:tracePt t="61310" x="7673975" y="5953125"/>
          <p14:tracePt t="61326" x="7667625" y="5937250"/>
          <p14:tracePt t="61343" x="7667625" y="5927725"/>
          <p14:tracePt t="61360" x="7667625" y="5911850"/>
          <p14:tracePt t="61377" x="7667625" y="5902325"/>
          <p14:tracePt t="61409" x="7667625" y="5899150"/>
          <p14:tracePt t="61604" x="7667625" y="5892800"/>
          <p14:tracePt t="61611" x="7664450" y="5886450"/>
          <p14:tracePt t="61626" x="7654925" y="5876925"/>
          <p14:tracePt t="61643" x="7639050" y="5867400"/>
          <p14:tracePt t="61661" x="7623175" y="5857875"/>
          <p14:tracePt t="61676" x="7613650" y="5848350"/>
          <p14:tracePt t="61693" x="7604125" y="5842000"/>
          <p14:tracePt t="61711" x="7588250" y="5842000"/>
          <p14:tracePt t="61761" x="7585075" y="5842000"/>
          <p14:tracePt t="61775" x="7578725" y="5842000"/>
          <p14:tracePt t="61983" x="7581900" y="5842000"/>
          <p14:tracePt t="61990" x="7591425" y="5842000"/>
          <p14:tracePt t="61997" x="7594600" y="5842000"/>
          <p14:tracePt t="62010" x="7607300" y="5842000"/>
          <p14:tracePt t="62027" x="7616825" y="5842000"/>
          <p14:tracePt t="62043" x="7626350" y="5842000"/>
          <p14:tracePt t="62060" x="7645400" y="5842000"/>
          <p14:tracePt t="62097" x="7645400" y="5838825"/>
          <p14:tracePt t="62103" x="7645400" y="5832475"/>
          <p14:tracePt t="62111" x="7645400" y="5829300"/>
          <p14:tracePt t="62127" x="7645400" y="5822950"/>
          <p14:tracePt t="62146" x="7645400" y="5819775"/>
          <p14:tracePt t="62268" x="7645400" y="5826125"/>
          <p14:tracePt t="62275" x="7642225" y="5829300"/>
          <p14:tracePt t="62282" x="7642225" y="5835650"/>
          <p14:tracePt t="62293" x="7642225" y="5838825"/>
          <p14:tracePt t="62310" x="7642225" y="5861050"/>
          <p14:tracePt t="62326" x="7645400" y="5883275"/>
          <p14:tracePt t="62343" x="7658100" y="5918200"/>
          <p14:tracePt t="62360" x="7686675" y="5984875"/>
          <p14:tracePt t="62377" x="7715250" y="6032500"/>
          <p14:tracePt t="62394" x="7734300" y="6080125"/>
          <p14:tracePt t="62410" x="7772400" y="6143625"/>
          <p14:tracePt t="62427" x="7791450" y="6191250"/>
          <p14:tracePt t="62443" x="7804150" y="6213475"/>
          <p14:tracePt t="62460" x="7820025" y="6248400"/>
          <p14:tracePt t="62476" x="7820025" y="6261100"/>
          <p14:tracePt t="62493" x="7820025" y="6270625"/>
          <p14:tracePt t="62509" x="7820025" y="6283325"/>
          <p14:tracePt t="62526" x="7820025" y="6299200"/>
          <p14:tracePt t="62543" x="7820025" y="6308725"/>
          <p14:tracePt t="62559" x="7820025" y="6324600"/>
          <p14:tracePt t="62576" x="7820025" y="6334125"/>
          <p14:tracePt t="62593" x="7820025" y="6350000"/>
          <p14:tracePt t="62609" x="7820025" y="6362700"/>
          <p14:tracePt t="62626" x="7820025" y="6372225"/>
          <p14:tracePt t="62642" x="7820025" y="6381750"/>
          <p14:tracePt t="62659" x="7820025" y="6410325"/>
          <p14:tracePt t="62676" x="7820025" y="6432550"/>
          <p14:tracePt t="62693" x="7820025" y="6451600"/>
          <p14:tracePt t="62709" x="7820025" y="6486525"/>
          <p14:tracePt t="62726" x="7820025" y="6508750"/>
          <p14:tracePt t="62743" x="7820025" y="6518275"/>
          <p14:tracePt t="62760" x="7820025" y="6534150"/>
          <p14:tracePt t="62777" x="7820025" y="6550025"/>
          <p14:tracePt t="63864" x="7813675" y="6534150"/>
          <p14:tracePt t="63871" x="7807325" y="6515100"/>
          <p14:tracePt t="63879" x="7807325" y="6480175"/>
          <p14:tracePt t="63892" x="7816850" y="6416675"/>
          <p14:tracePt t="63909" x="7861300" y="6283325"/>
          <p14:tracePt t="63926" x="7937500" y="6118225"/>
          <p14:tracePt t="63960" x="8150225" y="5708650"/>
          <p14:tracePt t="63994" x="8296275" y="5502275"/>
          <p14:tracePt t="64010" x="8347075" y="5461000"/>
          <p14:tracePt t="64026" x="8388350" y="5410200"/>
          <p14:tracePt t="64043" x="8451850" y="5349875"/>
          <p14:tracePt t="64060" x="8483600" y="5324475"/>
          <p14:tracePt t="64077" x="8496300" y="5295900"/>
          <p14:tracePt t="64093" x="8502650" y="5260975"/>
          <p14:tracePt t="64110" x="8493125" y="5229225"/>
          <p14:tracePt t="64129" x="8458200" y="5213350"/>
          <p14:tracePt t="64142" x="8429625" y="5200650"/>
          <p14:tracePt t="64159" x="8366125" y="5172075"/>
          <p14:tracePt t="64176" x="8267700" y="5140325"/>
          <p14:tracePt t="64192" x="8131175" y="5108575"/>
          <p14:tracePt t="64209" x="8032750" y="5083175"/>
          <p14:tracePt t="64226" x="7947025" y="5051425"/>
          <p14:tracePt t="64243" x="7839075" y="4997450"/>
          <p14:tracePt t="64260" x="7791450" y="4972050"/>
          <p14:tracePt t="64276" x="7769225" y="4953000"/>
          <p14:tracePt t="64292" x="7731125" y="4930775"/>
          <p14:tracePt t="64309" x="7721600" y="4921250"/>
          <p14:tracePt t="64327" x="7712075" y="4911725"/>
          <p14:tracePt t="64344" x="7696200" y="4889500"/>
          <p14:tracePt t="64360" x="7683500" y="4879975"/>
          <p14:tracePt t="64376" x="7670800" y="4870450"/>
          <p14:tracePt t="64393" x="7658100" y="4851400"/>
          <p14:tracePt t="64409" x="7651750" y="4845050"/>
          <p14:tracePt t="64426" x="7635875" y="4835525"/>
          <p14:tracePt t="64442" x="7616825" y="4819650"/>
          <p14:tracePt t="64460" x="7591425" y="4806950"/>
          <p14:tracePt t="64477" x="7537450" y="4772025"/>
          <p14:tracePt t="64494" x="7458075" y="4724400"/>
          <p14:tracePt t="64510" x="7410450" y="4699000"/>
          <p14:tracePt t="64526" x="7385050" y="4673600"/>
          <p14:tracePt t="64542" x="7350125" y="4629150"/>
          <p14:tracePt t="64559" x="7340600" y="4619625"/>
          <p14:tracePt t="64576" x="7327900" y="4603750"/>
          <p14:tracePt t="64593" x="7308850" y="4587875"/>
          <p14:tracePt t="64609" x="7299325" y="4584700"/>
          <p14:tracePt t="64628" x="7283450" y="4584700"/>
          <p14:tracePt t="64643" x="7280275" y="4584700"/>
          <p14:tracePt t="64729" x="7286625" y="4584700"/>
          <p14:tracePt t="64736" x="7289800" y="4584700"/>
          <p14:tracePt t="64744" x="7296150" y="4584700"/>
          <p14:tracePt t="64760" x="7305675" y="4584700"/>
          <p14:tracePt t="64777" x="7331075" y="4584700"/>
          <p14:tracePt t="64793" x="7369175" y="4584700"/>
          <p14:tracePt t="64810" x="7419975" y="4584700"/>
          <p14:tracePt t="64826" x="7464425" y="4578350"/>
          <p14:tracePt t="64843" x="7518400" y="4578350"/>
          <p14:tracePt t="64859" x="7534275" y="4578350"/>
          <p14:tracePt t="64876" x="7543800" y="4578350"/>
          <p14:tracePt t="64892" x="7553325" y="4578350"/>
          <p14:tracePt t="64956" x="7562850" y="4578350"/>
          <p14:tracePt t="65000" x="7562850" y="4572000"/>
          <p14:tracePt t="65007" x="7569200" y="4572000"/>
          <p14:tracePt t="65313" x="7562850" y="4572000"/>
          <p14:tracePt t="65321" x="7550150" y="4568825"/>
          <p14:tracePt t="65328" x="7537450" y="4556125"/>
          <p14:tracePt t="65343" x="7508875" y="4543425"/>
          <p14:tracePt t="65360" x="7483475" y="4537075"/>
          <p14:tracePt t="65376" x="7445375" y="4537075"/>
          <p14:tracePt t="65409" x="7426325" y="4537075"/>
          <p14:tracePt t="65443" x="7394575" y="4537075"/>
          <p14:tracePt t="65460" x="7385050" y="4537075"/>
          <p14:tracePt t="65476" x="7375525" y="4537075"/>
          <p14:tracePt t="65493" x="7366000" y="4537075"/>
          <p14:tracePt t="65510" x="7350125" y="4537075"/>
          <p14:tracePt t="65526" x="7337425" y="4537075"/>
          <p14:tracePt t="65542" x="7327900" y="4537075"/>
          <p14:tracePt t="65559" x="7315200" y="4537075"/>
          <p14:tracePt t="65575" x="7296150" y="4537075"/>
          <p14:tracePt t="65593" x="7286625" y="4537075"/>
          <p14:tracePt t="65609" x="7277100" y="4537075"/>
          <p14:tracePt t="65612" x="7270750" y="4537075"/>
          <p14:tracePt t="65626" x="7258050" y="4537075"/>
          <p14:tracePt t="65643" x="7248525" y="4537075"/>
          <p14:tracePt t="65659" x="7239000" y="4537075"/>
          <p14:tracePt t="65704" x="7232650" y="4540250"/>
          <p14:tracePt t="65712" x="7226300" y="4540250"/>
          <p14:tracePt t="65726" x="7216775" y="4543425"/>
          <p14:tracePt t="65743" x="7204075" y="4543425"/>
          <p14:tracePt t="65760" x="7181850" y="4543425"/>
          <p14:tracePt t="65776" x="7159625" y="4543425"/>
          <p14:tracePt t="65793" x="7146925" y="4543425"/>
          <p14:tracePt t="65809" x="7134225" y="4543425"/>
          <p14:tracePt t="65826" x="7115175" y="4543425"/>
          <p14:tracePt t="65842" x="7092950" y="4543425"/>
          <p14:tracePt t="65859" x="7070725" y="4543425"/>
          <p14:tracePt t="65876" x="7045325" y="4543425"/>
          <p14:tracePt t="65893" x="7035800" y="4543425"/>
          <p14:tracePt t="65909" x="7026275" y="4543425"/>
          <p14:tracePt t="65926" x="7010400" y="4543425"/>
          <p14:tracePt t="65943" x="6997700" y="4537075"/>
          <p14:tracePt t="65959" x="6988175" y="4527550"/>
          <p14:tracePt t="65976" x="6972300" y="4518025"/>
          <p14:tracePt t="65992" x="6962775" y="4502150"/>
          <p14:tracePt t="66011" x="6946900" y="4492625"/>
          <p14:tracePt t="66026" x="6931025" y="4476750"/>
          <p14:tracePt t="66043" x="6921500" y="4467225"/>
          <p14:tracePt t="66061" x="6921500" y="4448175"/>
          <p14:tracePt t="66076" x="6921500" y="4438650"/>
          <p14:tracePt t="66093" x="6921500" y="4429125"/>
          <p14:tracePt t="66109" x="6918325" y="4419600"/>
          <p14:tracePt t="66112" x="6911975" y="4413250"/>
          <p14:tracePt t="66126" x="6892925" y="4384675"/>
          <p14:tracePt t="66142" x="6883400" y="4362450"/>
          <p14:tracePt t="66159" x="6883400" y="4346575"/>
          <p14:tracePt t="66176" x="6883400" y="4330700"/>
          <p14:tracePt t="66192" x="6883400" y="4327525"/>
          <p14:tracePt t="66211" x="6877050" y="4327525"/>
          <p14:tracePt t="66226" x="6867525" y="4321175"/>
          <p14:tracePt t="66243" x="6858000" y="4318000"/>
          <p14:tracePt t="66259" x="6835775" y="4305300"/>
          <p14:tracePt t="66276" x="6800850" y="4289425"/>
          <p14:tracePt t="66292" x="6788150" y="4289425"/>
          <p14:tracePt t="66310" x="6772275" y="4289425"/>
          <p14:tracePt t="66326" x="6762750" y="4289425"/>
          <p14:tracePt t="66343" x="6753225" y="4289425"/>
          <p14:tracePt t="66440" x="6753225" y="4298950"/>
          <p14:tracePt t="66447" x="6753225" y="4305300"/>
          <p14:tracePt t="66460" x="6753225" y="4314825"/>
          <p14:tracePt t="66476" x="6753225" y="4324350"/>
          <p14:tracePt t="66493" x="6762750" y="4333875"/>
          <p14:tracePt t="66510" x="6784975" y="4359275"/>
          <p14:tracePt t="66526" x="6800850" y="4371975"/>
          <p14:tracePt t="66542" x="6810375" y="4381500"/>
          <p14:tracePt t="66559" x="6826250" y="4381500"/>
          <p14:tracePt t="66575" x="6835775" y="4381500"/>
          <p14:tracePt t="66592" x="6848475" y="4381500"/>
          <p14:tracePt t="66610" x="6861175" y="4381500"/>
          <p14:tracePt t="66626" x="6861175" y="4384675"/>
          <p14:tracePt t="66643" x="6861175" y="4391025"/>
          <p14:tracePt t="66682" x="6861175" y="4400550"/>
          <p14:tracePt t="66689" x="6861175" y="4406900"/>
          <p14:tracePt t="66696" x="6861175" y="4410075"/>
          <p14:tracePt t="66709" x="6861175" y="4419600"/>
          <p14:tracePt t="66726" x="6870700" y="4429125"/>
          <p14:tracePt t="66742" x="6880225" y="4438650"/>
          <p14:tracePt t="66760" x="6902450" y="4473575"/>
          <p14:tracePt t="66776" x="6911975" y="4483100"/>
          <p14:tracePt t="66793" x="6921500" y="4492625"/>
          <p14:tracePt t="66809" x="6950075" y="4514850"/>
          <p14:tracePt t="66825" x="6978650" y="4527550"/>
          <p14:tracePt t="66842" x="7026275" y="4546600"/>
          <p14:tracePt t="66859" x="7102475" y="4587875"/>
          <p14:tracePt t="66875" x="7146925" y="4600575"/>
          <p14:tracePt t="66892" x="7169150" y="4613275"/>
          <p14:tracePt t="66910" x="7191375" y="4635500"/>
          <p14:tracePt t="66926" x="7207250" y="4641850"/>
          <p14:tracePt t="67132" x="7200900" y="4638675"/>
          <p14:tracePt t="67139" x="7194550" y="4635500"/>
          <p14:tracePt t="67145" x="7191375" y="4635500"/>
          <p14:tracePt t="67159" x="7181850" y="4629150"/>
          <p14:tracePt t="67176" x="7165975" y="4622800"/>
          <p14:tracePt t="67192" x="7127875" y="4603750"/>
          <p14:tracePt t="67209" x="7086600" y="4591050"/>
          <p14:tracePt t="67225" x="7064375" y="4591050"/>
          <p14:tracePt t="67243" x="7048500" y="4591050"/>
          <p14:tracePt t="67259" x="7026275" y="4591050"/>
          <p14:tracePt t="67276" x="7016750" y="4591050"/>
          <p14:tracePt t="67293" x="7007225" y="4591050"/>
          <p14:tracePt t="67309" x="6994525" y="4591050"/>
          <p14:tracePt t="67326" x="6965950" y="4591050"/>
          <p14:tracePt t="67343" x="6943725" y="4591050"/>
          <p14:tracePt t="67359" x="6896100" y="4591050"/>
          <p14:tracePt t="67375" x="6867525" y="4591050"/>
          <p14:tracePt t="67393" x="6851650" y="4591050"/>
          <p14:tracePt t="67409" x="6835775" y="4591050"/>
          <p14:tracePt t="67425" x="6826250" y="4591050"/>
          <p14:tracePt t="67442" x="6810375" y="4591050"/>
          <p14:tracePt t="67459" x="6797675" y="4591050"/>
          <p14:tracePt t="67476" x="6797675" y="4594225"/>
          <p14:tracePt t="67492" x="6791325" y="4603750"/>
          <p14:tracePt t="67509" x="6791325" y="4622800"/>
          <p14:tracePt t="67526" x="6791325" y="4629150"/>
          <p14:tracePt t="67543" x="6791325" y="4632325"/>
          <p14:tracePt t="67559" x="6791325" y="4648200"/>
          <p14:tracePt t="67576" x="6794500" y="4664075"/>
          <p14:tracePt t="67593" x="6810375" y="4673600"/>
          <p14:tracePt t="67609" x="6861175" y="4711700"/>
          <p14:tracePt t="67625" x="6892925" y="4743450"/>
          <p14:tracePt t="67642" x="6931025" y="4768850"/>
          <p14:tracePt t="67644" x="6956425" y="4775200"/>
          <p14:tracePt t="67659" x="6994525" y="4800600"/>
          <p14:tracePt t="67676" x="7070725" y="4832350"/>
          <p14:tracePt t="67693" x="7159625" y="4873625"/>
          <p14:tracePt t="67709" x="7283450" y="4902200"/>
          <p14:tracePt t="67725" x="7350125" y="4924425"/>
          <p14:tracePt t="67742" x="7388225" y="4943475"/>
          <p14:tracePt t="67759" x="7445375" y="4962525"/>
          <p14:tracePt t="67776" x="7473950" y="4975225"/>
          <p14:tracePt t="67792" x="7499350" y="4987925"/>
          <p14:tracePt t="67809" x="7540625" y="5000625"/>
          <p14:tracePt t="67825" x="7550150" y="5000625"/>
          <p14:tracePt t="67843" x="7559675" y="5000625"/>
          <p14:tracePt t="67859" x="7578725" y="5000625"/>
          <p14:tracePt t="67876" x="7585075" y="5000625"/>
          <p14:tracePt t="67959" x="7581900" y="5000625"/>
          <p14:tracePt t="67966" x="7572375" y="5000625"/>
          <p14:tracePt t="67975" x="7566025" y="5000625"/>
          <p14:tracePt t="67993" x="7553325" y="5000625"/>
          <p14:tracePt t="68009" x="7543800" y="5000625"/>
          <p14:tracePt t="68025" x="7534275" y="5000625"/>
          <p14:tracePt t="68043" x="7512050" y="5000625"/>
          <p14:tracePt t="68059" x="7502525" y="5000625"/>
          <p14:tracePt t="68075" x="7483475" y="5000625"/>
          <p14:tracePt t="68093" x="7442200" y="5000625"/>
          <p14:tracePt t="68109" x="7429500" y="4991100"/>
          <p14:tracePt t="68126" x="7419975" y="4984750"/>
          <p14:tracePt t="68143" x="7400925" y="4984750"/>
          <p14:tracePt t="68159" x="7391400" y="4984750"/>
          <p14:tracePt t="68175" x="7381875" y="4984750"/>
          <p14:tracePt t="68193" x="7372350" y="4981575"/>
          <p14:tracePt t="68209" x="7356475" y="4972050"/>
          <p14:tracePt t="68225" x="7350125" y="4965700"/>
          <p14:tracePt t="68243" x="7350125" y="4949825"/>
          <p14:tracePt t="68259" x="7350125" y="4930775"/>
          <p14:tracePt t="68276" x="7353300" y="4908550"/>
          <p14:tracePt t="68293" x="7388225" y="4835525"/>
          <p14:tracePt t="68309" x="7400925" y="4787900"/>
          <p14:tracePt t="68325" x="7413625" y="4743450"/>
          <p14:tracePt t="68343" x="7435850" y="4702175"/>
          <p14:tracePt t="68360" x="7448550" y="4676775"/>
          <p14:tracePt t="68376" x="7451725" y="4667250"/>
          <p14:tracePt t="68393" x="7464425" y="4654550"/>
          <p14:tracePt t="68409" x="7467600" y="4638675"/>
          <p14:tracePt t="68426" x="7477125" y="4629150"/>
          <p14:tracePt t="68443" x="7477125" y="4613275"/>
          <p14:tracePt t="68458" x="7477125" y="4603750"/>
          <p14:tracePt t="68475" x="7477125" y="4587875"/>
          <p14:tracePt t="68493" x="7477125" y="4575175"/>
          <p14:tracePt t="68509" x="7477125" y="4562475"/>
          <p14:tracePt t="68526" x="7477125" y="4552950"/>
          <p14:tracePt t="68543" x="7483475" y="4537075"/>
          <p14:tracePt t="68559" x="7499350" y="4527550"/>
          <p14:tracePt t="68576" x="7499350" y="4518025"/>
          <p14:tracePt t="68592" x="7508875" y="4498975"/>
          <p14:tracePt t="68609" x="7508875" y="4476750"/>
          <p14:tracePt t="68625" x="7508875" y="4460875"/>
          <p14:tracePt t="68643" x="7508875" y="4445000"/>
          <p14:tracePt t="68659" x="7508875" y="4429125"/>
          <p14:tracePt t="68676" x="7508875" y="4419600"/>
          <p14:tracePt t="68693" x="7499350" y="4410075"/>
          <p14:tracePt t="68709" x="7470775" y="4410075"/>
          <p14:tracePt t="68725" x="7432675" y="4397375"/>
          <p14:tracePt t="68742" x="7334250" y="4368800"/>
          <p14:tracePt t="68758" x="7280275" y="4368800"/>
          <p14:tracePt t="68775" x="7251700" y="4368800"/>
          <p14:tracePt t="68793" x="7216775" y="4368800"/>
          <p14:tracePt t="68809" x="7207250" y="4368800"/>
          <p14:tracePt t="68826" x="7197725" y="4368800"/>
          <p14:tracePt t="68843" x="7185025" y="4368800"/>
          <p14:tracePt t="68859" x="7169150" y="4371975"/>
          <p14:tracePt t="68875" x="7159625" y="4387850"/>
          <p14:tracePt t="68892" x="7143750" y="4400550"/>
          <p14:tracePt t="68908" x="7137400" y="4410075"/>
          <p14:tracePt t="68925" x="7137400" y="4432300"/>
          <p14:tracePt t="68942" x="7140575" y="4473575"/>
          <p14:tracePt t="68959" x="7153275" y="4505325"/>
          <p14:tracePt t="68976" x="7178675" y="4543425"/>
          <p14:tracePt t="68992" x="7239000" y="4610100"/>
          <p14:tracePt t="69009" x="7289800" y="4660900"/>
          <p14:tracePt t="69026" x="7343775" y="4711700"/>
          <p14:tracePt t="69043" x="7413625" y="4781550"/>
          <p14:tracePt t="69059" x="7461250" y="4826000"/>
          <p14:tracePt t="69076" x="7512050" y="4860925"/>
          <p14:tracePt t="69093" x="7559675" y="4879975"/>
          <p14:tracePt t="69109" x="7578725" y="4883150"/>
          <p14:tracePt t="69126" x="7588250" y="4883150"/>
          <p14:tracePt t="69143" x="7607300" y="4883150"/>
          <p14:tracePt t="69160" x="7616825" y="4883150"/>
          <p14:tracePt t="69163" x="7623175" y="4883150"/>
          <p14:tracePt t="69175" x="7626350" y="4883150"/>
          <p14:tracePt t="69192" x="7642225" y="4867275"/>
          <p14:tracePt t="69208" x="7658100" y="4838700"/>
          <p14:tracePt t="69225" x="7670800" y="4816475"/>
          <p14:tracePt t="69242" x="7670800" y="4768850"/>
          <p14:tracePt t="69259" x="7670800" y="4746625"/>
          <p14:tracePt t="69276" x="7661275" y="4708525"/>
          <p14:tracePt t="69292" x="7635875" y="4670425"/>
          <p14:tracePt t="69309" x="7626350" y="4654550"/>
          <p14:tracePt t="69327" x="7610475" y="4629150"/>
          <p14:tracePt t="69342" x="7597775" y="4606925"/>
          <p14:tracePt t="69359" x="7581900" y="4581525"/>
          <p14:tracePt t="69377" x="7543800" y="4537075"/>
          <p14:tracePt t="69393" x="7518400" y="4521200"/>
          <p14:tracePt t="69409" x="7508875" y="4511675"/>
          <p14:tracePt t="69426" x="7499350" y="4502150"/>
          <p14:tracePt t="69442" x="7486650" y="4489450"/>
          <p14:tracePt t="69459" x="7470775" y="4489450"/>
          <p14:tracePt t="69475" x="7461250" y="4489450"/>
          <p14:tracePt t="69492" x="7432675" y="4489450"/>
          <p14:tracePt t="69508" x="7404100" y="4476750"/>
          <p14:tracePt t="69525" x="7372350" y="4467225"/>
          <p14:tracePt t="69542" x="7337425" y="4460875"/>
          <p14:tracePt t="69558" x="7327900" y="4460875"/>
          <p14:tracePt t="69576" x="7315200" y="4460875"/>
          <p14:tracePt t="69592" x="7299325" y="4460875"/>
          <p14:tracePt t="69609" x="7292975" y="4460875"/>
          <p14:tracePt t="69642" x="7289800" y="4470400"/>
          <p14:tracePt t="69659" x="7289800" y="4479925"/>
          <p14:tracePt t="69676" x="7289800" y="4511675"/>
          <p14:tracePt t="69692" x="7289800" y="4533900"/>
          <p14:tracePt t="69709" x="7289800" y="4565650"/>
          <p14:tracePt t="69726" x="7324725" y="4606925"/>
          <p14:tracePt t="69742" x="7362825" y="4632325"/>
          <p14:tracePt t="69759" x="7407275" y="4660900"/>
          <p14:tracePt t="69776" x="7473950" y="4699000"/>
          <p14:tracePt t="69793" x="7521575" y="4718050"/>
          <p14:tracePt t="69809" x="7553325" y="4737100"/>
          <p14:tracePt t="69826" x="7600950" y="4737100"/>
          <p14:tracePt t="69842" x="7620000" y="4737100"/>
          <p14:tracePt t="69859" x="7651750" y="4727575"/>
          <p14:tracePt t="69876" x="7673975" y="4711700"/>
          <p14:tracePt t="69893" x="7683500" y="4702175"/>
          <p14:tracePt t="69909" x="7708900" y="4664075"/>
          <p14:tracePt t="69926" x="7727950" y="4581525"/>
          <p14:tracePt t="69942" x="7740650" y="4537075"/>
          <p14:tracePt t="69959" x="7740650" y="4502150"/>
          <p14:tracePt t="69976" x="7740650" y="4454525"/>
          <p14:tracePt t="69992" x="7740650" y="4445000"/>
          <p14:tracePt t="70009" x="7740650" y="4435475"/>
          <p14:tracePt t="70026" x="7740650" y="4413250"/>
          <p14:tracePt t="70043" x="7727950" y="4410075"/>
          <p14:tracePt t="70059" x="7718425" y="4410075"/>
          <p14:tracePt t="70075" x="7699375" y="4410075"/>
          <p14:tracePt t="70092" x="7689850" y="4410075"/>
          <p14:tracePt t="70109" x="7680325" y="4410075"/>
          <p14:tracePt t="70126" x="7645400" y="4410075"/>
          <p14:tracePt t="70143" x="7616825" y="4397375"/>
          <p14:tracePt t="70160" x="7562850" y="4391025"/>
          <p14:tracePt t="70176" x="7464425" y="4375150"/>
          <p14:tracePt t="70192" x="7404100" y="4375150"/>
          <p14:tracePt t="70209" x="7366000" y="4375150"/>
          <p14:tracePt t="70225" x="7340600" y="4375150"/>
          <p14:tracePt t="70242" x="7331075" y="4375150"/>
          <p14:tracePt t="70259" x="7315200" y="4378325"/>
          <p14:tracePt t="70276" x="7299325" y="4387850"/>
          <p14:tracePt t="70293" x="7289800" y="4397375"/>
          <p14:tracePt t="70310" x="7280275" y="4406900"/>
          <p14:tracePt t="70326" x="7258050" y="4429125"/>
          <p14:tracePt t="70342" x="7248525" y="4435475"/>
          <p14:tracePt t="70359" x="7239000" y="4438650"/>
          <p14:tracePt t="70376" x="7239000" y="4445000"/>
          <p14:tracePt t="70420" x="7235825" y="4445000"/>
          <p14:tracePt t="70462" x="7235825" y="4448175"/>
          <p14:tracePt t="70468" x="7235825" y="4454525"/>
          <p14:tracePt t="70475" x="7235825" y="4457700"/>
          <p14:tracePt t="70492" x="7235825" y="4473575"/>
          <p14:tracePt t="70509" x="7245350" y="4483100"/>
          <p14:tracePt t="70526" x="7286625" y="4502150"/>
          <p14:tracePt t="70543" x="7296150" y="4511675"/>
          <p14:tracePt t="70560" x="7305675" y="4511675"/>
          <p14:tracePt t="70576" x="7321550" y="4527550"/>
          <p14:tracePt t="70593" x="7334250" y="4530725"/>
          <p14:tracePt t="70609" x="7337425" y="4540250"/>
          <p14:tracePt t="70625" x="7343775" y="4556125"/>
          <p14:tracePt t="70642" x="7346950" y="4565650"/>
          <p14:tracePt t="70659" x="7353300" y="4575175"/>
          <p14:tracePt t="70676" x="7356475" y="4575175"/>
          <p14:tracePt t="70692" x="7356475" y="4581525"/>
          <p14:tracePt t="70709" x="7362825" y="4581525"/>
          <p14:tracePt t="70726" x="7372350" y="4587875"/>
          <p14:tracePt t="70742" x="7388225" y="4597400"/>
          <p14:tracePt t="70758" x="7410450" y="4606925"/>
          <p14:tracePt t="70776" x="7451725" y="4619625"/>
          <p14:tracePt t="70792" x="7467600" y="4619625"/>
          <p14:tracePt t="70809" x="7477125" y="4619625"/>
          <p14:tracePt t="70826" x="7496175" y="4619625"/>
          <p14:tracePt t="70842" x="7505700" y="4619625"/>
          <p14:tracePt t="70859" x="7512050" y="4619625"/>
          <p14:tracePt t="70876" x="7521575" y="4613275"/>
          <p14:tracePt t="70892" x="7531100" y="4603750"/>
          <p14:tracePt t="70908" x="7559675" y="4581525"/>
          <p14:tracePt t="70925" x="7597775" y="4556125"/>
          <p14:tracePt t="70941" x="7626350" y="4530725"/>
          <p14:tracePt t="70959" x="7639050" y="4502150"/>
          <p14:tracePt t="70975" x="7651750" y="4467225"/>
          <p14:tracePt t="70992" x="7651750" y="4451350"/>
          <p14:tracePt t="71010" x="7651750" y="4445000"/>
          <p14:tracePt t="71062" x="7648575" y="4445000"/>
          <p14:tracePt t="71068" x="7645400" y="4448175"/>
          <p14:tracePt t="71075" x="7639050" y="4457700"/>
          <p14:tracePt t="71092" x="7629525" y="4467225"/>
          <p14:tracePt t="71110" x="7588250" y="4486275"/>
          <p14:tracePt t="71126" x="7566025" y="4498975"/>
          <p14:tracePt t="71142" x="7534275" y="4514850"/>
          <p14:tracePt t="71159" x="7512050" y="4521200"/>
          <p14:tracePt t="71175" x="7477125" y="4540250"/>
          <p14:tracePt t="71192" x="7467600" y="4549775"/>
          <p14:tracePt t="71209" x="7458075" y="4559300"/>
          <p14:tracePt t="71225" x="7442200" y="4578350"/>
          <p14:tracePt t="71242" x="7426325" y="4587875"/>
          <p14:tracePt t="71260" x="7410450" y="4603750"/>
          <p14:tracePt t="71276" x="7410450" y="4610100"/>
          <p14:tracePt t="71383" x="7410450" y="46196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Numériser0028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/>
          <a:stretch>
            <a:fillRect/>
          </a:stretch>
        </p:blipFill>
        <p:spPr bwMode="auto">
          <a:xfrm>
            <a:off x="857250" y="785813"/>
            <a:ext cx="77057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67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3" x="7435850" y="4632325"/>
          <p14:tracePt t="1370" x="7493000" y="4641850"/>
          <p14:tracePt t="1382" x="7540625" y="4641850"/>
          <p14:tracePt t="1398" x="7673975" y="4622800"/>
          <p14:tracePt t="1415" x="7731125" y="4594225"/>
          <p14:tracePt t="1431" x="7759700" y="4511675"/>
          <p14:tracePt t="1448" x="7753350" y="4181475"/>
          <p14:tracePt t="1481" x="7512050" y="3571875"/>
          <p14:tracePt t="1514" x="7258050" y="3146425"/>
          <p14:tracePt t="1532" x="7077075" y="2994025"/>
          <p14:tracePt t="1548" x="6823075" y="2867025"/>
          <p14:tracePt t="1564" x="6292850" y="2644775"/>
          <p14:tracePt t="1581" x="5680075" y="2432050"/>
          <p14:tracePt t="1598" x="4806950" y="2222500"/>
          <p14:tracePt t="1615" x="4337050" y="2139950"/>
          <p14:tracePt t="1632" x="3971925" y="2111375"/>
          <p14:tracePt t="1652" x="3787775" y="2111375"/>
          <p14:tracePt t="1664" x="3663950" y="2111375"/>
          <p14:tracePt t="1680" x="3502025" y="2111375"/>
          <p14:tracePt t="1697" x="3178175" y="2146300"/>
          <p14:tracePt t="1715" x="2803525" y="2260600"/>
          <p14:tracePt t="1731" x="2460625" y="2397125"/>
          <p14:tracePt t="1748" x="2051050" y="2587625"/>
          <p14:tracePt t="1764" x="1851025" y="2686050"/>
          <p14:tracePt t="1781" x="1736725" y="2765425"/>
          <p14:tracePt t="1797" x="1590675" y="2867025"/>
          <p14:tracePt t="1813" x="1520825" y="2911475"/>
          <p14:tracePt t="1831" x="1495425" y="2959100"/>
          <p14:tracePt t="1847" x="1476375" y="3016250"/>
          <p14:tracePt t="2141" x="1498600" y="3013075"/>
          <p14:tracePt t="2148" x="1558925" y="2994025"/>
          <p14:tracePt t="2165" x="1704975" y="2930525"/>
          <p14:tracePt t="2182" x="1955800" y="2819400"/>
          <p14:tracePt t="2199" x="2101850" y="2736850"/>
          <p14:tracePt t="2215" x="2238375" y="2638425"/>
          <p14:tracePt t="2231" x="2406650" y="2495550"/>
          <p14:tracePt t="2247" x="2492375" y="2419350"/>
          <p14:tracePt t="2264" x="2581275" y="2362200"/>
          <p14:tracePt t="2281" x="2663825" y="2305050"/>
          <p14:tracePt t="2297" x="2752725" y="2238375"/>
          <p14:tracePt t="2314" x="2797175" y="2206625"/>
          <p14:tracePt t="2331" x="2841625" y="2139950"/>
          <p14:tracePt t="2347" x="2854325" y="2092325"/>
          <p14:tracePt t="2364" x="2854325" y="2063750"/>
          <p14:tracePt t="2382" x="2851150" y="2016125"/>
          <p14:tracePt t="2398" x="2835275" y="1990725"/>
          <p14:tracePt t="2414" x="2809875" y="1962150"/>
          <p14:tracePt t="2432" x="2727325" y="1889125"/>
          <p14:tracePt t="2448" x="2654300" y="1822450"/>
          <p14:tracePt t="2465" x="2571750" y="1755775"/>
          <p14:tracePt t="2481" x="2425700" y="1625600"/>
          <p14:tracePt t="2497" x="2330450" y="1520825"/>
          <p14:tracePt t="2514" x="2254250" y="1428750"/>
          <p14:tracePt t="2531" x="2171700" y="1304925"/>
          <p14:tracePt t="2547" x="2130425" y="1257300"/>
          <p14:tracePt t="2564" x="2066925" y="1193800"/>
          <p14:tracePt t="2581" x="1943100" y="1076325"/>
          <p14:tracePt t="2598" x="1876425" y="993775"/>
          <p14:tracePt t="2614" x="1806575" y="939800"/>
          <p14:tracePt t="2631" x="1736725" y="876300"/>
          <p14:tracePt t="2647" x="1704975" y="863600"/>
          <p14:tracePt t="2664" x="1682750" y="844550"/>
          <p14:tracePt t="2681" x="1625600" y="828675"/>
          <p14:tracePt t="2697" x="1577975" y="812800"/>
          <p14:tracePt t="2714" x="1527175" y="806450"/>
          <p14:tracePt t="2731" x="1447800" y="806450"/>
          <p14:tracePt t="2747" x="1397000" y="806450"/>
          <p14:tracePt t="2764" x="1362075" y="809625"/>
          <p14:tracePt t="2782" x="1311275" y="828675"/>
          <p14:tracePt t="2797" x="1266825" y="841375"/>
          <p14:tracePt t="2814" x="1228725" y="866775"/>
          <p14:tracePt t="2831" x="1143000" y="917575"/>
          <p14:tracePt t="2848" x="1082675" y="962025"/>
          <p14:tracePt t="2865" x="1016000" y="990600"/>
          <p14:tracePt t="2881" x="946150" y="1041400"/>
          <p14:tracePt t="2897" x="911225" y="1073150"/>
          <p14:tracePt t="2914" x="889000" y="1104900"/>
          <p14:tracePt t="2932" x="854075" y="1168400"/>
          <p14:tracePt t="2948" x="841375" y="1228725"/>
          <p14:tracePt t="2964" x="822325" y="1276350"/>
          <p14:tracePt t="2981" x="803275" y="1339850"/>
          <p14:tracePt t="2998" x="784225" y="1377950"/>
          <p14:tracePt t="3015" x="777875" y="1422400"/>
          <p14:tracePt t="3030" x="777875" y="1470025"/>
          <p14:tracePt t="3047" x="777875" y="1498600"/>
          <p14:tracePt t="3064" x="777875" y="1527175"/>
          <p14:tracePt t="3082" x="781050" y="1590675"/>
          <p14:tracePt t="3098" x="781050" y="1619250"/>
          <p14:tracePt t="3115" x="781050" y="1657350"/>
          <p14:tracePt t="3131" x="781050" y="1720850"/>
          <p14:tracePt t="3148" x="781050" y="1755775"/>
          <p14:tracePt t="3165" x="781050" y="1806575"/>
          <p14:tracePt t="3181" x="781050" y="1870075"/>
          <p14:tracePt t="3198" x="787400" y="1908175"/>
          <p14:tracePt t="3214" x="787400" y="1927225"/>
          <p14:tracePt t="3232" x="787400" y="1968500"/>
          <p14:tracePt t="3248" x="787400" y="1990725"/>
          <p14:tracePt t="3265" x="787400" y="2019300"/>
          <p14:tracePt t="3281" x="800100" y="2054225"/>
          <p14:tracePt t="3297" x="812800" y="2085975"/>
          <p14:tracePt t="3314" x="812800" y="2108200"/>
          <p14:tracePt t="3331" x="819150" y="2143125"/>
          <p14:tracePt t="3347" x="828675" y="2152650"/>
          <p14:tracePt t="3365" x="831850" y="2162175"/>
          <p14:tracePt t="3381" x="841375" y="2181225"/>
          <p14:tracePt t="3398" x="854075" y="2190750"/>
          <p14:tracePt t="3415" x="863600" y="2200275"/>
          <p14:tracePt t="3431" x="879475" y="2241550"/>
          <p14:tracePt t="3447" x="892175" y="2257425"/>
          <p14:tracePt t="3464" x="904875" y="2270125"/>
          <p14:tracePt t="3482" x="920750" y="2289175"/>
          <p14:tracePt t="3498" x="930275" y="2298700"/>
          <p14:tracePt t="3515" x="939800" y="2308225"/>
          <p14:tracePt t="3531" x="946150" y="2324100"/>
          <p14:tracePt t="3548" x="962025" y="2339975"/>
          <p14:tracePt t="3564" x="968375" y="2349500"/>
          <p14:tracePt t="3581" x="977900" y="2365375"/>
          <p14:tracePt t="3597" x="981075" y="2374900"/>
          <p14:tracePt t="3614" x="990600" y="2374900"/>
          <p14:tracePt t="3631" x="1000125" y="2378075"/>
          <p14:tracePt t="3648" x="1019175" y="2390775"/>
          <p14:tracePt t="3651" x="1022350" y="2390775"/>
          <p14:tracePt t="3665" x="1028700" y="2397125"/>
          <p14:tracePt t="3681" x="1047750" y="2409825"/>
          <p14:tracePt t="3698" x="1079500" y="2422525"/>
          <p14:tracePt t="3714" x="1108075" y="2435225"/>
          <p14:tracePt t="3731" x="1168400" y="2460625"/>
          <p14:tracePt t="3747" x="1196975" y="2466975"/>
          <p14:tracePt t="3764" x="1219200" y="2466975"/>
          <p14:tracePt t="3781" x="1260475" y="2466975"/>
          <p14:tracePt t="3797" x="1279525" y="2466975"/>
          <p14:tracePt t="3814" x="1311275" y="2466975"/>
          <p14:tracePt t="3831" x="1346200" y="2479675"/>
          <p14:tracePt t="3847" x="1381125" y="2492375"/>
          <p14:tracePt t="3865" x="1438275" y="2498725"/>
          <p14:tracePt t="3880" x="1460500" y="2498725"/>
          <p14:tracePt t="3897" x="1482725" y="2498725"/>
          <p14:tracePt t="3914" x="1504950" y="2498725"/>
          <p14:tracePt t="3931" x="1552575" y="2498725"/>
          <p14:tracePt t="3948" x="1597025" y="2495550"/>
          <p14:tracePt t="3964" x="1647825" y="2495550"/>
          <p14:tracePt t="3981" x="1739900" y="2495550"/>
          <p14:tracePt t="3999" x="1793875" y="2495550"/>
          <p14:tracePt t="4015" x="1825625" y="2495550"/>
          <p14:tracePt t="4031" x="1835150" y="2495550"/>
          <p14:tracePt t="4048" x="1851025" y="2489200"/>
          <p14:tracePt t="4065" x="1860550" y="2489200"/>
          <p14:tracePt t="4174" x="1866900" y="2482850"/>
          <p14:tracePt t="4180" x="1870075" y="2479675"/>
          <p14:tracePt t="4187" x="1876425" y="2473325"/>
          <p14:tracePt t="4198" x="1879600" y="2470150"/>
          <p14:tracePt t="4217" x="1905000" y="2428875"/>
          <p14:tracePt t="4231" x="1924050" y="2397125"/>
          <p14:tracePt t="4247" x="1936750" y="2359025"/>
          <p14:tracePt t="4264" x="1981200" y="2292350"/>
          <p14:tracePt t="4280" x="2009775" y="2244725"/>
          <p14:tracePt t="4297" x="2047875" y="2178050"/>
          <p14:tracePt t="4314" x="2124075" y="2076450"/>
          <p14:tracePt t="4331" x="2165350" y="2025650"/>
          <p14:tracePt t="4347" x="2216150" y="1974850"/>
          <p14:tracePt t="4364" x="2289175" y="1905000"/>
          <p14:tracePt t="4380" x="2336800" y="1870075"/>
          <p14:tracePt t="4398" x="2362200" y="1844675"/>
          <p14:tracePt t="4415" x="2406650" y="1803400"/>
          <p14:tracePt t="4431" x="2422525" y="1784350"/>
          <p14:tracePt t="4448" x="2444750" y="1768475"/>
          <p14:tracePt t="4465" x="2460625" y="1739900"/>
          <p14:tracePt t="4481" x="2470150" y="1730375"/>
          <p14:tracePt t="4498" x="2479675" y="1720850"/>
          <p14:tracePt t="4514" x="2495550" y="1701800"/>
          <p14:tracePt t="4531" x="2505075" y="1692275"/>
          <p14:tracePt t="4547" x="2511425" y="1676400"/>
          <p14:tracePt t="4564" x="2517775" y="1635125"/>
          <p14:tracePt t="4580" x="2520950" y="1606550"/>
          <p14:tracePt t="4598" x="2520950" y="1568450"/>
          <p14:tracePt t="4614" x="2520950" y="1527175"/>
          <p14:tracePt t="4631" x="2520950" y="1511300"/>
          <p14:tracePt t="4647" x="2520950" y="1498600"/>
          <p14:tracePt t="4664" x="2520950" y="1476375"/>
          <p14:tracePt t="4680" x="2520950" y="1460500"/>
          <p14:tracePt t="4697" x="2520950" y="1450975"/>
          <p14:tracePt t="4713" x="2520950" y="1438275"/>
          <p14:tracePt t="4730" x="2514600" y="1422400"/>
          <p14:tracePt t="4747" x="2511425" y="1412875"/>
          <p14:tracePt t="4764" x="2501900" y="1406525"/>
          <p14:tracePt t="4780" x="2489200" y="1406525"/>
          <p14:tracePt t="4798" x="2479675" y="1406525"/>
          <p14:tracePt t="4814" x="2466975" y="1406525"/>
          <p14:tracePt t="4831" x="2457450" y="1406525"/>
          <p14:tracePt t="4848" x="2441575" y="1406525"/>
          <p14:tracePt t="4865" x="2435225" y="1406525"/>
          <p14:tracePt t="4881" x="2432050" y="1406525"/>
          <p14:tracePt t="4898" x="2432050" y="1409700"/>
          <p14:tracePt t="4914" x="2432050" y="1422400"/>
          <p14:tracePt t="4930" x="2432050" y="1438275"/>
          <p14:tracePt t="4947" x="2432050" y="1447800"/>
          <p14:tracePt t="4964" x="2432050" y="1489075"/>
          <p14:tracePt t="4980" x="2432050" y="1511300"/>
          <p14:tracePt t="4998" x="2432050" y="1533525"/>
          <p14:tracePt t="5014" x="2454275" y="1581150"/>
          <p14:tracePt t="5031" x="2479675" y="1628775"/>
          <p14:tracePt t="5048" x="2498725" y="1666875"/>
          <p14:tracePt t="5064" x="2530475" y="1730375"/>
          <p14:tracePt t="5080" x="2543175" y="1768475"/>
          <p14:tracePt t="5098" x="2555875" y="1806575"/>
          <p14:tracePt t="5114" x="2593975" y="1863725"/>
          <p14:tracePt t="5131" x="2613025" y="1901825"/>
          <p14:tracePt t="5147" x="2647950" y="1949450"/>
          <p14:tracePt t="5164" x="2686050" y="2006600"/>
          <p14:tracePt t="5180" x="2698750" y="2032000"/>
          <p14:tracePt t="5197" x="2714625" y="2041525"/>
          <p14:tracePt t="5214" x="2717800" y="2047875"/>
          <p14:tracePt t="5230" x="2717800" y="2044700"/>
          <p14:tracePt t="5249" x="2717800" y="2019300"/>
          <p14:tracePt t="5264" x="2708275" y="1955800"/>
          <p14:tracePt t="5280" x="2686050" y="1892300"/>
          <p14:tracePt t="5298" x="2667000" y="1838325"/>
          <p14:tracePt t="5314" x="2616200" y="1749425"/>
          <p14:tracePt t="5330" x="2571750" y="1689100"/>
          <p14:tracePt t="5347" x="2517775" y="1619250"/>
          <p14:tracePt t="5364" x="2438400" y="1508125"/>
          <p14:tracePt t="5380" x="2381250" y="1438275"/>
          <p14:tracePt t="5399" x="2343150" y="1371600"/>
          <p14:tracePt t="5414" x="2311400" y="1346200"/>
          <p14:tracePt t="5431" x="2286000" y="1320800"/>
          <p14:tracePt t="5448" x="2244725" y="1292225"/>
          <p14:tracePt t="5464" x="2228850" y="1270000"/>
          <p14:tracePt t="5480" x="2197100" y="1250950"/>
          <p14:tracePt t="5498" x="2171700" y="1231900"/>
          <p14:tracePt t="5514" x="2130425" y="1200150"/>
          <p14:tracePt t="5531" x="2105025" y="1184275"/>
          <p14:tracePt t="5549" x="2054225" y="1158875"/>
          <p14:tracePt t="5564" x="2016125" y="1130300"/>
          <p14:tracePt t="5581" x="1978025" y="1117600"/>
          <p14:tracePt t="5598" x="1930400" y="1101725"/>
          <p14:tracePt t="5614" x="1889125" y="1082675"/>
          <p14:tracePt t="5630" x="1860550" y="1082675"/>
          <p14:tracePt t="5648" x="1797050" y="1082675"/>
          <p14:tracePt t="5664" x="1752600" y="1098550"/>
          <p14:tracePt t="5681" x="1714500" y="1111250"/>
          <p14:tracePt t="5699" x="1651000" y="1136650"/>
          <p14:tracePt t="5714" x="1603375" y="1162050"/>
          <p14:tracePt t="5731" x="1549400" y="1190625"/>
          <p14:tracePt t="5748" x="1450975" y="1241425"/>
          <p14:tracePt t="5764" x="1397000" y="1263650"/>
          <p14:tracePt t="5780" x="1323975" y="1279525"/>
          <p14:tracePt t="5799" x="1225550" y="1330325"/>
          <p14:tracePt t="5814" x="1158875" y="1358900"/>
          <p14:tracePt t="5831" x="1111250" y="1397000"/>
          <p14:tracePt t="5848" x="1057275" y="1441450"/>
          <p14:tracePt t="5864" x="1035050" y="1463675"/>
          <p14:tracePt t="5881" x="1003300" y="1489075"/>
          <p14:tracePt t="5898" x="965200" y="1546225"/>
          <p14:tracePt t="5914" x="930275" y="1593850"/>
          <p14:tracePt t="5931" x="904875" y="1641475"/>
          <p14:tracePt t="5948" x="869950" y="1704975"/>
          <p14:tracePt t="5964" x="857250" y="1743075"/>
          <p14:tracePt t="5981" x="850900" y="1787525"/>
          <p14:tracePt t="5998" x="850900" y="1822450"/>
          <p14:tracePt t="6013" x="850900" y="1857375"/>
          <p14:tracePt t="6030" x="850900" y="1879600"/>
          <p14:tracePt t="6047" x="850900" y="1920875"/>
          <p14:tracePt t="6063" x="850900" y="1949450"/>
          <p14:tracePt t="6081" x="850900" y="1971675"/>
          <p14:tracePt t="6098" x="850900" y="2012950"/>
          <p14:tracePt t="6114" x="854075" y="2035175"/>
          <p14:tracePt t="6131" x="866775" y="2063750"/>
          <p14:tracePt t="6148" x="892175" y="2101850"/>
          <p14:tracePt t="6164" x="901700" y="2130425"/>
          <p14:tracePt t="6181" x="914400" y="2155825"/>
          <p14:tracePt t="6197" x="930275" y="2168525"/>
          <p14:tracePt t="6214" x="946150" y="2197100"/>
          <p14:tracePt t="6231" x="955675" y="2216150"/>
          <p14:tracePt t="6248" x="974725" y="2257425"/>
          <p14:tracePt t="6264" x="1006475" y="2279650"/>
          <p14:tracePt t="6280" x="1031875" y="2305050"/>
          <p14:tracePt t="6297" x="1063625" y="2320925"/>
          <p14:tracePt t="6314" x="1079500" y="2333625"/>
          <p14:tracePt t="6331" x="1095375" y="2343150"/>
          <p14:tracePt t="6348" x="1123950" y="2365375"/>
          <p14:tracePt t="6364" x="1139825" y="2371725"/>
          <p14:tracePt t="6381" x="1171575" y="2378075"/>
          <p14:tracePt t="6397" x="1203325" y="2384425"/>
          <p14:tracePt t="6414" x="1235075" y="2387600"/>
          <p14:tracePt t="6431" x="1257300" y="2393950"/>
          <p14:tracePt t="6447" x="1298575" y="2400300"/>
          <p14:tracePt t="6464" x="1320800" y="2406650"/>
          <p14:tracePt t="6481" x="1336675" y="2413000"/>
          <p14:tracePt t="6498" x="1362075" y="2428875"/>
          <p14:tracePt t="6514" x="1393825" y="2441575"/>
          <p14:tracePt t="6530" x="1409700" y="2441575"/>
          <p14:tracePt t="6547" x="1435100" y="2444750"/>
          <p14:tracePt t="6563" x="1460500" y="2444750"/>
          <p14:tracePt t="6581" x="1470025" y="2444750"/>
          <p14:tracePt t="6597" x="1508125" y="2457450"/>
          <p14:tracePt t="6613" x="1530350" y="2457450"/>
          <p14:tracePt t="6631" x="1574800" y="2463800"/>
          <p14:tracePt t="6647" x="1657350" y="2476500"/>
          <p14:tracePt t="6664" x="1708150" y="2476500"/>
          <p14:tracePt t="6681" x="1743075" y="2482850"/>
          <p14:tracePt t="6697" x="1806575" y="2482850"/>
          <p14:tracePt t="6714" x="1844675" y="2482850"/>
          <p14:tracePt t="6730" x="1879600" y="2482850"/>
          <p14:tracePt t="6734" x="1892300" y="2482850"/>
          <p14:tracePt t="6747" x="1920875" y="2482850"/>
          <p14:tracePt t="6764" x="1955800" y="2482850"/>
          <p14:tracePt t="6781" x="1987550" y="2479675"/>
          <p14:tracePt t="6798" x="2028825" y="2466975"/>
          <p14:tracePt t="6814" x="2057400" y="2466975"/>
          <p14:tracePt t="6831" x="2082800" y="2451100"/>
          <p14:tracePt t="6848" x="2095500" y="2438400"/>
          <p14:tracePt t="6863" x="2111375" y="2435225"/>
          <p14:tracePt t="6880" x="2120900" y="2428875"/>
          <p14:tracePt t="6897" x="2136775" y="2419350"/>
          <p14:tracePt t="6914" x="2165350" y="2416175"/>
          <p14:tracePt t="6931" x="2187575" y="2409825"/>
          <p14:tracePt t="6947" x="2235200" y="2409825"/>
          <p14:tracePt t="6964" x="2251075" y="2403475"/>
          <p14:tracePt t="6981" x="2260600" y="2400300"/>
          <p14:tracePt t="6997" x="2282825" y="2387600"/>
          <p14:tracePt t="7013" x="2292350" y="2387600"/>
          <p14:tracePt t="7032" x="2305050" y="2387600"/>
          <p14:tracePt t="7047" x="2314575" y="2387600"/>
          <p14:tracePt t="7064" x="2330450" y="2387600"/>
          <p14:tracePt t="7082" x="2346325" y="2384425"/>
          <p14:tracePt t="7097" x="2355850" y="2384425"/>
          <p14:tracePt t="7114" x="2365375" y="2378075"/>
          <p14:tracePt t="7131" x="2384425" y="2368550"/>
          <p14:tracePt t="7147" x="2393950" y="2368550"/>
          <p14:tracePt t="7164" x="2403475" y="2368550"/>
          <p14:tracePt t="7181" x="2425700" y="2368550"/>
          <p14:tracePt t="7197" x="2435225" y="2368550"/>
          <p14:tracePt t="7213" x="2444750" y="2368550"/>
          <p14:tracePt t="8424" x="2432050" y="2371725"/>
          <p14:tracePt t="8431" x="2413000" y="2378075"/>
          <p14:tracePt t="8447" x="2368550" y="2384425"/>
          <p14:tracePt t="8463" x="2324100" y="2384425"/>
          <p14:tracePt t="8480" x="2282825" y="2384425"/>
          <p14:tracePt t="8497" x="2254250" y="2384425"/>
          <p14:tracePt t="8513" x="2232025" y="2384425"/>
          <p14:tracePt t="8547" x="2165350" y="2359025"/>
          <p14:tracePt t="8580" x="2105025" y="2295525"/>
          <p14:tracePt t="8597" x="2079625" y="2279650"/>
          <p14:tracePt t="8613" x="2070100" y="2270125"/>
          <p14:tracePt t="8631" x="2047875" y="2247900"/>
          <p14:tracePt t="8647" x="2032000" y="2235200"/>
          <p14:tracePt t="8664" x="2022475" y="2232025"/>
          <p14:tracePt t="8681" x="2009775" y="2222500"/>
          <p14:tracePt t="8697" x="2000250" y="2222500"/>
          <p14:tracePt t="8714" x="1984375" y="2212975"/>
          <p14:tracePt t="8730" x="1968500" y="2193925"/>
          <p14:tracePt t="8747" x="1958975" y="2184400"/>
          <p14:tracePt t="8763" x="1949450" y="2174875"/>
          <p14:tracePt t="8767" x="1949450" y="2171700"/>
          <p14:tracePt t="8781" x="1933575" y="2159000"/>
          <p14:tracePt t="8798" x="1933575" y="2143125"/>
          <p14:tracePt t="8815" x="1924050" y="2124075"/>
          <p14:tracePt t="8831" x="1911350" y="2095500"/>
          <p14:tracePt t="8847" x="1905000" y="2070100"/>
          <p14:tracePt t="8865" x="1901825" y="2057400"/>
          <p14:tracePt t="8881" x="1901825" y="2041525"/>
          <p14:tracePt t="8898" x="1895475" y="2032000"/>
          <p14:tracePt t="8915" x="1892300" y="2016125"/>
          <p14:tracePt t="8930" x="1879600" y="2006600"/>
          <p14:tracePt t="8946" x="1879600" y="1990725"/>
          <p14:tracePt t="8963" x="1876425" y="1981200"/>
          <p14:tracePt t="8980" x="1870075" y="1968500"/>
          <p14:tracePt t="8997" x="1870075" y="1958975"/>
          <p14:tracePt t="9013" x="1870075" y="1943100"/>
          <p14:tracePt t="9030" x="1870075" y="1920875"/>
          <p14:tracePt t="9047" x="1870075" y="1911350"/>
          <p14:tracePt t="9063" x="1870075" y="1901825"/>
          <p14:tracePt t="9080" x="1870075" y="1870075"/>
          <p14:tracePt t="9097" x="1870075" y="1854200"/>
          <p14:tracePt t="9114" x="1870075" y="1835150"/>
          <p14:tracePt t="9130" x="1870075" y="1825625"/>
          <p14:tracePt t="9172" x="1866900" y="1825625"/>
          <p14:tracePt t="9180" x="1860550" y="1825625"/>
          <p14:tracePt t="9197" x="1851025" y="1825625"/>
          <p14:tracePt t="9214" x="1828800" y="1838325"/>
          <p14:tracePt t="9230" x="1819275" y="1854200"/>
          <p14:tracePt t="9247" x="1809750" y="1870075"/>
          <p14:tracePt t="9264" x="1809750" y="1908175"/>
          <p14:tracePt t="9280" x="1809750" y="1930400"/>
          <p14:tracePt t="9297" x="1809750" y="1958975"/>
          <p14:tracePt t="9314" x="1803400" y="1993900"/>
          <p14:tracePt t="9330" x="1803400" y="2022475"/>
          <p14:tracePt t="9347" x="1803400" y="2044700"/>
          <p14:tracePt t="9364" x="1803400" y="2085975"/>
          <p14:tracePt t="9380" x="1797050" y="2108200"/>
          <p14:tracePt t="9397" x="1787525" y="2117725"/>
          <p14:tracePt t="9414" x="1768475" y="2139950"/>
          <p14:tracePt t="9431" x="1755775" y="2149475"/>
          <p14:tracePt t="9448" x="1752600" y="2159000"/>
          <p14:tracePt t="9464" x="1752600" y="2178050"/>
          <p14:tracePt t="9481" x="1752600" y="2187575"/>
          <p14:tracePt t="9498" x="1752600" y="2197100"/>
          <p14:tracePt t="9513" x="1752600" y="2206625"/>
          <p14:tracePt t="9547" x="1752600" y="2212975"/>
          <p14:tracePt t="9563" x="1743075" y="2212975"/>
          <p14:tracePt t="9580" x="1736725" y="2216150"/>
          <p14:tracePt t="9614" x="1727200" y="2216150"/>
          <p14:tracePt t="9630" x="1727200" y="2228850"/>
          <p14:tracePt t="9694" x="1724025" y="2228850"/>
          <p14:tracePt t="10170" x="1730375" y="2206625"/>
          <p14:tracePt t="10178" x="1752600" y="2178050"/>
          <p14:tracePt t="10185" x="1765300" y="2159000"/>
          <p14:tracePt t="10197" x="1787525" y="2130425"/>
          <p14:tracePt t="10213" x="1866900" y="2009775"/>
          <p14:tracePt t="10230" x="1924050" y="1927225"/>
          <p14:tracePt t="10263" x="2022475" y="1771650"/>
          <p14:tracePt t="10297" x="2060575" y="1708150"/>
          <p14:tracePt t="10300" x="2063750" y="1704975"/>
          <p14:tracePt t="10313" x="2073275" y="1695450"/>
          <p14:tracePt t="10330" x="2073275" y="1685925"/>
          <p14:tracePt t="10347" x="2073275" y="1670050"/>
          <p14:tracePt t="10363" x="2073275" y="1660525"/>
          <p14:tracePt t="10380" x="2073275" y="1651000"/>
          <p14:tracePt t="10397" x="2079625" y="1644650"/>
          <p14:tracePt t="10414" x="2098675" y="1631950"/>
          <p14:tracePt t="10430" x="2111375" y="1612900"/>
          <p14:tracePt t="10448" x="2127250" y="1587500"/>
          <p14:tracePt t="10464" x="2139950" y="1555750"/>
          <p14:tracePt t="10480" x="2155825" y="1533525"/>
          <p14:tracePt t="10497" x="2168525" y="1508125"/>
          <p14:tracePt t="10514" x="2200275" y="1466850"/>
          <p14:tracePt t="10530" x="2232025" y="1431925"/>
          <p14:tracePt t="10548" x="2270125" y="1390650"/>
          <p14:tracePt t="10564" x="2301875" y="1349375"/>
          <p14:tracePt t="10581" x="2320925" y="1317625"/>
          <p14:tracePt t="10597" x="2352675" y="1260475"/>
          <p14:tracePt t="10613" x="2365375" y="1228725"/>
          <p14:tracePt t="10630" x="2365375" y="1219200"/>
          <p14:tracePt t="10647" x="2365375" y="1206500"/>
          <p14:tracePt t="10692" x="2365375" y="1200150"/>
          <p14:tracePt t="10713" x="2365375" y="1190625"/>
          <p14:tracePt t="10734" x="2365375" y="1184275"/>
          <p14:tracePt t="10762" x="2365375" y="1181100"/>
          <p14:tracePt t="10777" x="2365375" y="1174750"/>
          <p14:tracePt t="10801" x="2365375" y="1171575"/>
          <p14:tracePt t="10828" x="2365375" y="1165225"/>
          <p14:tracePt t="11861" x="2359025" y="1168400"/>
          <p14:tracePt t="11868" x="2346325" y="1174750"/>
          <p14:tracePt t="11880" x="2333625" y="1177925"/>
          <p14:tracePt t="11897" x="2276475" y="1190625"/>
          <p14:tracePt t="11930" x="2149475" y="1228725"/>
          <p14:tracePt t="11964" x="1984375" y="1263650"/>
          <p14:tracePt t="11980" x="1936750" y="1276350"/>
          <p14:tracePt t="11997" x="1895475" y="1295400"/>
          <p14:tracePt t="12013" x="1873250" y="1295400"/>
          <p14:tracePt t="12030" x="1851025" y="1295400"/>
          <p14:tracePt t="12047" x="1812925" y="1295400"/>
          <p14:tracePt t="12064" x="1784350" y="1295400"/>
          <p14:tracePt t="12082" x="1749425" y="1295400"/>
          <p14:tracePt t="12098" x="1739900" y="1295400"/>
          <p14:tracePt t="12114" x="1724025" y="1295400"/>
          <p14:tracePt t="12130" x="1714500" y="1295400"/>
          <p14:tracePt t="12147" x="1701800" y="1295400"/>
          <p14:tracePt t="12163" x="1692275" y="1295400"/>
          <p14:tracePt t="12180" x="1676400" y="1295400"/>
          <p14:tracePt t="12197" x="1660525" y="1295400"/>
          <p14:tracePt t="12214" x="1651000" y="1295400"/>
          <p14:tracePt t="12231" x="1647825" y="1295400"/>
          <p14:tracePt t="12247" x="1641475" y="1295400"/>
          <p14:tracePt t="12303" x="1631950" y="1289050"/>
          <p14:tracePt t="12310" x="1631950" y="1282700"/>
          <p14:tracePt t="12317" x="1625600" y="1279525"/>
          <p14:tracePt t="12329" x="1619250" y="1273175"/>
          <p14:tracePt t="12346" x="1616075" y="1266825"/>
          <p14:tracePt t="12363" x="1616075" y="1263650"/>
          <p14:tracePt t="12380" x="1609725" y="1263650"/>
          <p14:tracePt t="12633" x="1612900" y="1270000"/>
          <p14:tracePt t="12639" x="1619250" y="1282700"/>
          <p14:tracePt t="12647" x="1631950" y="1295400"/>
          <p14:tracePt t="12663" x="1663700" y="1336675"/>
          <p14:tracePt t="12680" x="1711325" y="1409700"/>
          <p14:tracePt t="12697" x="1730375" y="1457325"/>
          <p14:tracePt t="12713" x="1743075" y="1501775"/>
          <p14:tracePt t="12730" x="1762125" y="1549400"/>
          <p14:tracePt t="12747" x="1781175" y="1574800"/>
          <p14:tracePt t="12763" x="1781175" y="1609725"/>
          <p14:tracePt t="12780" x="1781175" y="1666875"/>
          <p14:tracePt t="12797" x="1781175" y="1689100"/>
          <p14:tracePt t="12813" x="1781175" y="1717675"/>
          <p14:tracePt t="12830" x="1781175" y="1743075"/>
          <p14:tracePt t="12846" x="1781175" y="1765300"/>
          <p14:tracePt t="12864" x="1781175" y="1774825"/>
          <p14:tracePt t="12880" x="1781175" y="1800225"/>
          <p14:tracePt t="12896" x="1781175" y="1822450"/>
          <p14:tracePt t="12914" x="1781175" y="1844675"/>
          <p14:tracePt t="12930" x="1781175" y="1885950"/>
          <p14:tracePt t="12946" x="1781175" y="1908175"/>
          <p14:tracePt t="12963" x="1781175" y="1936750"/>
          <p14:tracePt t="12980" x="1781175" y="1968500"/>
          <p14:tracePt t="12996" x="1781175" y="1997075"/>
          <p14:tracePt t="13014" x="1781175" y="2019300"/>
          <p14:tracePt t="13031" x="1781175" y="2066925"/>
          <p14:tracePt t="13047" x="1781175" y="2098675"/>
          <p14:tracePt t="13064" x="1781175" y="2133600"/>
          <p14:tracePt t="13080" x="1781175" y="2174875"/>
          <p14:tracePt t="13097" x="1781175" y="2190750"/>
          <p14:tracePt t="13113" x="1781175" y="2200275"/>
          <p14:tracePt t="13130" x="1781175" y="2212975"/>
          <p14:tracePt t="13146" x="1781175" y="2228850"/>
          <p14:tracePt t="13164" x="1781175" y="2235200"/>
          <p14:tracePt t="13237" x="1781175" y="2232025"/>
          <p14:tracePt t="13244" x="1787525" y="2216150"/>
          <p14:tracePt t="13251" x="1790700" y="2203450"/>
          <p14:tracePt t="13263" x="1797050" y="2184400"/>
          <p14:tracePt t="13280" x="1819275" y="2098675"/>
          <p14:tracePt t="13296" x="1838325" y="2051050"/>
          <p14:tracePt t="13313" x="1851025" y="2012950"/>
          <p14:tracePt t="13330" x="1851025" y="1993900"/>
          <p14:tracePt t="13347" x="1851025" y="1984375"/>
          <p14:tracePt t="13363" x="1851025" y="1978025"/>
          <p14:tracePt t="13409" x="1847850" y="1978025"/>
          <p14:tracePt t="13415" x="1844675" y="1978025"/>
          <p14:tracePt t="13429" x="1828800" y="1978025"/>
          <p14:tracePt t="13446" x="1819275" y="1978025"/>
          <p14:tracePt t="13463" x="1809750" y="1978025"/>
          <p14:tracePt t="13480" x="1774825" y="1974850"/>
          <p14:tracePt t="13497" x="1758950" y="1974850"/>
          <p14:tracePt t="13513" x="1749425" y="1974850"/>
          <p14:tracePt t="13530" x="1730375" y="1974850"/>
          <p14:tracePt t="13547" x="1720850" y="1974850"/>
          <p14:tracePt t="13563" x="1720850" y="1981200"/>
          <p14:tracePt t="13580" x="1743075" y="2009775"/>
          <p14:tracePt t="13597" x="1774825" y="2057400"/>
          <p14:tracePt t="13613" x="1825625" y="2108200"/>
          <p14:tracePt t="13630" x="1898650" y="2178050"/>
          <p14:tracePt t="13646" x="1930400" y="2203450"/>
          <p14:tracePt t="13663" x="1958975" y="2228850"/>
          <p14:tracePt t="13681" x="1997075" y="2270125"/>
          <p14:tracePt t="13697" x="2016125" y="2301875"/>
          <p14:tracePt t="13714" x="2028825" y="2324100"/>
          <p14:tracePt t="13730" x="2028825" y="2339975"/>
          <p14:tracePt t="13747" x="2028825" y="2355850"/>
          <p14:tracePt t="13763" x="2028825" y="2365375"/>
          <p14:tracePt t="13780" x="2028825" y="2381250"/>
          <p14:tracePt t="13796" x="2028825" y="2384425"/>
          <p14:tracePt t="13973" x="2032000" y="2384425"/>
          <p14:tracePt t="14257" x="2038350" y="2384425"/>
          <p14:tracePt t="14264" x="2038350" y="2378075"/>
          <p14:tracePt t="14272" x="2041525" y="2374900"/>
          <p14:tracePt t="14293" x="2041525" y="2368550"/>
          <p14:tracePt t="14307" x="2041525" y="2359025"/>
          <p14:tracePt t="14315" x="2041525" y="2352675"/>
          <p14:tracePt t="14346" x="2041525" y="2339975"/>
          <p14:tracePt t="14379" x="1974850" y="2305050"/>
          <p14:tracePt t="14396" x="1911350" y="2282825"/>
          <p14:tracePt t="14413" x="1812925" y="2260600"/>
          <p14:tracePt t="14429" x="1755775" y="2232025"/>
          <p14:tracePt t="14446" x="1689100" y="2203450"/>
          <p14:tracePt t="14463" x="1581150" y="2149475"/>
          <p14:tracePt t="14479" x="1536700" y="2136775"/>
          <p14:tracePt t="14496" x="1498600" y="2124075"/>
          <p14:tracePt t="14514" x="1476375" y="2124075"/>
          <p14:tracePt t="14530" x="1460500" y="2124075"/>
          <p14:tracePt t="14563" x="1460500" y="2120900"/>
          <p14:tracePt t="14658" x="1463675" y="2120900"/>
          <p14:tracePt t="14664" x="1473200" y="2120900"/>
          <p14:tracePt t="14680" x="1489075" y="2120900"/>
          <p14:tracePt t="14697" x="1511300" y="2120900"/>
          <p14:tracePt t="14713" x="1546225" y="2120900"/>
          <p14:tracePt t="14730" x="1558925" y="2120900"/>
          <p14:tracePt t="14746" x="1590675" y="2120900"/>
          <p14:tracePt t="14763" x="1616075" y="2120900"/>
          <p14:tracePt t="14779" x="1644650" y="2124075"/>
          <p14:tracePt t="14797" x="1670050" y="2133600"/>
          <p14:tracePt t="14813" x="1717675" y="2152650"/>
          <p14:tracePt t="14830" x="1743075" y="2171700"/>
          <p14:tracePt t="14847" x="1758950" y="2171700"/>
          <p14:tracePt t="14851" x="1762125" y="2171700"/>
          <p14:tracePt t="14863" x="1771650" y="2171700"/>
          <p14:tracePt t="14880" x="1781175" y="2171700"/>
          <p14:tracePt t="14896" x="1790700" y="2171700"/>
          <p14:tracePt t="14912" x="1812925" y="2168525"/>
          <p14:tracePt t="14929" x="1822450" y="2152650"/>
          <p14:tracePt t="14946" x="1831975" y="2143125"/>
          <p14:tracePt t="14964" x="1847850" y="2127250"/>
          <p14:tracePt t="14980" x="1870075" y="2117725"/>
          <p14:tracePt t="14997" x="1885950" y="2101850"/>
          <p14:tracePt t="15013" x="1898650" y="2085975"/>
          <p14:tracePt t="15030" x="1914525" y="2076450"/>
          <p14:tracePt t="15046" x="1924050" y="2066925"/>
          <p14:tracePt t="15063" x="1930400" y="2051050"/>
          <p14:tracePt t="15107" x="1927225" y="2051050"/>
          <p14:tracePt t="15114" x="1924050" y="2051050"/>
          <p14:tracePt t="15130" x="1914525" y="2051050"/>
          <p14:tracePt t="15147" x="1898650" y="2051050"/>
          <p14:tracePt t="15163" x="1882775" y="2047875"/>
          <p14:tracePt t="15180" x="1873250" y="2041525"/>
          <p14:tracePt t="15196" x="1863725" y="2041525"/>
          <p14:tracePt t="15213" x="1847850" y="2041525"/>
          <p14:tracePt t="15230" x="1844675" y="2041525"/>
          <p14:tracePt t="15455" x="1844675" y="2035175"/>
          <p14:tracePt t="15462" x="1844675" y="2032000"/>
          <p14:tracePt t="15469" x="1844675" y="2025650"/>
          <p14:tracePt t="15479" x="1851025" y="2022475"/>
          <p14:tracePt t="15496" x="1873250" y="2000250"/>
          <p14:tracePt t="15513" x="1911350" y="1939925"/>
          <p14:tracePt t="15530" x="1968500" y="1870075"/>
          <p14:tracePt t="15546" x="2022475" y="1809750"/>
          <p14:tracePt t="15564" x="2101850" y="1685925"/>
          <p14:tracePt t="15580" x="2152650" y="1597025"/>
          <p14:tracePt t="15596" x="2209800" y="1492250"/>
          <p14:tracePt t="15613" x="2292350" y="1362075"/>
          <p14:tracePt t="15629" x="2330450" y="1292225"/>
          <p14:tracePt t="15646" x="2359025" y="1238250"/>
          <p14:tracePt t="15663" x="2371725" y="1136650"/>
          <p14:tracePt t="15679" x="2371725" y="1101725"/>
          <p14:tracePt t="15697" x="2371725" y="1069975"/>
          <p14:tracePt t="15713" x="2355850" y="1057275"/>
          <p14:tracePt t="15730" x="2346325" y="1047750"/>
          <p14:tracePt t="15746" x="2330450" y="1035050"/>
          <p14:tracePt t="15763" x="2314575" y="1035050"/>
          <p14:tracePt t="15780" x="2311400" y="1031875"/>
          <p14:tracePt t="15998" x="2311400" y="1038225"/>
          <p14:tracePt t="16004" x="2311400" y="1044575"/>
          <p14:tracePt t="16012" x="2311400" y="1047750"/>
          <p14:tracePt t="16029" x="2311400" y="1057275"/>
          <p14:tracePt t="16047" x="2311400" y="1073150"/>
          <p14:tracePt t="16063" x="2311400" y="1089025"/>
          <p14:tracePt t="16080" x="2305050" y="1098550"/>
          <p14:tracePt t="16097" x="2282825" y="1127125"/>
          <p14:tracePt t="16113" x="2244725" y="1158875"/>
          <p14:tracePt t="16130" x="2143125" y="1190625"/>
          <p14:tracePt t="16147" x="1997075" y="1231900"/>
          <p14:tracePt t="16163" x="1905000" y="1231900"/>
          <p14:tracePt t="16179" x="1854200" y="1231900"/>
          <p14:tracePt t="16197" x="1790700" y="1231900"/>
          <p14:tracePt t="16214" x="1746250" y="1231900"/>
          <p14:tracePt t="16230" x="1701800" y="1231900"/>
          <p14:tracePt t="16247" x="1641475" y="1231900"/>
          <p14:tracePt t="16263" x="1609725" y="1238250"/>
          <p14:tracePt t="16280" x="1581150" y="1244600"/>
          <p14:tracePt t="16296" x="1558925" y="1250950"/>
          <p14:tracePt t="16312" x="1549400" y="1250950"/>
          <p14:tracePt t="16329" x="1536700" y="1250950"/>
          <p14:tracePt t="16346" x="1524000" y="1250950"/>
          <p14:tracePt t="16432" x="1524000" y="1254125"/>
          <p14:tracePt t="16440" x="1524000" y="1260475"/>
          <p14:tracePt t="16447" x="1524000" y="1263650"/>
          <p14:tracePt t="16462" x="1524000" y="1279525"/>
          <p14:tracePt t="16480" x="1524000" y="1289050"/>
          <p14:tracePt t="16497" x="1539875" y="1317625"/>
          <p14:tracePt t="16513" x="1571625" y="1349375"/>
          <p14:tracePt t="16530" x="1603375" y="1387475"/>
          <p14:tracePt t="16546" x="1701800" y="1520825"/>
          <p14:tracePt t="16563" x="1774825" y="1666875"/>
          <p14:tracePt t="16580" x="1838325" y="1790700"/>
          <p14:tracePt t="16596" x="1917700" y="1984375"/>
          <p14:tracePt t="16613" x="1949450" y="2085975"/>
          <p14:tracePt t="16630" x="1971675" y="2149475"/>
          <p14:tracePt t="16646" x="1971675" y="2203450"/>
          <p14:tracePt t="16662" x="1971675" y="2241550"/>
          <p14:tracePt t="16679" x="1971675" y="2276475"/>
          <p14:tracePt t="16696" x="1971675" y="2346325"/>
          <p14:tracePt t="16712" x="1968500" y="2406650"/>
          <p14:tracePt t="16730" x="1955800" y="2463800"/>
          <p14:tracePt t="16746" x="1943100" y="2533650"/>
          <p14:tracePt t="16762" x="1943100" y="2593975"/>
          <p14:tracePt t="16779" x="1943100" y="2663825"/>
          <p14:tracePt t="16796" x="1946275" y="2759075"/>
          <p14:tracePt t="16813" x="1968500" y="2825750"/>
          <p14:tracePt t="20007" x="2060575" y="2825750"/>
          <p14:tracePt t="20014" x="2162175" y="2825750"/>
          <p14:tracePt t="20030" x="2400300" y="2825750"/>
          <p14:tracePt t="20062" x="2955925" y="2800350"/>
          <p14:tracePt t="20096" x="3225800" y="2765425"/>
          <p14:tracePt t="20113" x="3384550" y="2714625"/>
          <p14:tracePt t="20129" x="3489325" y="2698750"/>
          <p14:tracePt t="20147" x="3575050" y="2682875"/>
          <p14:tracePt t="20163" x="3689350" y="2651125"/>
          <p14:tracePt t="20179" x="3775075" y="2628900"/>
          <p14:tracePt t="20196" x="3860800" y="2603500"/>
          <p14:tracePt t="20212" x="3965575" y="2568575"/>
          <p14:tracePt t="20229" x="4013200" y="2546350"/>
          <p14:tracePt t="20246" x="4057650" y="2520950"/>
          <p14:tracePt t="20263" x="4117975" y="2476500"/>
          <p14:tracePt t="20279" x="4156075" y="2444750"/>
          <p14:tracePt t="20296" x="4203700" y="2422525"/>
          <p14:tracePt t="20313" x="4267200" y="2403475"/>
          <p14:tracePt t="20330" x="4292600" y="2390775"/>
          <p14:tracePt t="20346" x="4324350" y="2365375"/>
          <p14:tracePt t="20362" x="4359275" y="2336800"/>
          <p14:tracePt t="20379" x="4391025" y="2305050"/>
          <p14:tracePt t="20396" x="4410075" y="2273300"/>
          <p14:tracePt t="20412" x="4457700" y="2206625"/>
          <p14:tracePt t="20429" x="4476750" y="2152650"/>
          <p14:tracePt t="20446" x="4489450" y="2114550"/>
          <p14:tracePt t="20448" x="4502150" y="2101850"/>
          <p14:tracePt t="20463" x="4511675" y="2085975"/>
          <p14:tracePt t="20479" x="4524375" y="2070100"/>
          <p14:tracePt t="20495" x="4533900" y="2044700"/>
          <p14:tracePt t="20513" x="4556125" y="2009775"/>
          <p14:tracePt t="20529" x="4556125" y="1981200"/>
          <p14:tracePt t="20546" x="4556125" y="1952625"/>
          <p14:tracePt t="20562" x="4556125" y="1889125"/>
          <p14:tracePt t="20579" x="4556125" y="1847850"/>
          <p14:tracePt t="20596" x="4556125" y="1803400"/>
          <p14:tracePt t="20613" x="4562475" y="1755775"/>
          <p14:tracePt t="20629" x="4575175" y="1730375"/>
          <p14:tracePt t="20645" x="4587875" y="1685925"/>
          <p14:tracePt t="20662" x="4606925" y="1612900"/>
          <p14:tracePt t="20679" x="4638675" y="1546225"/>
          <p14:tracePt t="20696" x="4651375" y="1470025"/>
          <p14:tracePt t="20713" x="4657725" y="1390650"/>
          <p14:tracePt t="20729" x="4657725" y="1362075"/>
          <p14:tracePt t="20746" x="4657725" y="1333500"/>
          <p14:tracePt t="20762" x="4657725" y="1317625"/>
          <p14:tracePt t="20779" x="4657725" y="1308100"/>
          <p14:tracePt t="20796" x="4654550" y="1285875"/>
          <p14:tracePt t="20813" x="4638675" y="1235075"/>
          <p14:tracePt t="20830" x="4613275" y="1196975"/>
          <p14:tracePt t="20846" x="4584700" y="1149350"/>
          <p14:tracePt t="20863" x="4540250" y="1098550"/>
          <p14:tracePt t="20879" x="4521200" y="1076325"/>
          <p14:tracePt t="20896" x="4505325" y="1060450"/>
          <p14:tracePt t="20913" x="4460875" y="1022350"/>
          <p14:tracePt t="20929" x="4432300" y="1009650"/>
          <p14:tracePt t="20946" x="4406900" y="990600"/>
          <p14:tracePt t="20962" x="4330700" y="942975"/>
          <p14:tracePt t="20979" x="4286250" y="923925"/>
          <p14:tracePt t="20996" x="4248150" y="904875"/>
          <p14:tracePt t="21012" x="4197350" y="885825"/>
          <p14:tracePt t="21029" x="4162425" y="885825"/>
          <p14:tracePt t="21046" x="4124325" y="885825"/>
          <p14:tracePt t="21062" x="4044950" y="879475"/>
          <p14:tracePt t="21080" x="3994150" y="873125"/>
          <p14:tracePt t="21097" x="3914775" y="873125"/>
          <p14:tracePt t="21113" x="3876675" y="873125"/>
          <p14:tracePt t="21130" x="3835400" y="873125"/>
          <p14:tracePt t="21146" x="3771900" y="873125"/>
          <p14:tracePt t="21162" x="3727450" y="882650"/>
          <p14:tracePt t="21179" x="3695700" y="895350"/>
          <p14:tracePt t="21196" x="3638550" y="920750"/>
          <p14:tracePt t="21213" x="3616325" y="930275"/>
          <p14:tracePt t="21230" x="3578225" y="942975"/>
          <p14:tracePt t="21246" x="3536950" y="962025"/>
          <p14:tracePt t="21263" x="3511550" y="981075"/>
          <p14:tracePt t="21280" x="3479800" y="993775"/>
          <p14:tracePt t="21296" x="3444875" y="1028700"/>
          <p14:tracePt t="21312" x="3403600" y="1069975"/>
          <p14:tracePt t="21329" x="3371850" y="1101725"/>
          <p14:tracePt t="21346" x="3302000" y="1158875"/>
          <p14:tracePt t="21362" x="3260725" y="1190625"/>
          <p14:tracePt t="21380" x="3238500" y="1216025"/>
          <p14:tracePt t="21396" x="3194050" y="1260475"/>
          <p14:tracePt t="21413" x="3168650" y="1298575"/>
          <p14:tracePt t="21429" x="3130550" y="1355725"/>
          <p14:tracePt t="21446" x="3101975" y="1457325"/>
          <p14:tracePt t="21462" x="3089275" y="1501775"/>
          <p14:tracePt t="21479" x="3076575" y="1549400"/>
          <p14:tracePt t="21496" x="3057525" y="1612900"/>
          <p14:tracePt t="21512" x="3051175" y="1663700"/>
          <p14:tracePt t="21529" x="3051175" y="1724025"/>
          <p14:tracePt t="21546" x="3051175" y="1803400"/>
          <p14:tracePt t="21562" x="3051175" y="1854200"/>
          <p14:tracePt t="21579" x="3051175" y="1889125"/>
          <p14:tracePt t="21596" x="3051175" y="1978025"/>
          <p14:tracePt t="21613" x="3051175" y="2012950"/>
          <p14:tracePt t="21630" x="3051175" y="2073275"/>
          <p14:tracePt t="21647" x="3051175" y="2136775"/>
          <p14:tracePt t="21663" x="3051175" y="2178050"/>
          <p14:tracePt t="21680" x="3054350" y="2216150"/>
          <p14:tracePt t="21696" x="3073400" y="2314575"/>
          <p14:tracePt t="21712" x="3095625" y="2368550"/>
          <p14:tracePt t="21729" x="3108325" y="2416175"/>
          <p14:tracePt t="21745" x="3121025" y="2463800"/>
          <p14:tracePt t="21762" x="3121025" y="2486025"/>
          <p14:tracePt t="21779" x="3121025" y="2508250"/>
          <p14:tracePt t="21795" x="3121025" y="2524125"/>
          <p14:tracePt t="21812" x="3121025" y="2533650"/>
          <p14:tracePt t="21830" x="3121025" y="2549525"/>
          <p14:tracePt t="21846" x="3127375" y="2568575"/>
          <p14:tracePt t="21862" x="3136900" y="2587625"/>
          <p14:tracePt t="21879" x="3152775" y="2606675"/>
          <p14:tracePt t="21895" x="3168650" y="2635250"/>
          <p14:tracePt t="21912" x="3181350" y="2657475"/>
          <p14:tracePt t="21930" x="3190875" y="2679700"/>
          <p14:tracePt t="21946" x="3228975" y="2724150"/>
          <p14:tracePt t="21963" x="3270250" y="2765425"/>
          <p14:tracePt t="21980" x="3302000" y="2803525"/>
          <p14:tracePt t="21983" x="3321050" y="2822575"/>
          <p14:tracePt t="21996" x="3365500" y="2857500"/>
          <p14:tracePt t="22012" x="3387725" y="2882900"/>
          <p14:tracePt t="22029" x="3429000" y="2908300"/>
          <p14:tracePt t="22046" x="3470275" y="2927350"/>
          <p14:tracePt t="22062" x="3502025" y="2933700"/>
          <p14:tracePt t="22079" x="3546475" y="2940050"/>
          <p14:tracePt t="22096" x="3616325" y="2952750"/>
          <p14:tracePt t="22112" x="3660775" y="2959100"/>
          <p14:tracePt t="22129" x="3692525" y="2971800"/>
          <p14:tracePt t="22145" x="3733800" y="2971800"/>
          <p14:tracePt t="22162" x="3756025" y="2971800"/>
          <p14:tracePt t="22179" x="3765550" y="2971800"/>
          <p14:tracePt t="22195" x="3784600" y="2971800"/>
          <p14:tracePt t="22212" x="3787775" y="2971800"/>
          <p14:tracePt t="22246" x="3803650" y="2971800"/>
          <p14:tracePt t="22263" x="3813175" y="2971800"/>
          <p14:tracePt t="22538" x="3813175" y="2981325"/>
          <p14:tracePt t="22545" x="3813175" y="2987675"/>
          <p14:tracePt t="22552" x="3813175" y="2997200"/>
          <p14:tracePt t="22562" x="3813175" y="3000375"/>
          <p14:tracePt t="22579" x="3813175" y="3016250"/>
          <p14:tracePt t="22595" x="3813175" y="3032125"/>
          <p14:tracePt t="22612" x="3813175" y="3041650"/>
          <p14:tracePt t="22630" x="3813175" y="3057525"/>
          <p14:tracePt t="22646" x="3813175" y="3070225"/>
          <p14:tracePt t="22662" x="3813175" y="3079750"/>
          <p14:tracePt t="22680" x="3813175" y="3095625"/>
          <p14:tracePt t="22696" x="3813175" y="3105150"/>
          <p14:tracePt t="22712" x="3813175" y="3121025"/>
          <p14:tracePt t="22729" x="3813175" y="3136900"/>
          <p14:tracePt t="22746" x="3813175" y="3146425"/>
          <p14:tracePt t="22859" x="3813175" y="3143250"/>
          <p14:tracePt t="22866" x="3813175" y="3133725"/>
          <p14:tracePt t="22880" x="3829050" y="3076575"/>
          <p14:tracePt t="22896" x="3844925" y="3003550"/>
          <p14:tracePt t="22913" x="3857625" y="2940050"/>
          <p14:tracePt t="22930" x="3879850" y="2857500"/>
          <p14:tracePt t="22946" x="3898900" y="2809875"/>
          <p14:tracePt t="22962" x="3911600" y="2765425"/>
          <p14:tracePt t="22979" x="3917950" y="2670175"/>
          <p14:tracePt t="22996" x="3917950" y="2619375"/>
          <p14:tracePt t="23012" x="3917950" y="2559050"/>
          <p14:tracePt t="23030" x="3917950" y="2495550"/>
          <p14:tracePt t="23046" x="3917950" y="2451100"/>
          <p14:tracePt t="23063" x="3914775" y="2400300"/>
          <p14:tracePt t="23080" x="3914775" y="2336800"/>
          <p14:tracePt t="23096" x="3914775" y="2286000"/>
          <p14:tracePt t="23112" x="3914775" y="2247900"/>
          <p14:tracePt t="23129" x="3914775" y="2187575"/>
          <p14:tracePt t="23145" x="3914775" y="2136775"/>
          <p14:tracePt t="23162" x="3914775" y="2082800"/>
          <p14:tracePt t="23180" x="3908425" y="2028825"/>
          <p14:tracePt t="23196" x="3908425" y="2006600"/>
          <p14:tracePt t="23213" x="3905250" y="1990725"/>
          <p14:tracePt t="23229" x="3905250" y="1968500"/>
          <p14:tracePt t="23246" x="3905250" y="1958975"/>
          <p14:tracePt t="23262" x="3905250" y="1939925"/>
          <p14:tracePt t="23279" x="3905250" y="1924050"/>
          <p14:tracePt t="23296" x="3905250" y="1914525"/>
          <p14:tracePt t="23329" x="3883025" y="1914525"/>
          <p14:tracePt t="23346" x="3873500" y="1920875"/>
          <p14:tracePt t="23363" x="3863975" y="1936750"/>
          <p14:tracePt t="23379" x="3838575" y="1978025"/>
          <p14:tracePt t="23396" x="3825875" y="2009775"/>
          <p14:tracePt t="23412" x="3816350" y="2032000"/>
          <p14:tracePt t="23429" x="3800475" y="2066925"/>
          <p14:tracePt t="23446" x="3781425" y="2089150"/>
          <p14:tracePt t="23462" x="3756025" y="2114550"/>
          <p14:tracePt t="23479" x="3708400" y="2197100"/>
          <p14:tracePt t="23496" x="3686175" y="2254250"/>
          <p14:tracePt t="23512" x="3673475" y="2317750"/>
          <p14:tracePt t="23529" x="3667125" y="2371725"/>
          <p14:tracePt t="23545" x="3667125" y="2400300"/>
          <p14:tracePt t="23562" x="3667125" y="2416175"/>
          <p14:tracePt t="23579" x="3667125" y="2432050"/>
          <p14:tracePt t="23596" x="3651250" y="2441575"/>
          <p14:tracePt t="23613" x="3641725" y="2460625"/>
          <p14:tracePt t="23629" x="3625850" y="2473325"/>
          <p14:tracePt t="23646" x="3625850" y="2482850"/>
          <p14:tracePt t="23662" x="3625850" y="2492375"/>
          <p14:tracePt t="23679" x="3625850" y="2514600"/>
          <p14:tracePt t="23695" x="3625850" y="2524125"/>
          <p14:tracePt t="23787" x="3625850" y="2520950"/>
          <p14:tracePt t="23794" x="3625850" y="2517775"/>
          <p14:tracePt t="23801" x="3625850" y="2511425"/>
          <p14:tracePt t="23812" x="3632200" y="2508250"/>
          <p14:tracePt t="23828" x="3648075" y="2486025"/>
          <p14:tracePt t="23845" x="3670300" y="2457450"/>
          <p14:tracePt t="23862" x="3698875" y="2390775"/>
          <p14:tracePt t="23879" x="3740150" y="2254250"/>
          <p14:tracePt t="23896" x="3752850" y="2190750"/>
          <p14:tracePt t="23913" x="3765550" y="2152650"/>
          <p14:tracePt t="23929" x="3784600" y="2089150"/>
          <p14:tracePt t="23946" x="3806825" y="2041525"/>
          <p14:tracePt t="23962" x="3819525" y="1997075"/>
          <p14:tracePt t="23978" x="3838575" y="1914525"/>
          <p14:tracePt t="23995" x="3851275" y="1870075"/>
          <p14:tracePt t="24012" x="3863975" y="1831975"/>
          <p14:tracePt t="24015" x="3863975" y="1822450"/>
          <p14:tracePt t="24029" x="3863975" y="1790700"/>
          <p14:tracePt t="24046" x="3863975" y="1781175"/>
          <p14:tracePt t="24064" x="3863975" y="1771650"/>
          <p14:tracePt t="24079" x="3863975" y="1752600"/>
          <p14:tracePt t="24096" x="3863975" y="1743075"/>
          <p14:tracePt t="24112" x="3870325" y="1733550"/>
          <p14:tracePt t="24128" x="3886200" y="1685925"/>
          <p14:tracePt t="24145" x="3892550" y="1641475"/>
          <p14:tracePt t="24163" x="3892550" y="1609725"/>
          <p14:tracePt t="24179" x="3898900" y="1584325"/>
          <p14:tracePt t="24196" x="3905250" y="1574800"/>
          <p14:tracePt t="24212" x="3921125" y="1565275"/>
          <p14:tracePt t="24228" x="3956050" y="1546225"/>
          <p14:tracePt t="24245" x="3994150" y="1527175"/>
          <p14:tracePt t="24262" x="4025900" y="1514475"/>
          <p14:tracePt t="24279" x="4067175" y="1495425"/>
          <p14:tracePt t="24296" x="4111625" y="1476375"/>
          <p14:tracePt t="24314" x="4178300" y="1444625"/>
          <p14:tracePt t="24329" x="4241800" y="1422400"/>
          <p14:tracePt t="24346" x="4295775" y="1409700"/>
          <p14:tracePt t="24363" x="4362450" y="1384300"/>
          <p14:tracePt t="24379" x="4394200" y="1371600"/>
          <p14:tracePt t="24396" x="4410075" y="1358900"/>
          <p14:tracePt t="24414" x="4445000" y="1317625"/>
          <p14:tracePt t="24429" x="4457700" y="1273175"/>
          <p14:tracePt t="24446" x="4464050" y="1244600"/>
          <p14:tracePt t="24463" x="4464050" y="1219200"/>
          <p14:tracePt t="24479" x="4464050" y="1206500"/>
          <p14:tracePt t="24495" x="4464050" y="1203325"/>
          <p14:tracePt t="24528" x="4464050" y="1193800"/>
          <p14:tracePt t="24545" x="4464050" y="1184275"/>
          <p14:tracePt t="24562" x="4464050" y="1168400"/>
          <p14:tracePt t="24579" x="4464050" y="1136650"/>
          <p14:tracePt t="24596" x="4464050" y="1114425"/>
          <p14:tracePt t="24613" x="4464050" y="1079500"/>
          <p14:tracePt t="24629" x="4464050" y="1060450"/>
          <p14:tracePt t="24645" x="4464050" y="1038225"/>
          <p14:tracePt t="24662" x="4460875" y="990600"/>
          <p14:tracePt t="24679" x="4448175" y="952500"/>
          <p14:tracePt t="24696" x="4435475" y="914400"/>
          <p14:tracePt t="24713" x="4403725" y="863600"/>
          <p14:tracePt t="24729" x="4371975" y="825500"/>
          <p14:tracePt t="24746" x="4321175" y="781050"/>
          <p14:tracePt t="24762" x="4251325" y="717550"/>
          <p14:tracePt t="24778" x="4203700" y="692150"/>
          <p14:tracePt t="24795" x="4181475" y="679450"/>
          <p14:tracePt t="24813" x="4140200" y="654050"/>
          <p14:tracePt t="24829" x="4114800" y="647700"/>
          <p14:tracePt t="24846" x="4086225" y="647700"/>
          <p14:tracePt t="24863" x="4054475" y="647700"/>
          <p14:tracePt t="24879" x="4022725" y="650875"/>
          <p14:tracePt t="24895" x="4000500" y="663575"/>
          <p14:tracePt t="24912" x="3943350" y="695325"/>
          <p14:tracePt t="24928" x="3911600" y="714375"/>
          <p14:tracePt t="24945" x="3879850" y="746125"/>
          <p14:tracePt t="24963" x="3813175" y="784225"/>
          <p14:tracePt t="24979" x="3765550" y="819150"/>
          <p14:tracePt t="24996" x="3717925" y="844550"/>
          <p14:tracePt t="25012" x="3648075" y="917575"/>
          <p14:tracePt t="25029" x="3606800" y="968375"/>
          <p14:tracePt t="25045" x="3556000" y="1009650"/>
          <p14:tracePt t="25062" x="3502025" y="1069975"/>
          <p14:tracePt t="25078" x="3476625" y="1111250"/>
          <p14:tracePt t="25095" x="3444875" y="1143000"/>
          <p14:tracePt t="25112" x="3403600" y="1200150"/>
          <p14:tracePt t="25128" x="3371850" y="1247775"/>
          <p14:tracePt t="25145" x="3343275" y="1304925"/>
          <p14:tracePt t="25162" x="3295650" y="1377950"/>
          <p14:tracePt t="25179" x="3270250" y="1425575"/>
          <p14:tracePt t="25195" x="3235325" y="1463675"/>
          <p14:tracePt t="25212" x="3190875" y="1581150"/>
          <p14:tracePt t="25228" x="3159125" y="1657350"/>
          <p14:tracePt t="25245" x="3143250" y="1720850"/>
          <p14:tracePt t="25261" x="3124200" y="1803400"/>
          <p14:tracePt t="25279" x="3111500" y="1857375"/>
          <p14:tracePt t="25296" x="3086100" y="1943100"/>
          <p14:tracePt t="25312" x="3054350" y="2079625"/>
          <p14:tracePt t="25328" x="3038475" y="2174875"/>
          <p14:tracePt t="25345" x="3032125" y="2257425"/>
          <p14:tracePt t="25363" x="3032125" y="2374900"/>
          <p14:tracePt t="25379" x="3032125" y="2457450"/>
          <p14:tracePt t="25396" x="3035300" y="2517775"/>
          <p14:tracePt t="25413" x="3035300" y="2581275"/>
          <p14:tracePt t="25429" x="3035300" y="2609850"/>
          <p14:tracePt t="25445" x="3035300" y="2647950"/>
          <p14:tracePt t="25461" x="3048000" y="2711450"/>
          <p14:tracePt t="25478" x="3060700" y="2755900"/>
          <p14:tracePt t="25495" x="3073400" y="2800350"/>
          <p14:tracePt t="25511" x="3105150" y="2857500"/>
          <p14:tracePt t="25528" x="3124200" y="2882900"/>
          <p14:tracePt t="25545" x="3149600" y="2914650"/>
          <p14:tracePt t="25562" x="3184525" y="2949575"/>
          <p14:tracePt t="25578" x="3225800" y="2984500"/>
          <p14:tracePt t="25596" x="3263900" y="3003550"/>
          <p14:tracePt t="25612" x="3330575" y="3041650"/>
          <p14:tracePt t="25628" x="3390900" y="3054350"/>
          <p14:tracePt t="25645" x="3467100" y="3070225"/>
          <p14:tracePt t="25662" x="3562350" y="3070225"/>
          <p14:tracePt t="25678" x="3606800" y="3070225"/>
          <p14:tracePt t="25695" x="3651250" y="3060700"/>
          <p14:tracePt t="25712" x="3714750" y="3048000"/>
          <p14:tracePt t="25728" x="3759200" y="3035300"/>
          <p14:tracePt t="25745" x="3822700" y="3019425"/>
          <p14:tracePt t="25762" x="3892550" y="3006725"/>
          <p14:tracePt t="25778" x="3930650" y="2994025"/>
          <p14:tracePt t="25795" x="3968750" y="2981325"/>
          <p14:tracePt t="25812" x="4013200" y="2946400"/>
          <p14:tracePt t="25829" x="4048125" y="2889250"/>
          <p14:tracePt t="25845" x="4083050" y="2841625"/>
          <p14:tracePt t="25862" x="4127500" y="2797175"/>
          <p14:tracePt t="25878" x="4175125" y="2762250"/>
          <p14:tracePt t="25896" x="4267200" y="2720975"/>
          <p14:tracePt t="25912" x="4314825" y="2698750"/>
          <p14:tracePt t="25929" x="4352925" y="2686050"/>
          <p14:tracePt t="25947" x="4397375" y="2635250"/>
          <p14:tracePt t="25962" x="4457700" y="2543175"/>
          <p14:tracePt t="25978" x="4489450" y="2454275"/>
          <p14:tracePt t="25995" x="4524375" y="2397125"/>
          <p14:tracePt t="26012" x="4568825" y="2352675"/>
          <p14:tracePt t="26028" x="4594225" y="2320925"/>
          <p14:tracePt t="26046" x="4641850" y="2292350"/>
          <p14:tracePt t="26062" x="4686300" y="2251075"/>
          <p14:tracePt t="26079" x="4718050" y="2216150"/>
          <p14:tracePt t="26097" x="4772025" y="2092325"/>
          <p14:tracePt t="26112" x="4787900" y="2016125"/>
          <p14:tracePt t="26129" x="4800600" y="1943100"/>
          <p14:tracePt t="26146" x="4816475" y="1854200"/>
          <p14:tracePt t="26162" x="4816475" y="1809750"/>
          <p14:tracePt t="26179" x="4816475" y="1765300"/>
          <p14:tracePt t="26195" x="4822825" y="1724025"/>
          <p14:tracePt t="26212" x="4822825" y="1679575"/>
          <p14:tracePt t="26229" x="4829175" y="1635125"/>
          <p14:tracePt t="26246" x="4829175" y="1520825"/>
          <p14:tracePt t="26262" x="4822825" y="1393825"/>
          <p14:tracePt t="26278" x="4822825" y="1308100"/>
          <p14:tracePt t="26296" x="4816475" y="1228725"/>
          <p14:tracePt t="26312" x="4810125" y="1184275"/>
          <p14:tracePt t="26328" x="4797425" y="1139825"/>
          <p14:tracePt t="26346" x="4781550" y="1050925"/>
          <p14:tracePt t="26362" x="4759325" y="974725"/>
          <p14:tracePt t="26379" x="4743450" y="901700"/>
          <p14:tracePt t="26396" x="4724400" y="800100"/>
          <p14:tracePt t="26412" x="4708525" y="723900"/>
          <p14:tracePt t="26428" x="4689475" y="679450"/>
          <p14:tracePt t="26446" x="4673600" y="650875"/>
          <p14:tracePt t="26462" x="4660900" y="635000"/>
          <p14:tracePt t="26479" x="4651375" y="625475"/>
          <p14:tracePt t="26496" x="4619625" y="609600"/>
          <p14:tracePt t="26511" x="4597400" y="596900"/>
          <p14:tracePt t="26528" x="4565650" y="577850"/>
          <p14:tracePt t="26531" x="4546600" y="571500"/>
          <p14:tracePt t="26545" x="4514850" y="568325"/>
          <p14:tracePt t="26562" x="4492625" y="568325"/>
          <p14:tracePt t="26579" x="4473575" y="568325"/>
          <p14:tracePt t="26596" x="4410075" y="571500"/>
          <p14:tracePt t="26612" x="4356100" y="590550"/>
          <p14:tracePt t="26629" x="4292600" y="606425"/>
          <p14:tracePt t="26645" x="4210050" y="625475"/>
          <p14:tracePt t="26661" x="4146550" y="638175"/>
          <p14:tracePt t="26679" x="4098925" y="650875"/>
          <p14:tracePt t="26695" x="4035425" y="676275"/>
          <p14:tracePt t="26712" x="3990975" y="692150"/>
          <p14:tracePt t="26729" x="3952875" y="701675"/>
          <p14:tracePt t="26746" x="3889375" y="730250"/>
          <p14:tracePt t="26762" x="3841750" y="742950"/>
          <p14:tracePt t="26778" x="3778250" y="755650"/>
          <p14:tracePt t="26795" x="3692525" y="768350"/>
          <p14:tracePt t="26812" x="3648075" y="774700"/>
          <p14:tracePt t="26829" x="3622675" y="781050"/>
          <p14:tracePt t="26846" x="3581400" y="806450"/>
          <p14:tracePt t="26862" x="3565525" y="815975"/>
          <p14:tracePt t="26879" x="3543300" y="825500"/>
          <p14:tracePt t="26896" x="3514725" y="850900"/>
          <p14:tracePt t="26912" x="3482975" y="873125"/>
          <p14:tracePt t="26928" x="3460750" y="898525"/>
          <p14:tracePt t="26945" x="3413125" y="949325"/>
          <p14:tracePt t="26962" x="3387725" y="996950"/>
          <p14:tracePt t="26979" x="3375025" y="1019175"/>
          <p14:tracePt t="26996" x="3349625" y="1085850"/>
          <p14:tracePt t="27012" x="3336925" y="1136650"/>
          <p14:tracePt t="27029" x="3324225" y="1200150"/>
          <p14:tracePt t="27046" x="3302000" y="1301750"/>
          <p14:tracePt t="27062" x="3282950" y="1358900"/>
          <p14:tracePt t="27078" x="3270250" y="1403350"/>
          <p14:tracePt t="27095" x="3248025" y="1482725"/>
          <p14:tracePt t="27112" x="3241675" y="1546225"/>
          <p14:tracePt t="27129" x="3235325" y="1619250"/>
          <p14:tracePt t="27146" x="3235325" y="1704975"/>
          <p14:tracePt t="27163" x="3228975" y="1749425"/>
          <p14:tracePt t="27180" x="3209925" y="1812925"/>
          <p14:tracePt t="27196" x="3209925" y="1857375"/>
          <p14:tracePt t="27212" x="3203575" y="1908175"/>
          <p14:tracePt t="27229" x="3194050" y="1968500"/>
          <p14:tracePt t="27245" x="3194050" y="2054225"/>
          <p14:tracePt t="27262" x="3194050" y="2092325"/>
          <p14:tracePt t="27279" x="3197225" y="2152650"/>
          <p14:tracePt t="27296" x="3213100" y="2263775"/>
          <p14:tracePt t="27313" x="3213100" y="2333625"/>
          <p14:tracePt t="27329" x="3213100" y="2384425"/>
          <p14:tracePt t="27345" x="3213100" y="2454275"/>
          <p14:tracePt t="27361" x="3213100" y="2514600"/>
          <p14:tracePt t="27378" x="3213100" y="2574925"/>
          <p14:tracePt t="27395" x="3213100" y="2670175"/>
          <p14:tracePt t="27412" x="3213100" y="2711450"/>
          <p14:tracePt t="27430" x="3232150" y="2762250"/>
          <p14:tracePt t="27446" x="3238500" y="2800350"/>
          <p14:tracePt t="27462" x="3251200" y="2828925"/>
          <p14:tracePt t="27478" x="3263900" y="2876550"/>
          <p14:tracePt t="27495" x="3289300" y="2949575"/>
          <p14:tracePt t="27511" x="3302000" y="3003550"/>
          <p14:tracePt t="27528" x="3314700" y="3032125"/>
          <p14:tracePt t="27545" x="3330575" y="3067050"/>
          <p14:tracePt t="27561" x="3330575" y="3079750"/>
          <p14:tracePt t="27578" x="3340100" y="3089275"/>
          <p14:tracePt t="27595" x="3355975" y="3105150"/>
          <p14:tracePt t="27966" x="3403600" y="3101975"/>
          <p14:tracePt t="27973" x="3441700" y="3086100"/>
          <p14:tracePt t="27981" x="3492500" y="3067050"/>
          <p14:tracePt t="27995" x="3562350" y="3022600"/>
          <p14:tracePt t="28013" x="3609975" y="2978150"/>
          <p14:tracePt t="28029" x="3714750" y="2876550"/>
          <p14:tracePt t="28061" x="3914775" y="2720975"/>
          <p14:tracePt t="28095" x="4279900" y="2520950"/>
          <p14:tracePt t="28113" x="4422775" y="2457450"/>
          <p14:tracePt t="28130" x="4581525" y="2343150"/>
          <p14:tracePt t="28145" x="4676775" y="2238375"/>
          <p14:tracePt t="28162" x="4765675" y="2124075"/>
          <p14:tracePt t="28179" x="4835525" y="2022475"/>
          <p14:tracePt t="28195" x="4860925" y="1974850"/>
          <p14:tracePt t="28211" x="4873625" y="1930400"/>
          <p14:tracePt t="28229" x="4905375" y="1866900"/>
          <p14:tracePt t="28246" x="4927600" y="1809750"/>
          <p14:tracePt t="28263" x="4940300" y="1758950"/>
          <p14:tracePt t="28279" x="4972050" y="1635125"/>
          <p14:tracePt t="28296" x="4981575" y="1482725"/>
          <p14:tracePt t="28312" x="4981575" y="1381125"/>
          <p14:tracePt t="28328" x="4978400" y="1301750"/>
          <p14:tracePt t="28345" x="4965700" y="1270000"/>
          <p14:tracePt t="28362" x="4956175" y="1260475"/>
          <p14:tracePt t="28379" x="4940300" y="1241425"/>
          <p14:tracePt t="28395" x="4908550" y="1209675"/>
          <p14:tracePt t="28412" x="4876800" y="1177925"/>
          <p14:tracePt t="28429" x="4787900" y="1076325"/>
          <p14:tracePt t="28445" x="4737100" y="1012825"/>
          <p14:tracePt t="28462" x="4683125" y="962025"/>
          <p14:tracePt t="28478" x="4638675" y="917575"/>
          <p14:tracePt t="28495" x="4594225" y="892175"/>
          <p14:tracePt t="28512" x="4537075" y="863600"/>
          <p14:tracePt t="28528" x="4473575" y="844550"/>
          <p14:tracePt t="28545" x="4435475" y="825500"/>
          <p14:tracePt t="28562" x="4397375" y="800100"/>
          <p14:tracePt t="28578" x="4346575" y="781050"/>
          <p14:tracePt t="28594" x="4308475" y="768350"/>
          <p14:tracePt t="28611" x="4254500" y="755650"/>
          <p14:tracePt t="28628" x="4152900" y="727075"/>
          <p14:tracePt t="28645" x="4098925" y="711200"/>
          <p14:tracePt t="28662" x="4044950" y="711200"/>
          <p14:tracePt t="28679" x="3984625" y="704850"/>
          <p14:tracePt t="28696" x="3940175" y="698500"/>
          <p14:tracePt t="28712" x="3895725" y="692150"/>
          <p14:tracePt t="28728" x="3816350" y="692150"/>
          <p14:tracePt t="28745" x="3778250" y="692150"/>
          <p14:tracePt t="28762" x="3733800" y="695325"/>
          <p14:tracePt t="28778" x="3692525" y="714375"/>
          <p14:tracePt t="28795" x="3670300" y="727075"/>
          <p14:tracePt t="28811" x="3638550" y="742950"/>
          <p14:tracePt t="28828" x="3616325" y="758825"/>
          <p14:tracePt t="28845" x="3587750" y="771525"/>
          <p14:tracePt t="28862" x="3571875" y="781050"/>
          <p14:tracePt t="28878" x="3530600" y="806450"/>
          <p14:tracePt t="28895" x="3505200" y="819150"/>
          <p14:tracePt t="28911" x="3482975" y="828675"/>
          <p14:tracePt t="28928" x="3460750" y="850900"/>
          <p14:tracePt t="28945" x="3451225" y="860425"/>
          <p14:tracePt t="28962" x="3441700" y="869950"/>
          <p14:tracePt t="28979" x="3425825" y="885825"/>
          <p14:tracePt t="28995" x="3409950" y="911225"/>
          <p14:tracePt t="29011" x="3403600" y="933450"/>
          <p14:tracePt t="29028" x="3403600" y="971550"/>
          <p14:tracePt t="29045" x="3403600" y="1003300"/>
          <p14:tracePt t="29063" x="3432175" y="1066800"/>
          <p14:tracePt t="29078" x="3476625" y="1127125"/>
          <p14:tracePt t="29095" x="3543300" y="1200150"/>
          <p14:tracePt t="29112" x="3603625" y="1260475"/>
          <p14:tracePt t="29129" x="3673475" y="1330325"/>
          <p14:tracePt t="29145" x="3714750" y="1365250"/>
          <p14:tracePt t="29162" x="3768725" y="1400175"/>
          <p14:tracePt t="29178" x="3844925" y="1438275"/>
          <p14:tracePt t="29195" x="3889375" y="1460500"/>
          <p14:tracePt t="29213" x="3956050" y="1479550"/>
          <p14:tracePt t="29228" x="3990975" y="1479550"/>
          <p14:tracePt t="29245" x="4013200" y="1479550"/>
          <p14:tracePt t="29263" x="4054475" y="1479550"/>
          <p14:tracePt t="29278" x="4076700" y="1476375"/>
          <p14:tracePt t="29296" x="4105275" y="1470025"/>
          <p14:tracePt t="29313" x="4152900" y="1470025"/>
          <p14:tracePt t="29328" x="4197350" y="1470025"/>
          <p14:tracePt t="29345" x="4241800" y="1470025"/>
          <p14:tracePt t="29363" x="4295775" y="1473200"/>
          <p14:tracePt t="29379" x="4318000" y="1473200"/>
          <p14:tracePt t="29395" x="4346575" y="1473200"/>
          <p14:tracePt t="29412" x="4362450" y="1470025"/>
          <p14:tracePt t="29428" x="4371975" y="1466850"/>
          <p14:tracePt t="29444" x="4381500" y="1450975"/>
          <p14:tracePt t="29462" x="4410075" y="1435100"/>
          <p14:tracePt t="29478" x="4432300" y="1422400"/>
          <p14:tracePt t="29495" x="4464050" y="1409700"/>
          <p14:tracePt t="29512" x="4486275" y="1387475"/>
          <p14:tracePt t="29528" x="4495800" y="1377950"/>
          <p14:tracePt t="29544" x="4511675" y="1368425"/>
          <p14:tracePt t="29561" x="4521200" y="1352550"/>
          <p14:tracePt t="29563" x="4527550" y="1333500"/>
          <p14:tracePt t="29578" x="4537075" y="1323975"/>
          <p14:tracePt t="29595" x="4543425" y="1314450"/>
          <p14:tracePt t="29612" x="4543425" y="1308100"/>
          <p14:tracePt t="29662" x="4540250" y="1308100"/>
          <p14:tracePt t="29670" x="4537075" y="1308100"/>
          <p14:tracePt t="29678" x="4530725" y="1308100"/>
          <p14:tracePt t="29695" x="4495800" y="1308100"/>
          <p14:tracePt t="29713" x="4416425" y="1308100"/>
          <p14:tracePt t="29728" x="4352925" y="1320800"/>
          <p14:tracePt t="29745" x="4267200" y="1343025"/>
          <p14:tracePt t="29762" x="4070350" y="1460500"/>
          <p14:tracePt t="29779" x="3933825" y="1552575"/>
          <p14:tracePt t="29795" x="3794125" y="1654175"/>
          <p14:tracePt t="29812" x="3616325" y="1797050"/>
          <p14:tracePt t="29828" x="3530600" y="1879600"/>
          <p14:tracePt t="29844" x="3457575" y="1952625"/>
          <p14:tracePt t="29862" x="3378200" y="2063750"/>
          <p14:tracePt t="29879" x="3330575" y="2143125"/>
          <p14:tracePt t="29895" x="3311525" y="2200275"/>
          <p14:tracePt t="29912" x="3295650" y="2273300"/>
          <p14:tracePt t="29928" x="3295650" y="2311400"/>
          <p14:tracePt t="29945" x="3295650" y="2333625"/>
          <p14:tracePt t="29962" x="3295650" y="2352675"/>
          <p14:tracePt t="29979" x="3298825" y="2352675"/>
          <p14:tracePt t="29995" x="3308350" y="2349500"/>
          <p14:tracePt t="30012" x="3336925" y="2317750"/>
          <p14:tracePt t="30028" x="3365500" y="2270125"/>
          <p14:tracePt t="30046" x="3397250" y="2238375"/>
          <p14:tracePt t="30062" x="3429000" y="2187575"/>
          <p14:tracePt t="30078" x="3444875" y="2165350"/>
          <p14:tracePt t="30095" x="3473450" y="2117725"/>
          <p14:tracePt t="30113" x="3498850" y="2051050"/>
          <p14:tracePt t="30129" x="3511550" y="2006600"/>
          <p14:tracePt t="30145" x="3530600" y="1968500"/>
          <p14:tracePt t="30162" x="3549650" y="1933575"/>
          <p14:tracePt t="30179" x="3549650" y="1924050"/>
          <p14:tracePt t="30195" x="3549650" y="1914525"/>
          <p14:tracePt t="30434" x="3540125" y="1914525"/>
          <p14:tracePt t="30441" x="3521075" y="1914525"/>
          <p14:tracePt t="30448" x="3511550" y="1914525"/>
          <p14:tracePt t="30462" x="3489325" y="1908175"/>
          <p14:tracePt t="30478" x="3451225" y="1901825"/>
          <p14:tracePt t="30495" x="3416300" y="1901825"/>
          <p14:tracePt t="30512" x="3375025" y="1901825"/>
          <p14:tracePt t="30529" x="3346450" y="1901825"/>
          <p14:tracePt t="30546" x="3336925" y="1901825"/>
          <p14:tracePt t="30562" x="3321050" y="1901825"/>
          <p14:tracePt t="30579" x="3311525" y="1901825"/>
          <p14:tracePt t="30583" x="3302000" y="1901825"/>
          <p14:tracePt t="30595" x="3282950" y="1901825"/>
          <p14:tracePt t="30612" x="3260725" y="1901825"/>
          <p14:tracePt t="30628" x="3251200" y="1901825"/>
          <p14:tracePt t="30644" x="3235325" y="1911350"/>
          <p14:tracePt t="30661" x="3222625" y="1914525"/>
          <p14:tracePt t="30678" x="3213100" y="1920875"/>
          <p14:tracePt t="30696" x="3203575" y="1920875"/>
          <p14:tracePt t="30712" x="3181350" y="1930400"/>
          <p14:tracePt t="30729" x="3171825" y="1946275"/>
          <p14:tracePt t="30745" x="3162300" y="1955800"/>
          <p14:tracePt t="30761" x="3146425" y="1968500"/>
          <p14:tracePt t="30778" x="3130550" y="1981200"/>
          <p14:tracePt t="30795" x="3127375" y="1997075"/>
          <p14:tracePt t="30812" x="3127375" y="2009775"/>
          <p14:tracePt t="30829" x="3127375" y="2019300"/>
          <p14:tracePt t="30846" x="3127375" y="2054225"/>
          <p14:tracePt t="30862" x="3127375" y="2070100"/>
          <p14:tracePt t="30879" x="3127375" y="2098675"/>
          <p14:tracePt t="30895" x="3127375" y="2120900"/>
          <p14:tracePt t="30912" x="3130550" y="2168525"/>
          <p14:tracePt t="30928" x="3149600" y="2200275"/>
          <p14:tracePt t="30944" x="3159125" y="2228850"/>
          <p14:tracePt t="30961" x="3178175" y="2263775"/>
          <p14:tracePt t="30978" x="3187700" y="2289175"/>
          <p14:tracePt t="30996" x="3209925" y="2305050"/>
          <p14:tracePt t="31012" x="3219450" y="2314575"/>
          <p14:tracePt t="31029" x="3228975" y="2317750"/>
          <p14:tracePt t="31045" x="3244850" y="2333625"/>
          <p14:tracePt t="31061" x="3273425" y="2339975"/>
          <p14:tracePt t="31078" x="3298825" y="2352675"/>
          <p14:tracePt t="31096" x="3330575" y="2359025"/>
          <p14:tracePt t="31112" x="3343275" y="2362200"/>
          <p14:tracePt t="31129" x="3352800" y="2362200"/>
          <p14:tracePt t="31146" x="3371850" y="2362200"/>
          <p14:tracePt t="31162" x="3381375" y="2362200"/>
          <p14:tracePt t="31178" x="3390900" y="2368550"/>
          <p14:tracePt t="31195" x="3400425" y="2371725"/>
          <p14:tracePt t="31211" x="3406775" y="2371725"/>
          <p14:tracePt t="31228" x="3422650" y="2371725"/>
          <p14:tracePt t="31245" x="3435350" y="2378075"/>
          <p14:tracePt t="31261" x="3444875" y="2378075"/>
          <p14:tracePt t="31278" x="3460750" y="2378075"/>
          <p14:tracePt t="31295" x="3540125" y="2397125"/>
          <p14:tracePt t="31312" x="3594100" y="2403475"/>
          <p14:tracePt t="31328" x="3663950" y="2419350"/>
          <p14:tracePt t="31345" x="3775075" y="2432050"/>
          <p14:tracePt t="31361" x="3857625" y="2441575"/>
          <p14:tracePt t="31378" x="3930650" y="2441575"/>
          <p14:tracePt t="31396" x="4016375" y="2441575"/>
          <p14:tracePt t="31412" x="4060825" y="2438400"/>
          <p14:tracePt t="31429" x="4083050" y="2425700"/>
          <p14:tracePt t="31445" x="4124325" y="2413000"/>
          <p14:tracePt t="31462" x="4140200" y="2403475"/>
          <p14:tracePt t="31479" x="4156075" y="2387600"/>
          <p14:tracePt t="31495" x="4171950" y="2371725"/>
          <p14:tracePt t="31511" x="4181475" y="2362200"/>
          <p14:tracePt t="31529" x="4191000" y="2352675"/>
          <p14:tracePt t="31545" x="4206875" y="2320925"/>
          <p14:tracePt t="31562" x="4206875" y="2311400"/>
          <p14:tracePt t="32630" x="4203700" y="2346325"/>
          <p14:tracePt t="32637" x="4197350" y="2393950"/>
          <p14:tracePt t="32645" x="4187825" y="2432050"/>
          <p14:tracePt t="32661" x="4175125" y="2514600"/>
          <p14:tracePt t="32679" x="4149725" y="2638425"/>
          <p14:tracePt t="32695" x="4127500" y="2714625"/>
          <p14:tracePt t="32727" x="4102100" y="2797175"/>
          <p14:tracePt t="32761" x="4073525" y="2857500"/>
          <p14:tracePt t="32779" x="4073525" y="2876550"/>
          <p14:tracePt t="32795" x="4073525" y="2886075"/>
          <p14:tracePt t="32812" x="4073525" y="2895600"/>
          <p14:tracePt t="32851" x="4073525" y="2879725"/>
          <p14:tracePt t="32861" x="4083050" y="2841625"/>
          <p14:tracePt t="32879" x="4102100" y="2667000"/>
          <p14:tracePt t="32894" x="4111625" y="2482850"/>
          <p14:tracePt t="32911" x="4121150" y="2289175"/>
          <p14:tracePt t="32929" x="4137025" y="2070100"/>
          <p14:tracePt t="32945" x="4146550" y="1930400"/>
          <p14:tracePt t="32962" x="4146550" y="1803400"/>
          <p14:tracePt t="32978" x="4146550" y="1631950"/>
          <p14:tracePt t="32994" x="4156075" y="1482725"/>
          <p14:tracePt t="33011" x="4156075" y="1365250"/>
          <p14:tracePt t="33029" x="4156075" y="1238250"/>
          <p14:tracePt t="33045" x="4156075" y="1146175"/>
          <p14:tracePt t="33062" x="4156075" y="1085850"/>
          <p14:tracePt t="33078" x="4156075" y="1016000"/>
          <p14:tracePt t="33095" x="4156075" y="977900"/>
          <p14:tracePt t="33111" x="4156075" y="942975"/>
          <p14:tracePt t="33128" x="4149725" y="879475"/>
          <p14:tracePt t="33145" x="4137025" y="815975"/>
          <p14:tracePt t="33161" x="4124325" y="752475"/>
          <p14:tracePt t="33179" x="4117975" y="698500"/>
          <p14:tracePt t="33195" x="4117975" y="682625"/>
          <p14:tracePt t="33212" x="4117975" y="669925"/>
          <p14:tracePt t="33229" x="4117975" y="657225"/>
          <p14:tracePt t="33244" x="4117975" y="635000"/>
          <p14:tracePt t="33261" x="4117975" y="619125"/>
          <p14:tracePt t="33278" x="4117975" y="593725"/>
          <p14:tracePt t="33294" x="4117975" y="584200"/>
          <p14:tracePt t="33311" x="4117975" y="574675"/>
          <p14:tracePt t="33328" x="4117975" y="565150"/>
          <p14:tracePt t="33572" x="4117975" y="571500"/>
          <p14:tracePt t="33578" x="4117975" y="596900"/>
          <p14:tracePt t="33585" x="4117975" y="615950"/>
          <p14:tracePt t="33594" x="4117975" y="635000"/>
          <p14:tracePt t="33611" x="4117975" y="679450"/>
          <p14:tracePt t="33627" x="4117975" y="739775"/>
          <p14:tracePt t="33644" x="4111625" y="793750"/>
          <p14:tracePt t="33661" x="4105275" y="854075"/>
          <p14:tracePt t="33677" x="4089400" y="942975"/>
          <p14:tracePt t="33695" x="4089400" y="987425"/>
          <p14:tracePt t="33712" x="4089400" y="1016000"/>
          <p14:tracePt t="33728" x="4089400" y="1057275"/>
          <p14:tracePt t="33744" x="4089400" y="1079500"/>
          <p14:tracePt t="33761" x="4089400" y="1108075"/>
          <p14:tracePt t="33778" x="4083050" y="1139825"/>
          <p14:tracePt t="33794" x="4083050" y="1171575"/>
          <p14:tracePt t="33811" x="4076700" y="1193800"/>
          <p14:tracePt t="33828" x="4076700" y="1228725"/>
          <p14:tracePt t="33845" x="4076700" y="1241425"/>
          <p14:tracePt t="33862" x="4076700" y="1263650"/>
          <p14:tracePt t="33878" x="4076700" y="1279525"/>
          <p14:tracePt t="33895" x="4076700" y="1298575"/>
          <p14:tracePt t="33912" x="4073525" y="1320800"/>
          <p14:tracePt t="33928" x="4060825" y="1355725"/>
          <p14:tracePt t="33944" x="4054475" y="1384300"/>
          <p14:tracePt t="33961" x="4054475" y="1416050"/>
          <p14:tracePt t="33978" x="4048125" y="1454150"/>
          <p14:tracePt t="33995" x="4041775" y="1485900"/>
          <p14:tracePt t="34012" x="4029075" y="1514475"/>
          <p14:tracePt t="34028" x="4019550" y="1558925"/>
          <p14:tracePt t="34045" x="4006850" y="1581150"/>
          <p14:tracePt t="34061" x="3994150" y="1603375"/>
          <p14:tracePt t="34077" x="3971925" y="1647825"/>
          <p14:tracePt t="34094" x="3959225" y="1676400"/>
          <p14:tracePt t="34111" x="3933825" y="1701800"/>
          <p14:tracePt t="34127" x="3892550" y="1768475"/>
          <p14:tracePt t="34144" x="3873500" y="1806575"/>
          <p14:tracePt t="34161" x="3854450" y="1844675"/>
          <p14:tracePt t="34178" x="3816350" y="1911350"/>
          <p14:tracePt t="34195" x="3797300" y="1949450"/>
          <p14:tracePt t="34211" x="3771900" y="1993900"/>
          <p14:tracePt t="34228" x="3746500" y="2057400"/>
          <p14:tracePt t="34244" x="3733800" y="2095500"/>
          <p14:tracePt t="34262" x="3708400" y="2146300"/>
          <p14:tracePt t="34278" x="3695700" y="2178050"/>
          <p14:tracePt t="34295" x="3692525" y="2187575"/>
          <p14:tracePt t="34312" x="3686175" y="2200275"/>
          <p14:tracePt t="34328" x="3686175" y="2209800"/>
          <p14:tracePt t="34344" x="3686175" y="2222500"/>
          <p14:tracePt t="34361" x="3676650" y="2235200"/>
          <p14:tracePt t="34378" x="3654425" y="2247900"/>
          <p14:tracePt t="34395" x="3651250" y="2247900"/>
          <p14:tracePt t="34605" x="3749675" y="2279650"/>
          <p14:tracePt t="34612" x="3902075" y="2349500"/>
          <p14:tracePt t="34619" x="4114800" y="2416175"/>
          <p14:tracePt t="34627" x="4333875" y="2511425"/>
          <p14:tracePt t="34645" x="4673600" y="2632075"/>
          <p14:tracePt t="34648" x="4879975" y="2682875"/>
          <p14:tracePt t="34662" x="5207000" y="2778125"/>
          <p14:tracePt t="34683" x="5683250" y="2882900"/>
          <p14:tracePt t="34695" x="5800725" y="2901950"/>
          <p14:tracePt t="34712" x="6178550" y="2971800"/>
          <p14:tracePt t="34729" x="6362700" y="2997200"/>
          <p14:tracePt t="34744" x="6559550" y="3025775"/>
          <p14:tracePt t="34762" x="6804025" y="3063875"/>
          <p14:tracePt t="34778" x="6953250" y="3079750"/>
          <p14:tracePt t="34795" x="7115175" y="3098800"/>
          <p14:tracePt t="34812" x="7292975" y="3124200"/>
          <p14:tracePt t="34828" x="7400925" y="3140075"/>
          <p14:tracePt t="34845" x="7515225" y="3149600"/>
          <p14:tracePt t="34861" x="7693025" y="3175000"/>
          <p14:tracePt t="34878" x="7778750" y="3197225"/>
          <p14:tracePt t="34894" x="7880350" y="3228975"/>
          <p14:tracePt t="34911" x="8001000" y="3254375"/>
          <p14:tracePt t="34927" x="8045450" y="3267075"/>
          <p14:tracePt t="34944" x="8083550" y="3273425"/>
          <p14:tracePt t="34961" x="8105775" y="3273425"/>
          <p14:tracePt t="34978" x="8118475" y="3273425"/>
          <p14:tracePt t="34994" x="8124825" y="3273425"/>
          <p14:tracePt t="35227" x="8118475" y="3270250"/>
          <p14:tracePt t="35234" x="8112125" y="3263900"/>
          <p14:tracePt t="35245" x="8105775" y="3260725"/>
          <p14:tracePt t="35261" x="8093075" y="3232150"/>
          <p14:tracePt t="35277" x="8077200" y="3216275"/>
          <p14:tracePt t="35294" x="8067675" y="3206750"/>
          <p14:tracePt t="35311" x="8051800" y="3187700"/>
          <p14:tracePt t="35327" x="8035925" y="3178175"/>
          <p14:tracePt t="35344" x="8004175" y="3152775"/>
          <p14:tracePt t="35361" x="7978775" y="3108325"/>
          <p14:tracePt t="35378" x="7969250" y="3086100"/>
          <p14:tracePt t="35394" x="7950200" y="3070225"/>
          <p14:tracePt t="35411" x="7937500" y="3054350"/>
          <p14:tracePt t="35428" x="7924800" y="3044825"/>
          <p14:tracePt t="35445" x="7915275" y="3035300"/>
          <p14:tracePt t="35462" x="7896225" y="3013075"/>
          <p14:tracePt t="35478" x="7886700" y="3003550"/>
          <p14:tracePt t="35495" x="7877175" y="2994025"/>
          <p14:tracePt t="35511" x="7854950" y="2974975"/>
          <p14:tracePt t="35528" x="7851775" y="2974975"/>
          <p14:tracePt t="35544" x="7845425" y="2968625"/>
          <p14:tracePt t="35561" x="7835900" y="2968625"/>
          <p14:tracePt t="35577" x="7826375" y="2968625"/>
          <p14:tracePt t="35594" x="7816850" y="2968625"/>
          <p14:tracePt t="35611" x="7797800" y="2965450"/>
          <p14:tracePt t="35644" x="7791450" y="2965450"/>
          <p14:tracePt t="35711" x="7788275" y="2959100"/>
          <p14:tracePt t="35717" x="7781925" y="2955925"/>
          <p14:tracePt t="35727" x="7775575" y="2949575"/>
          <p14:tracePt t="35745" x="7766050" y="2940050"/>
          <p14:tracePt t="35761" x="7750175" y="2917825"/>
          <p14:tracePt t="35794" x="7750175" y="2911475"/>
          <p14:tracePt t="35891" x="7753350" y="2911475"/>
          <p14:tracePt t="35897" x="7762875" y="2911475"/>
          <p14:tracePt t="35911" x="7772400" y="2911475"/>
          <p14:tracePt t="35927" x="7781925" y="2911475"/>
          <p14:tracePt t="35944" x="7791450" y="2911475"/>
          <p14:tracePt t="35961" x="7810500" y="2911475"/>
          <p14:tracePt t="35978" x="7823200" y="2911475"/>
          <p14:tracePt t="35994" x="7832725" y="2911475"/>
          <p14:tracePt t="36011" x="7835900" y="2914650"/>
          <p14:tracePt t="36027" x="7842250" y="2930525"/>
          <p14:tracePt t="36044" x="7845425" y="2940050"/>
          <p14:tracePt t="36061" x="7867650" y="2949575"/>
          <p14:tracePt t="36077" x="7870825" y="2955925"/>
          <p14:tracePt t="36139" x="7870825" y="2959100"/>
          <p14:tracePt t="36147" x="7877175" y="2965450"/>
          <p14:tracePt t="36161" x="7886700" y="2981325"/>
          <p14:tracePt t="36177" x="7896225" y="2984500"/>
          <p14:tracePt t="36195" x="7918450" y="3000375"/>
          <p14:tracePt t="36211" x="7927975" y="3003550"/>
          <p14:tracePt t="36227" x="7937500" y="3016250"/>
          <p14:tracePt t="36245" x="7947025" y="3019425"/>
          <p14:tracePt t="36262" x="7950200" y="3019425"/>
          <p14:tracePt t="36278" x="7962900" y="3032125"/>
          <p14:tracePt t="36296" x="7972425" y="3044825"/>
          <p14:tracePt t="36311" x="7981950" y="3054350"/>
          <p14:tracePt t="36328" x="7991475" y="3060700"/>
          <p14:tracePt t="36345" x="8007350" y="3070225"/>
          <p14:tracePt t="36361" x="8023225" y="3079750"/>
          <p14:tracePt t="36425" x="8026400" y="3086100"/>
          <p14:tracePt t="36432" x="8032750" y="3089275"/>
          <p14:tracePt t="36445" x="8042275" y="3098800"/>
          <p14:tracePt t="36461" x="8058150" y="3111500"/>
          <p14:tracePt t="36477" x="8080375" y="3121025"/>
          <p14:tracePt t="36495" x="8102600" y="3143250"/>
          <p14:tracePt t="36511" x="8112125" y="3152775"/>
          <p14:tracePt t="36528" x="8128000" y="3165475"/>
          <p14:tracePt t="36545" x="8143875" y="3178175"/>
          <p14:tracePt t="36561" x="8153400" y="3194050"/>
          <p14:tracePt t="36578" x="8162925" y="3203575"/>
          <p14:tracePt t="36595" x="8181975" y="3219450"/>
          <p14:tracePt t="36611" x="8191500" y="3228975"/>
          <p14:tracePt t="36627" x="8204200" y="3244850"/>
          <p14:tracePt t="36644" x="8207375" y="3260725"/>
          <p14:tracePt t="36916" x="8201025" y="3257550"/>
          <p14:tracePt t="36923" x="8194675" y="3244850"/>
          <p14:tracePt t="36930" x="8188325" y="3225800"/>
          <p14:tracePt t="36944" x="8172450" y="3209925"/>
          <p14:tracePt t="36961" x="8140700" y="3184525"/>
          <p14:tracePt t="36978" x="8124825" y="3168650"/>
          <p14:tracePt t="36994" x="8096250" y="3146425"/>
          <p14:tracePt t="37011" x="8070850" y="3133725"/>
          <p14:tracePt t="37028" x="8048625" y="3121025"/>
          <p14:tracePt t="37044" x="8013700" y="3098800"/>
          <p14:tracePt t="37060" x="7997825" y="3082925"/>
          <p14:tracePt t="37078" x="7978775" y="3067050"/>
          <p14:tracePt t="37094" x="7943850" y="3025775"/>
          <p14:tracePt t="37110" x="7934325" y="3006725"/>
          <p14:tracePt t="37128" x="7924800" y="2990850"/>
          <p14:tracePt t="37144" x="7902575" y="2978150"/>
          <p14:tracePt t="37161" x="7893050" y="2968625"/>
          <p14:tracePt t="37178" x="7883525" y="2962275"/>
          <p14:tracePt t="37180" x="7877175" y="2962275"/>
          <p14:tracePt t="37194" x="7867650" y="2946400"/>
          <p14:tracePt t="37211" x="7851775" y="2936875"/>
          <p14:tracePt t="37228" x="7842250" y="2927350"/>
          <p14:tracePt t="37244" x="7826375" y="2911475"/>
          <p14:tracePt t="37261" x="7816850" y="2908300"/>
          <p14:tracePt t="37277" x="7807325" y="2908300"/>
          <p14:tracePt t="37559" x="7813675" y="2914650"/>
          <p14:tracePt t="37565" x="7820025" y="2917825"/>
          <p14:tracePt t="37577" x="7823200" y="2924175"/>
          <p14:tracePt t="37594" x="7839075" y="2943225"/>
          <p14:tracePt t="37611" x="7854950" y="2952750"/>
          <p14:tracePt t="37627" x="7864475" y="2962275"/>
          <p14:tracePt t="37644" x="7877175" y="2978150"/>
          <p14:tracePt t="37660" x="7896225" y="2994025"/>
          <p14:tracePt t="37677" x="7918450" y="3006725"/>
          <p14:tracePt t="37694" x="7947025" y="3019425"/>
          <p14:tracePt t="37711" x="7969250" y="3022600"/>
          <p14:tracePt t="37728" x="7985125" y="3035300"/>
          <p14:tracePt t="37744" x="7997825" y="3038475"/>
          <p14:tracePt t="37761" x="8010525" y="3038475"/>
          <p14:tracePt t="37778" x="8029575" y="3038475"/>
          <p14:tracePt t="37795" x="8039100" y="3054350"/>
          <p14:tracePt t="37811" x="8048625" y="3063875"/>
          <p14:tracePt t="37829" x="8070850" y="3079750"/>
          <p14:tracePt t="37844" x="8080375" y="3089275"/>
          <p14:tracePt t="37860" x="8089900" y="3105150"/>
          <p14:tracePt t="37878" x="8105775" y="3121025"/>
          <p14:tracePt t="37895" x="8118475" y="3124200"/>
          <p14:tracePt t="37911" x="8128000" y="3124200"/>
          <p14:tracePt t="37929" x="8143875" y="3133725"/>
          <p14:tracePt t="37945" x="8153400" y="3149600"/>
          <p14:tracePt t="37961" x="8169275" y="3159125"/>
          <p14:tracePt t="37978" x="8204200" y="3178175"/>
          <p14:tracePt t="37993" x="8235950" y="3190875"/>
          <p14:tracePt t="38011" x="8261350" y="3213100"/>
          <p14:tracePt t="38029" x="8302625" y="3232150"/>
          <p14:tracePt t="38045" x="8324850" y="3251200"/>
          <p14:tracePt t="38061" x="8356600" y="3276600"/>
          <p14:tracePt t="38078" x="8394700" y="3311525"/>
          <p14:tracePt t="38094" x="8426450" y="3343275"/>
          <p14:tracePt t="38111" x="8445500" y="3368675"/>
          <p14:tracePt t="38128" x="8467725" y="3409950"/>
          <p14:tracePt t="38143" x="8483600" y="3422650"/>
          <p14:tracePt t="38160" x="8496300" y="3432175"/>
          <p14:tracePt t="38178" x="8496300" y="3435350"/>
          <p14:tracePt t="38215" x="8496300" y="3429000"/>
          <p14:tracePt t="38228" x="8496300" y="3419475"/>
          <p14:tracePt t="38343" x="8496300" y="3416300"/>
          <p14:tracePt t="38358" x="8496300" y="3409950"/>
          <p14:tracePt t="38371" x="8496300" y="3406775"/>
          <p14:tracePt t="38385" x="8493125" y="3406775"/>
          <p14:tracePt t="38394" x="8493125" y="3394075"/>
          <p14:tracePt t="38410" x="8483600" y="3390900"/>
          <p14:tracePt t="38428" x="8461375" y="3375025"/>
          <p14:tracePt t="38443" x="8451850" y="3365500"/>
          <p14:tracePt t="38460" x="8429625" y="3340100"/>
          <p14:tracePt t="38478" x="8378825" y="3289300"/>
          <p14:tracePt t="38495" x="8328025" y="3238500"/>
          <p14:tracePt t="38511" x="8293100" y="3200400"/>
          <p14:tracePt t="38527" x="8235950" y="3162300"/>
          <p14:tracePt t="38543" x="8194675" y="3127375"/>
          <p14:tracePt t="38560" x="8156575" y="3101975"/>
          <p14:tracePt t="38578" x="8099425" y="3057525"/>
          <p14:tracePt t="38595" x="8067675" y="3032125"/>
          <p14:tracePt t="38612" x="8042275" y="3000375"/>
          <p14:tracePt t="38628" x="8004175" y="2962275"/>
          <p14:tracePt t="38645" x="7994650" y="2940050"/>
          <p14:tracePt t="38660" x="7981950" y="2930525"/>
          <p14:tracePt t="38677" x="7962900" y="2914650"/>
          <p14:tracePt t="38694" x="7959725" y="2905125"/>
          <p14:tracePt t="38711" x="7953375" y="2905125"/>
          <p14:tracePt t="38713" x="7953375" y="2895600"/>
          <p14:tracePt t="38734" x="7953375" y="2889250"/>
          <p14:tracePt t="38843" x="7947025" y="2889250"/>
          <p14:tracePt t="38850" x="7943850" y="2886075"/>
          <p14:tracePt t="38861" x="7937500" y="2886075"/>
          <p14:tracePt t="39391" x="7937500" y="2892425"/>
          <p14:tracePt t="39398" x="7937500" y="2901950"/>
          <p14:tracePt t="39462" x="7937500" y="2905125"/>
          <p14:tracePt t="39470" x="7937500" y="2911475"/>
          <p14:tracePt t="39477" x="7940675" y="2917825"/>
          <p14:tracePt t="39510" x="7950200" y="2936875"/>
          <p14:tracePt t="39543" x="7981950" y="2968625"/>
          <p14:tracePt t="39562" x="7997825" y="2978150"/>
          <p14:tracePt t="39578" x="8007350" y="2981325"/>
          <p14:tracePt t="39594" x="8023225" y="2990850"/>
          <p14:tracePt t="39611" x="8035925" y="3013075"/>
          <p14:tracePt t="39627" x="8048625" y="3022600"/>
          <p14:tracePt t="39643" x="8058150" y="3032125"/>
          <p14:tracePt t="39661" x="8080375" y="3067050"/>
          <p14:tracePt t="39677" x="8089900" y="3076575"/>
          <p14:tracePt t="39693" x="8099425" y="3092450"/>
          <p14:tracePt t="39711" x="8115300" y="3114675"/>
          <p14:tracePt t="39727" x="8128000" y="3124200"/>
          <p14:tracePt t="39743" x="8137525" y="3133725"/>
          <p14:tracePt t="39761" x="8137525" y="3143250"/>
          <p14:tracePt t="39777" x="8140700" y="3149600"/>
          <p14:tracePt t="39793" x="8147050" y="3149600"/>
          <p14:tracePt t="39834" x="8150225" y="3149600"/>
          <p14:tracePt t="39855" x="8156575" y="3149600"/>
          <p14:tracePt t="39897" x="8159750" y="3149600"/>
          <p14:tracePt t="39904" x="8166100" y="3152775"/>
          <p14:tracePt t="39911" x="8175625" y="3152775"/>
          <p14:tracePt t="39928" x="8188325" y="3168650"/>
          <p14:tracePt t="39944" x="8191500" y="3168650"/>
          <p14:tracePt t="39977" x="8201025" y="3168650"/>
          <p14:tracePt t="41218" x="8134350" y="3178175"/>
          <p14:tracePt t="41225" x="8042275" y="3194050"/>
          <p14:tracePt t="41232" x="7937500" y="3213100"/>
          <p14:tracePt t="41244" x="7823200" y="3244850"/>
          <p14:tracePt t="41260" x="7419975" y="3355975"/>
          <p14:tracePt t="41281" x="6972300" y="3492500"/>
          <p14:tracePt t="41302" x="6527800" y="3568700"/>
          <p14:tracePt t="41329" x="6061075" y="3644900"/>
          <p14:tracePt t="41363" x="5540375" y="3749675"/>
          <p14:tracePt t="41379" x="5375275" y="3803650"/>
          <p14:tracePt t="41394" x="5200650" y="3892550"/>
          <p14:tracePt t="41411" x="5099050" y="3943350"/>
          <p14:tracePt t="41428" x="5016500" y="4006850"/>
          <p14:tracePt t="41445" x="4902200" y="4124325"/>
          <p14:tracePt t="41461" x="4822825" y="4229100"/>
          <p14:tracePt t="41477" x="4765675" y="4308475"/>
          <p14:tracePt t="41495" x="4660900" y="4413250"/>
          <p14:tracePt t="41510" x="4613275" y="4483100"/>
          <p14:tracePt t="41527" x="4559300" y="4556125"/>
          <p14:tracePt t="41544" x="4495800" y="4664075"/>
          <p14:tracePt t="41561" x="4473575" y="4727575"/>
          <p14:tracePt t="41578" x="4460875" y="4775200"/>
          <p14:tracePt t="41595" x="4441825" y="4816475"/>
          <p14:tracePt t="41611" x="4441825" y="4845050"/>
          <p14:tracePt t="41627" x="4441825" y="4867275"/>
          <p14:tracePt t="41644" x="4451350" y="4914900"/>
          <p14:tracePt t="41660" x="4464050" y="4953000"/>
          <p14:tracePt t="41677" x="4498975" y="4991100"/>
          <p14:tracePt t="41694" x="4610100" y="5080000"/>
          <p14:tracePt t="41710" x="4702175" y="5140325"/>
          <p14:tracePt t="41727" x="4803775" y="5197475"/>
          <p14:tracePt t="41744" x="4953000" y="5248275"/>
          <p14:tracePt t="41761" x="5032375" y="5286375"/>
          <p14:tracePt t="41777" x="5099050" y="5318125"/>
          <p14:tracePt t="41794" x="5207000" y="5378450"/>
          <p14:tracePt t="41810" x="5286375" y="5416550"/>
          <p14:tracePt t="41827" x="5353050" y="5454650"/>
          <p14:tracePt t="41844" x="5429250" y="5505450"/>
          <p14:tracePt t="41860" x="5467350" y="5518150"/>
          <p14:tracePt t="41877" x="5476875" y="5527675"/>
          <p14:tracePt t="41894" x="5492750" y="5537200"/>
          <p14:tracePt t="41911" x="5499100" y="5537200"/>
          <p14:tracePt t="41927" x="5502275" y="5537200"/>
          <p14:tracePt t="41943" x="5518150" y="5537200"/>
          <p14:tracePt t="41960" x="5527675" y="5537200"/>
          <p14:tracePt t="41977" x="5537200" y="5534025"/>
          <p14:tracePt t="41994" x="5553075" y="5514975"/>
          <p14:tracePt t="42010" x="5578475" y="5473700"/>
          <p14:tracePt t="42027" x="5591175" y="5435600"/>
          <p14:tracePt t="42044" x="5610225" y="5387975"/>
          <p14:tracePt t="42060" x="5626100" y="5356225"/>
          <p14:tracePt t="42077" x="5638800" y="5334000"/>
          <p14:tracePt t="42093" x="5657850" y="5289550"/>
          <p14:tracePt t="42110" x="5670550" y="5260975"/>
          <p14:tracePt t="42126" x="5689600" y="5213350"/>
          <p14:tracePt t="42143" x="5695950" y="5137150"/>
          <p14:tracePt t="42160" x="5695950" y="5083175"/>
          <p14:tracePt t="42177" x="5695950" y="5038725"/>
          <p14:tracePt t="42194" x="5680075" y="5003800"/>
          <p14:tracePt t="42210" x="5676900" y="4994275"/>
          <p14:tracePt t="42227" x="5670550" y="4978400"/>
          <p14:tracePt t="42244" x="5661025" y="4965700"/>
          <p14:tracePt t="42260" x="5654675" y="4956175"/>
          <p14:tracePt t="42277" x="5645150" y="4943475"/>
          <p14:tracePt t="42294" x="5622925" y="4924425"/>
          <p14:tracePt t="42311" x="5613400" y="4914900"/>
          <p14:tracePt t="42327" x="5603875" y="4899025"/>
          <p14:tracePt t="42343" x="5588000" y="4876800"/>
          <p14:tracePt t="42360" x="5578475" y="4876800"/>
          <p14:tracePt t="42377" x="5568950" y="4876800"/>
          <p14:tracePt t="42394" x="5559425" y="4876800"/>
          <p14:tracePt t="42410" x="5549900" y="4876800"/>
          <p14:tracePt t="42428" x="5543550" y="4876800"/>
          <p14:tracePt t="42444" x="5540375" y="4876800"/>
          <p14:tracePt t="42460" x="5527675" y="4876800"/>
          <p14:tracePt t="42477" x="5524500" y="4876800"/>
          <p14:tracePt t="42494" x="5508625" y="4879975"/>
          <p14:tracePt t="42510" x="5499100" y="4895850"/>
          <p14:tracePt t="42527" x="5489575" y="4905375"/>
          <p14:tracePt t="42544" x="5467350" y="4921250"/>
          <p14:tracePt t="42560" x="5457825" y="4930775"/>
          <p14:tracePt t="42577" x="5448300" y="4946650"/>
          <p14:tracePt t="42594" x="5438775" y="4959350"/>
          <p14:tracePt t="42610" x="5429250" y="4968875"/>
          <p14:tracePt t="42626" x="5419725" y="4978400"/>
          <p14:tracePt t="42643" x="5407025" y="5000625"/>
          <p14:tracePt t="42660" x="5397500" y="5010150"/>
          <p14:tracePt t="42677" x="5387975" y="5016500"/>
          <p14:tracePt t="42693" x="5368925" y="5019675"/>
          <p14:tracePt t="42710" x="5362575" y="5019675"/>
          <p14:tracePt t="42727" x="5353050" y="5026025"/>
          <p14:tracePt t="42743" x="5340350" y="5026025"/>
          <p14:tracePt t="42760" x="5324475" y="5026025"/>
          <p14:tracePt t="42777" x="5314950" y="5026025"/>
          <p14:tracePt t="42793" x="5273675" y="5029200"/>
          <p14:tracePt t="42810" x="5264150" y="5029200"/>
          <p14:tracePt t="42827" x="5254625" y="5045075"/>
          <p14:tracePt t="42844" x="5238750" y="5051425"/>
          <p14:tracePt t="42860" x="5222875" y="5051425"/>
          <p14:tracePt t="42877" x="5213350" y="5054600"/>
          <p14:tracePt t="42894" x="5200650" y="5060950"/>
          <p14:tracePt t="42910" x="5191125" y="5060950"/>
          <p14:tracePt t="42927" x="5175250" y="5060950"/>
          <p14:tracePt t="42944" x="5159375" y="5067300"/>
          <p14:tracePt t="43065" x="5156200" y="5067300"/>
          <p14:tracePt t="43072" x="5149850" y="5067300"/>
          <p14:tracePt t="43078" x="5146675" y="5070475"/>
          <p14:tracePt t="43094" x="5137150" y="5076825"/>
          <p14:tracePt t="43110" x="5137150" y="5089525"/>
          <p14:tracePt t="43127" x="5137150" y="5105400"/>
          <p14:tracePt t="43143" x="5137150" y="5111750"/>
          <p14:tracePt t="43160" x="5137150" y="5121275"/>
          <p14:tracePt t="43177" x="5137150" y="5124450"/>
          <p14:tracePt t="43193" x="5137150" y="5140325"/>
          <p14:tracePt t="43211" x="5137150" y="5149850"/>
          <p14:tracePt t="43228" x="5137150" y="5165725"/>
          <p14:tracePt t="43244" x="5143500" y="5175250"/>
          <p14:tracePt t="43260" x="5159375" y="5203825"/>
          <p14:tracePt t="43277" x="5226050" y="5241925"/>
          <p14:tracePt t="43293" x="5276850" y="5292725"/>
          <p14:tracePt t="43310" x="5346700" y="5349875"/>
          <p14:tracePt t="43328" x="5467350" y="5419725"/>
          <p14:tracePt t="43344" x="5565775" y="5451475"/>
          <p14:tracePt t="43361" x="5664200" y="5476875"/>
          <p14:tracePt t="43378" x="5784850" y="5483225"/>
          <p14:tracePt t="43394" x="5861050" y="5464175"/>
          <p14:tracePt t="43410" x="5937250" y="5435600"/>
          <p14:tracePt t="43427" x="6029325" y="5365750"/>
          <p14:tracePt t="43443" x="6076950" y="5324475"/>
          <p14:tracePt t="43461" x="6118225" y="5286375"/>
          <p14:tracePt t="43477" x="6169025" y="5187950"/>
          <p14:tracePt t="43494" x="6207125" y="5130800"/>
          <p14:tracePt t="43511" x="6232525" y="5083175"/>
          <p14:tracePt t="43527" x="6273800" y="5016500"/>
          <p14:tracePt t="43544" x="6286500" y="4962525"/>
          <p14:tracePt t="43560" x="6292850" y="4899025"/>
          <p14:tracePt t="43577" x="6292850" y="4797425"/>
          <p14:tracePt t="43594" x="6283325" y="4730750"/>
          <p14:tracePt t="43611" x="6270625" y="4692650"/>
          <p14:tracePt t="43627" x="6257925" y="4667250"/>
          <p14:tracePt t="43643" x="6248400" y="4651375"/>
          <p14:tracePt t="43660" x="6242050" y="4641850"/>
          <p14:tracePt t="43677" x="6229350" y="4625975"/>
          <p14:tracePt t="43693" x="6213475" y="4610100"/>
          <p14:tracePt t="43710" x="6181725" y="4578350"/>
          <p14:tracePt t="43726" x="6121400" y="4546600"/>
          <p14:tracePt t="43743" x="6076950" y="4521200"/>
          <p14:tracePt t="43760" x="6032500" y="4508500"/>
          <p14:tracePt t="43777" x="5969000" y="4508500"/>
          <p14:tracePt t="43794" x="5930900" y="4508500"/>
          <p14:tracePt t="43810" x="5895975" y="4508500"/>
          <p14:tracePt t="43827" x="5832475" y="4508500"/>
          <p14:tracePt t="43844" x="5772150" y="4518025"/>
          <p14:tracePt t="43860" x="5708650" y="4530725"/>
          <p14:tracePt t="43863" x="5689600" y="4543425"/>
          <p14:tracePt t="43876" x="5641975" y="4559300"/>
          <p14:tracePt t="43894" x="5607050" y="4568825"/>
          <p14:tracePt t="43910" x="5575300" y="4581525"/>
          <p14:tracePt t="43927" x="5518150" y="4594225"/>
          <p14:tracePt t="43944" x="5464175" y="4606925"/>
          <p14:tracePt t="43960" x="5407025" y="4606925"/>
          <p14:tracePt t="43976" x="5334000" y="4613275"/>
          <p14:tracePt t="43993" x="5289550" y="4625975"/>
          <p14:tracePt t="44011" x="5267325" y="4632325"/>
          <p14:tracePt t="44027" x="5226050" y="4651375"/>
          <p14:tracePt t="44044" x="5207000" y="4667250"/>
          <p14:tracePt t="44061" x="5197475" y="4676775"/>
          <p14:tracePt t="44077" x="5156200" y="4708525"/>
          <p14:tracePt t="44094" x="5130800" y="4733925"/>
          <p14:tracePt t="44110" x="5099050" y="4759325"/>
          <p14:tracePt t="44126" x="5048250" y="4803775"/>
          <p14:tracePt t="44144" x="5026025" y="4816475"/>
          <p14:tracePt t="44161" x="5000625" y="4832350"/>
          <p14:tracePt t="44178" x="4972050" y="4864100"/>
          <p14:tracePt t="44194" x="4959350" y="4886325"/>
          <p14:tracePt t="44210" x="4946650" y="4918075"/>
          <p14:tracePt t="44227" x="4921250" y="4975225"/>
          <p14:tracePt t="44243" x="4908550" y="5010150"/>
          <p14:tracePt t="44260" x="4895850" y="5057775"/>
          <p14:tracePt t="44276" x="4876800" y="5114925"/>
          <p14:tracePt t="44294" x="4857750" y="5143500"/>
          <p14:tracePt t="44311" x="4845050" y="5191125"/>
          <p14:tracePt t="44328" x="4845050" y="5260975"/>
          <p14:tracePt t="44344" x="4845050" y="5311775"/>
          <p14:tracePt t="44360" x="4845050" y="5356225"/>
          <p14:tracePt t="44362" x="4845050" y="5375275"/>
          <p14:tracePt t="44376" x="4845050" y="5397500"/>
          <p14:tracePt t="44393" x="4845050" y="5426075"/>
          <p14:tracePt t="44410" x="4845050" y="5448300"/>
          <p14:tracePt t="44427" x="4845050" y="5483225"/>
          <p14:tracePt t="44443" x="4845050" y="5505450"/>
          <p14:tracePt t="44461" x="4845050" y="5537200"/>
          <p14:tracePt t="44477" x="4854575" y="5559425"/>
          <p14:tracePt t="44494" x="4873625" y="5591175"/>
          <p14:tracePt t="44511" x="4886325" y="5619750"/>
          <p14:tracePt t="44527" x="4895850" y="5648325"/>
          <p14:tracePt t="44543" x="4908550" y="5673725"/>
          <p14:tracePt t="44561" x="4940300" y="5715000"/>
          <p14:tracePt t="44577" x="4965700" y="5740400"/>
          <p14:tracePt t="44593" x="4997450" y="5765800"/>
          <p14:tracePt t="44611" x="5032375" y="5797550"/>
          <p14:tracePt t="44627" x="5041900" y="5800725"/>
          <p14:tracePt t="44643" x="5057775" y="5800725"/>
          <p14:tracePt t="44660" x="5067300" y="5800725"/>
          <p14:tracePt t="44676" x="5080000" y="5800725"/>
          <p14:tracePt t="44693" x="5092700" y="5807075"/>
          <p14:tracePt t="44712" x="5127625" y="5835650"/>
          <p14:tracePt t="44727" x="5140325" y="5835650"/>
          <p14:tracePt t="44744" x="5168900" y="5835650"/>
          <p14:tracePt t="45092" x="5197475" y="5857875"/>
          <p14:tracePt t="45099" x="5226050" y="5880100"/>
          <p14:tracePt t="45111" x="5289550" y="5934075"/>
          <p14:tracePt t="45127" x="5337175" y="5969000"/>
          <p14:tracePt t="45144" x="5384800" y="6000750"/>
          <p14:tracePt t="45177" x="5486400" y="6051550"/>
          <p14:tracePt t="45210" x="5632450" y="6086475"/>
          <p14:tracePt t="45226" x="5695950" y="6102350"/>
          <p14:tracePt t="45243" x="5762625" y="6121400"/>
          <p14:tracePt t="45261" x="5883275" y="6146800"/>
          <p14:tracePt t="45277" x="5953125" y="6146800"/>
          <p14:tracePt t="45294" x="6007100" y="6146800"/>
          <p14:tracePt t="45310" x="6092825" y="6146800"/>
          <p14:tracePt t="45327" x="6156325" y="6159500"/>
          <p14:tracePt t="45343" x="6210300" y="6172200"/>
          <p14:tracePt t="45360" x="6311900" y="6200775"/>
          <p14:tracePt t="45376" x="6365875" y="6216650"/>
          <p14:tracePt t="45393" x="6394450" y="6216650"/>
          <p14:tracePt t="45410" x="6435725" y="6216650"/>
          <p14:tracePt t="45427" x="6445250" y="6213475"/>
          <p14:tracePt t="45444" x="6454775" y="6203950"/>
          <p14:tracePt t="45460" x="6467475" y="6181725"/>
          <p14:tracePt t="45476" x="6483350" y="6172200"/>
          <p14:tracePt t="45493" x="6483350" y="6162675"/>
          <p14:tracePt t="45510" x="6483350" y="6143625"/>
          <p14:tracePt t="45527" x="6489700" y="6127750"/>
          <p14:tracePt t="45544" x="6496050" y="6099175"/>
          <p14:tracePt t="45561" x="6502400" y="6019800"/>
          <p14:tracePt t="45577" x="6508750" y="5975350"/>
          <p14:tracePt t="45593" x="6515100" y="5921375"/>
          <p14:tracePt t="45610" x="6521450" y="5880100"/>
          <p14:tracePt t="45627" x="6521450" y="5857875"/>
          <p14:tracePt t="45643" x="6521450" y="5829300"/>
          <p14:tracePt t="45660" x="6521450" y="5775325"/>
          <p14:tracePt t="45676" x="6521450" y="5715000"/>
          <p14:tracePt t="45693" x="6521450" y="5645150"/>
          <p14:tracePt t="45710" x="6521450" y="5559425"/>
          <p14:tracePt t="45727" x="6521450" y="5508625"/>
          <p14:tracePt t="45743" x="6518275" y="5480050"/>
          <p14:tracePt t="45760" x="6505575" y="5435600"/>
          <p14:tracePt t="45777" x="6492875" y="5391150"/>
          <p14:tracePt t="45794" x="6480175" y="5353050"/>
          <p14:tracePt t="45811" x="6461125" y="5283200"/>
          <p14:tracePt t="45827" x="6448425" y="5235575"/>
          <p14:tracePt t="45844" x="6442075" y="5200650"/>
          <p14:tracePt t="45860" x="6435725" y="5172075"/>
          <p14:tracePt t="45877" x="6426200" y="5156200"/>
          <p14:tracePt t="45893" x="6407150" y="5140325"/>
          <p14:tracePt t="45896" x="6400800" y="5127625"/>
          <p14:tracePt t="45910" x="6391275" y="5111750"/>
          <p14:tracePt t="45926" x="6372225" y="5073650"/>
          <p14:tracePt t="45943" x="6340475" y="5035550"/>
          <p14:tracePt t="45961" x="6299200" y="4949825"/>
          <p14:tracePt t="45977" x="6267450" y="4918075"/>
          <p14:tracePt t="45994" x="6254750" y="4902200"/>
          <p14:tracePt t="46010" x="6238875" y="4879975"/>
          <p14:tracePt t="46026" x="6229350" y="4870450"/>
          <p14:tracePt t="46043" x="6207125" y="4860925"/>
          <p14:tracePt t="46060" x="6172200" y="4841875"/>
          <p14:tracePt t="46076" x="6140450" y="4822825"/>
          <p14:tracePt t="46093" x="6118225" y="4810125"/>
          <p14:tracePt t="46110" x="6076950" y="4794250"/>
          <p14:tracePt t="46127" x="6051550" y="4781550"/>
          <p14:tracePt t="46143" x="6022975" y="4762500"/>
          <p14:tracePt t="46160" x="5981700" y="4762500"/>
          <p14:tracePt t="46177" x="5959475" y="4749800"/>
          <p14:tracePt t="46193" x="5915025" y="4743450"/>
          <p14:tracePt t="46211" x="5832475" y="4724400"/>
          <p14:tracePt t="46227" x="5775325" y="4705350"/>
          <p14:tracePt t="46244" x="5740400" y="4692650"/>
          <p14:tracePt t="46260" x="5673725" y="4673600"/>
          <p14:tracePt t="46277" x="5632450" y="4673600"/>
          <p14:tracePt t="46293" x="5588000" y="4673600"/>
          <p14:tracePt t="46310" x="5508625" y="4673600"/>
          <p14:tracePt t="46326" x="5448300" y="4673600"/>
          <p14:tracePt t="46343" x="5387975" y="4673600"/>
          <p14:tracePt t="46360" x="5327650" y="4673600"/>
          <p14:tracePt t="46376" x="5305425" y="4673600"/>
          <p14:tracePt t="46394" x="5273675" y="4673600"/>
          <p14:tracePt t="46410" x="5241925" y="4679950"/>
          <p14:tracePt t="46427" x="5197475" y="4692650"/>
          <p14:tracePt t="46445" x="5114925" y="4721225"/>
          <p14:tracePt t="46460" x="5057775" y="4733925"/>
          <p14:tracePt t="46477" x="5013325" y="4756150"/>
          <p14:tracePt t="46494" x="4946650" y="4781550"/>
          <p14:tracePt t="46510" x="4924425" y="4800600"/>
          <p14:tracePt t="46527" x="4892675" y="4819650"/>
          <p14:tracePt t="46543" x="4857750" y="4854575"/>
          <p14:tracePt t="46560" x="4826000" y="4879975"/>
          <p14:tracePt t="46576" x="4800600" y="4911725"/>
          <p14:tracePt t="46593" x="4768850" y="4937125"/>
          <p14:tracePt t="46610" x="4721225" y="4987925"/>
          <p14:tracePt t="46627" x="4683125" y="5022850"/>
          <p14:tracePt t="46644" x="4638675" y="5089525"/>
          <p14:tracePt t="46660" x="4616450" y="5143500"/>
          <p14:tracePt t="46677" x="4603750" y="5207000"/>
          <p14:tracePt t="46694" x="4594225" y="5295900"/>
          <p14:tracePt t="46710" x="4594225" y="5346700"/>
          <p14:tracePt t="46726" x="4600575" y="5391150"/>
          <p14:tracePt t="46743" x="4619625" y="5480050"/>
          <p14:tracePt t="46760" x="4635500" y="5556250"/>
          <p14:tracePt t="46777" x="4664075" y="5632450"/>
          <p14:tracePt t="46794" x="4702175" y="5718175"/>
          <p14:tracePt t="46810" x="4733925" y="5765800"/>
          <p14:tracePt t="46826" x="4762500" y="5813425"/>
          <p14:tracePt t="46843" x="4816475" y="5889625"/>
          <p14:tracePt t="46859" x="4841875" y="5927725"/>
          <p14:tracePt t="46877" x="4876800" y="5975350"/>
          <p14:tracePt t="46894" x="4921250" y="6019800"/>
          <p14:tracePt t="46910" x="4946650" y="6045200"/>
          <p14:tracePt t="46927" x="4972050" y="6076950"/>
          <p14:tracePt t="46931" x="4991100" y="6089650"/>
          <p14:tracePt t="46944" x="5013325" y="6105525"/>
          <p14:tracePt t="46960" x="5029200" y="6121400"/>
          <p14:tracePt t="46976" x="5045075" y="6134100"/>
          <p14:tracePt t="46993" x="5060950" y="6134100"/>
          <p14:tracePt t="47009" x="5070475" y="6134100"/>
          <p14:tracePt t="47026" x="5080000" y="6134100"/>
          <p14:tracePt t="47044" x="5102225" y="6134100"/>
          <p14:tracePt t="47060" x="5111750" y="6134100"/>
          <p14:tracePt t="47077" x="5130800" y="6134100"/>
          <p14:tracePt t="47093" x="5194300" y="6134100"/>
          <p14:tracePt t="47109" x="5254625" y="6130925"/>
          <p14:tracePt t="47126" x="5308600" y="6108700"/>
          <p14:tracePt t="47143" x="5410200" y="6086475"/>
          <p14:tracePt t="47159" x="5473700" y="6073775"/>
          <p14:tracePt t="47177" x="5527675" y="6051550"/>
          <p14:tracePt t="47193" x="5686425" y="6019800"/>
          <p14:tracePt t="47210" x="5800725" y="6010275"/>
          <p14:tracePt t="47227" x="5883275" y="6010275"/>
          <p14:tracePt t="47243" x="6035675" y="6010275"/>
          <p14:tracePt t="47259" x="6118225" y="6003925"/>
          <p14:tracePt t="47277" x="6181725" y="5988050"/>
          <p14:tracePt t="47293" x="6245225" y="5969000"/>
          <p14:tracePt t="47309" x="6270625" y="5959475"/>
          <p14:tracePt t="47327" x="6315075" y="5946775"/>
          <p14:tracePt t="47343" x="6378575" y="5927725"/>
          <p14:tracePt t="47360" x="6416675" y="5908675"/>
          <p14:tracePt t="47377" x="6461125" y="5899150"/>
          <p14:tracePt t="47393" x="6502400" y="5889625"/>
          <p14:tracePt t="47409" x="6524625" y="5876925"/>
          <p14:tracePt t="47427" x="6534150" y="5867400"/>
          <p14:tracePt t="47430" x="6540500" y="5861050"/>
          <p14:tracePt t="47444" x="6559550" y="5838825"/>
          <p14:tracePt t="47460" x="6569075" y="5816600"/>
          <p14:tracePt t="47477" x="6575425" y="5784850"/>
          <p14:tracePt t="47493" x="6575425" y="5753100"/>
          <p14:tracePt t="47510" x="6575425" y="5715000"/>
          <p14:tracePt t="47526" x="6575425" y="5673725"/>
          <p14:tracePt t="47543" x="6572250" y="5610225"/>
          <p14:tracePt t="47560" x="6559550" y="5556250"/>
          <p14:tracePt t="47577" x="6524625" y="5448300"/>
          <p14:tracePt t="47594" x="6492875" y="5324475"/>
          <p14:tracePt t="47610" x="6473825" y="5267325"/>
          <p14:tracePt t="47626" x="6454775" y="5229225"/>
          <p14:tracePt t="47642" x="6438900" y="5200650"/>
          <p14:tracePt t="47659" x="6426200" y="5178425"/>
          <p14:tracePt t="47676" x="6413500" y="5153025"/>
          <p14:tracePt t="47693" x="6381750" y="5080000"/>
          <p14:tracePt t="47709" x="6369050" y="5026025"/>
          <p14:tracePt t="47726" x="6356350" y="4981575"/>
          <p14:tracePt t="47743" x="6330950" y="4937125"/>
          <p14:tracePt t="47760" x="6321425" y="4927600"/>
          <p14:tracePt t="47776" x="6311900" y="4911725"/>
          <p14:tracePt t="47793" x="6296025" y="4902200"/>
          <p14:tracePt t="47810" x="6280150" y="4892675"/>
          <p14:tracePt t="47826" x="6270625" y="4883150"/>
          <p14:tracePt t="47843" x="6257925" y="4876800"/>
          <p14:tracePt t="47859" x="6245225" y="4867275"/>
          <p14:tracePt t="47876" x="6229350" y="4867275"/>
          <p14:tracePt t="47893" x="6216650" y="4867275"/>
          <p14:tracePt t="47909" x="6200775" y="4867275"/>
          <p14:tracePt t="47926" x="6172200" y="4867275"/>
          <p14:tracePt t="47943" x="6137275" y="4848225"/>
          <p14:tracePt t="47960" x="6105525" y="4835525"/>
          <p14:tracePt t="47977" x="6083300" y="4826000"/>
          <p14:tracePt t="47994" x="6042025" y="4819650"/>
          <p14:tracePt t="48010" x="6019800" y="4819650"/>
          <p14:tracePt t="48026" x="5991225" y="4819650"/>
          <p14:tracePt t="48042" x="5956300" y="4806950"/>
          <p14:tracePt t="48059" x="5911850" y="4800600"/>
          <p14:tracePt t="48076" x="5873750" y="4800600"/>
          <p14:tracePt t="48093" x="5842000" y="4800600"/>
          <p14:tracePt t="48110" x="5813425" y="4800600"/>
          <p14:tracePt t="48127" x="5797550" y="4800600"/>
          <p14:tracePt t="48143" x="5788025" y="4800600"/>
          <p14:tracePt t="48160" x="5765800" y="4800600"/>
          <p14:tracePt t="48177" x="5734050" y="4800600"/>
          <p14:tracePt t="48193" x="5689600" y="4800600"/>
          <p14:tracePt t="48209" x="5645150" y="4800600"/>
          <p14:tracePt t="48227" x="5613400" y="4794250"/>
          <p14:tracePt t="48244" x="5584825" y="4794250"/>
          <p14:tracePt t="48260" x="5568950" y="4794250"/>
          <p14:tracePt t="48277" x="5553075" y="4794250"/>
          <p14:tracePt t="48293" x="5530850" y="4794250"/>
          <p14:tracePt t="48310" x="5508625" y="4794250"/>
          <p14:tracePt t="48327" x="5476875" y="4794250"/>
          <p14:tracePt t="48344" x="5461000" y="4794250"/>
          <p14:tracePt t="48360" x="5445125" y="4794250"/>
          <p14:tracePt t="48377" x="5432425" y="4794250"/>
          <p14:tracePt t="48394" x="5422900" y="4794250"/>
          <p14:tracePt t="48410" x="5413375" y="4794250"/>
          <p14:tracePt t="48427" x="5407025" y="4794250"/>
          <p14:tracePt t="48443" x="5391150" y="4794250"/>
          <p14:tracePt t="48460" x="5381625" y="4794250"/>
          <p14:tracePt t="48477" x="5356225" y="4797425"/>
          <p14:tracePt t="48492" x="5324475" y="4816475"/>
          <p14:tracePt t="48510" x="5292725" y="4841875"/>
          <p14:tracePt t="48527" x="5238750" y="4908550"/>
          <p14:tracePt t="48544" x="5203825" y="4956175"/>
          <p14:tracePt t="48560" x="5178425" y="4987925"/>
          <p14:tracePt t="48577" x="5146675" y="5032375"/>
          <p14:tracePt t="48593" x="5130800" y="5054600"/>
          <p14:tracePt t="48610" x="5111750" y="5086350"/>
          <p14:tracePt t="48626" x="5067300" y="5124450"/>
          <p14:tracePt t="48644" x="5041900" y="5156200"/>
          <p14:tracePt t="48660" x="5016500" y="5178425"/>
          <p14:tracePt t="48677" x="5000625" y="5207000"/>
          <p14:tracePt t="48693" x="4991100" y="5222875"/>
          <p14:tracePt t="48709" x="4981575" y="5238750"/>
          <p14:tracePt t="48726" x="4968875" y="5276850"/>
          <p14:tracePt t="48743" x="4968875" y="5299075"/>
          <p14:tracePt t="48760" x="4968875" y="5327650"/>
          <p14:tracePt t="48776" x="4968875" y="5368925"/>
          <p14:tracePt t="48793" x="4984750" y="5394325"/>
          <p14:tracePt t="48810" x="4994275" y="5403850"/>
          <p14:tracePt t="48826" x="5010150" y="5422900"/>
          <p14:tracePt t="48843" x="5019675" y="5432425"/>
          <p14:tracePt t="48860" x="5035550" y="5432425"/>
          <p14:tracePt t="48876" x="5048250" y="5432425"/>
          <p14:tracePt t="48893" x="5057775" y="5432425"/>
          <p14:tracePt t="48909" x="5070475" y="5416550"/>
          <p14:tracePt t="48926" x="5105400" y="5391150"/>
          <p14:tracePt t="48943" x="5127625" y="5372100"/>
          <p14:tracePt t="48960" x="5162550" y="5334000"/>
          <p14:tracePt t="48964" x="5172075" y="5321300"/>
          <p14:tracePt t="48977" x="5207000" y="5283200"/>
          <p14:tracePt t="48993" x="5229225" y="5257800"/>
          <p14:tracePt t="49010" x="5248275" y="5241925"/>
          <p14:tracePt t="49026" x="5270500" y="5219700"/>
          <p14:tracePt t="49042" x="5280025" y="5210175"/>
          <p14:tracePt t="49060" x="5280025" y="5207000"/>
          <p14:tracePt t="49076" x="5280025" y="5197475"/>
          <p14:tracePt t="49093" x="5280025" y="5181600"/>
          <p14:tracePt t="49110" x="5280025" y="5172075"/>
          <p14:tracePt t="49127" x="5280025" y="5137150"/>
          <p14:tracePt t="49143" x="5280025" y="5114925"/>
          <p14:tracePt t="49160" x="5280025" y="5099050"/>
          <p14:tracePt t="49176" x="5289550" y="5086350"/>
          <p14:tracePt t="49193" x="5318125" y="5054600"/>
          <p14:tracePt t="49210" x="5356225" y="5029200"/>
          <p14:tracePt t="49227" x="5432425" y="4981575"/>
          <p14:tracePt t="49243" x="5489575" y="4953000"/>
          <p14:tracePt t="49260" x="5549900" y="4908550"/>
          <p14:tracePt t="49277" x="5645150" y="4857750"/>
          <p14:tracePt t="49293" x="5708650" y="4845050"/>
          <p14:tracePt t="49310" x="5765800" y="4829175"/>
          <p14:tracePt t="49327" x="5829300" y="4810125"/>
          <p14:tracePt t="49343" x="5861050" y="4791075"/>
          <p14:tracePt t="49361" x="5889625" y="4762500"/>
          <p14:tracePt t="49377" x="5902325" y="4730750"/>
          <p14:tracePt t="49393" x="5918200" y="4714875"/>
          <p14:tracePt t="49411" x="5924550" y="4705350"/>
          <p14:tracePt t="49426" x="5924550" y="4699000"/>
          <p14:tracePt t="49641" x="5937250" y="4714875"/>
          <p14:tracePt t="49648" x="5956300" y="4727575"/>
          <p14:tracePt t="49661" x="5984875" y="4791075"/>
          <p14:tracePt t="49677" x="6029325" y="4860925"/>
          <p14:tracePt t="49693" x="6067425" y="4921250"/>
          <p14:tracePt t="49710" x="6130925" y="4991100"/>
          <p14:tracePt t="49726" x="6175375" y="5041900"/>
          <p14:tracePt t="49742" x="6200775" y="5086350"/>
          <p14:tracePt t="49760" x="6248400" y="5153025"/>
          <p14:tracePt t="49776" x="6276975" y="5222875"/>
          <p14:tracePt t="49794" x="6289675" y="5267325"/>
          <p14:tracePt t="49811" x="6315075" y="5330825"/>
          <p14:tracePt t="49827" x="6327775" y="5368925"/>
          <p14:tracePt t="49843" x="6334125" y="5391150"/>
          <p14:tracePt t="49860" x="6334125" y="5413375"/>
          <p14:tracePt t="49876" x="6334125" y="5422900"/>
          <p14:tracePt t="49893" x="6334125" y="5432425"/>
          <p14:tracePt t="49910" x="6334125" y="5441950"/>
          <p14:tracePt t="49926" x="6334125" y="5445125"/>
          <p14:tracePt t="49943" x="6334125" y="5457825"/>
          <p14:tracePt t="49960" x="6334125" y="5467350"/>
          <p14:tracePt t="49976" x="6334125" y="5476875"/>
          <p14:tracePt t="49993" x="6334125" y="5486400"/>
          <p14:tracePt t="50010" x="6334125" y="5505450"/>
          <p14:tracePt t="50026" x="6334125" y="5514975"/>
          <p14:tracePt t="50042" x="6327775" y="5524500"/>
          <p14:tracePt t="50060" x="6308725" y="5546725"/>
          <p14:tracePt t="50076" x="6296025" y="5575300"/>
          <p14:tracePt t="50093" x="6270625" y="5600700"/>
          <p14:tracePt t="50110" x="6216650" y="5661025"/>
          <p14:tracePt t="50126" x="6175375" y="5702300"/>
          <p14:tracePt t="50143" x="6146800" y="5727700"/>
          <p14:tracePt t="50160" x="6080125" y="5765800"/>
          <p14:tracePt t="50176" x="6022975" y="5788025"/>
          <p14:tracePt t="50192" x="5927725" y="5803900"/>
          <p14:tracePt t="50210" x="5756275" y="5803900"/>
          <p14:tracePt t="50227" x="5584825" y="5803900"/>
          <p14:tracePt t="50243" x="5400675" y="5788025"/>
          <p14:tracePt t="50260" x="5156200" y="5753100"/>
          <p14:tracePt t="50276" x="5026025" y="5727700"/>
          <p14:tracePt t="50292" x="4949825" y="5711825"/>
          <p14:tracePt t="50310" x="4892675" y="5692775"/>
          <p14:tracePt t="50327" x="4864100" y="5686425"/>
          <p14:tracePt t="50344" x="4841875" y="5680075"/>
          <p14:tracePt t="50361" x="4778375" y="5680075"/>
          <p14:tracePt t="50377" x="4727575" y="5680075"/>
          <p14:tracePt t="50393" x="4683125" y="5680075"/>
          <p14:tracePt t="50410" x="4645025" y="5680075"/>
          <p14:tracePt t="50426" x="4619625" y="5680075"/>
          <p14:tracePt t="50443" x="4610100" y="5680075"/>
          <p14:tracePt t="50460" x="4597400" y="5680075"/>
          <p14:tracePt t="50477" x="4581525" y="5680075"/>
          <p14:tracePt t="50493" x="4575175" y="5680075"/>
          <p14:tracePt t="50511" x="4572000" y="5680075"/>
          <p14:tracePt t="50527" x="4562475" y="5680075"/>
          <p14:tracePt t="50543" x="4552950" y="5680075"/>
          <p14:tracePt t="50577" x="4552950" y="5676900"/>
          <p14:tracePt t="50593" x="4552950" y="5661025"/>
          <p14:tracePt t="50610" x="4540250" y="5641975"/>
          <p14:tracePt t="50627" x="4514850" y="5600700"/>
          <p14:tracePt t="50644" x="4476750" y="5562600"/>
          <p14:tracePt t="50660" x="4318000" y="5438775"/>
          <p14:tracePt t="50676" x="4203700" y="5340350"/>
          <p14:tracePt t="50692" x="4073525" y="5213350"/>
          <p14:tracePt t="50710" x="3927475" y="5022850"/>
          <p14:tracePt t="50726" x="3863975" y="4949825"/>
          <p14:tracePt t="50743" x="3825875" y="4883150"/>
          <p14:tracePt t="50759" x="3806825" y="4816475"/>
          <p14:tracePt t="50777" x="3806825" y="4787900"/>
          <p14:tracePt t="50793" x="3806825" y="4765675"/>
          <p14:tracePt t="50810" x="3806825" y="4746625"/>
          <p14:tracePt t="50826" x="3800475" y="4718050"/>
          <p14:tracePt t="50842" x="3800475" y="4702175"/>
          <p14:tracePt t="50860" x="3800475" y="4676775"/>
          <p14:tracePt t="50877" x="3800475" y="4667250"/>
          <p14:tracePt t="50893" x="3800475" y="4657725"/>
          <p14:tracePt t="50910" x="3790950" y="4622800"/>
          <p14:tracePt t="50927" x="3771900" y="4597400"/>
          <p14:tracePt t="50943" x="3762375" y="4581525"/>
          <p14:tracePt t="50959" x="3756025" y="4562475"/>
          <p14:tracePt t="50976" x="3756025" y="4552950"/>
          <p14:tracePt t="51061" x="3752850" y="4552950"/>
          <p14:tracePt t="51067" x="3746500" y="4559300"/>
          <p14:tracePt t="51076" x="3740150" y="4562475"/>
          <p14:tracePt t="51093" x="3717925" y="4581525"/>
          <p14:tracePt t="51109" x="3638550" y="4622800"/>
          <p14:tracePt t="51126" x="3559175" y="4670425"/>
          <p14:tracePt t="51144" x="3492500" y="4705350"/>
          <p14:tracePt t="51160" x="3470275" y="4721225"/>
          <p14:tracePt t="51176" x="3460750" y="4730750"/>
          <p14:tracePt t="51194" x="3438525" y="4746625"/>
          <p14:tracePt t="51210" x="3429000" y="4756150"/>
          <p14:tracePt t="51226" x="3419475" y="4772025"/>
          <p14:tracePt t="51243" x="3403600" y="4787900"/>
          <p14:tracePt t="51259" x="3387725" y="4797425"/>
          <p14:tracePt t="51276" x="3387725" y="4806950"/>
          <p14:tracePt t="51293" x="3387725" y="4822825"/>
          <p14:tracePt t="51309" x="3387725" y="4835525"/>
          <p14:tracePt t="51327" x="3387725" y="4845050"/>
          <p14:tracePt t="51344" x="3384550" y="4860925"/>
          <p14:tracePt t="51360" x="3371850" y="4876800"/>
          <p14:tracePt t="51376" x="3368675" y="4886325"/>
          <p14:tracePt t="51393" x="3368675" y="4902200"/>
          <p14:tracePt t="51409" x="3368675" y="4911725"/>
          <p14:tracePt t="51426" x="3368675" y="4927600"/>
          <p14:tracePt t="51444" x="3368675" y="4940300"/>
          <p14:tracePt t="51460" x="3368675" y="4949825"/>
          <p14:tracePt t="51477" x="3368675" y="4959350"/>
          <p14:tracePt t="51494" x="3368675" y="4997450"/>
          <p14:tracePt t="51510" x="3368675" y="5029200"/>
          <p14:tracePt t="51527" x="3368675" y="5051425"/>
          <p14:tracePt t="51531" x="3368675" y="5060950"/>
          <p14:tracePt t="51543" x="3368675" y="5083175"/>
          <p14:tracePt t="51560" x="3368675" y="5095875"/>
          <p14:tracePt t="51577" x="3368675" y="5108575"/>
          <p14:tracePt t="51594" x="3368675" y="5121275"/>
          <p14:tracePt t="51610" x="3368675" y="5137150"/>
          <p14:tracePt t="51627" x="3368675" y="5143500"/>
          <p14:tracePt t="51708" x="3368675" y="5146675"/>
          <p14:tracePt t="52002" x="3371850" y="5194300"/>
          <p14:tracePt t="52009" x="3381375" y="5264150"/>
          <p14:tracePt t="52015" x="3397250" y="5324475"/>
          <p14:tracePt t="52027" x="3406775" y="5372100"/>
          <p14:tracePt t="52043" x="3429000" y="5505450"/>
          <p14:tracePt t="52060" x="3444875" y="5568950"/>
          <p14:tracePt t="52076" x="3457575" y="5622925"/>
          <p14:tracePt t="52092" x="3482975" y="5680075"/>
          <p14:tracePt t="52109" x="3489325" y="5702300"/>
          <p14:tracePt t="52126" x="3489325" y="5711825"/>
          <p14:tracePt t="52143" x="3489325" y="5730875"/>
          <p14:tracePt t="52159" x="3492500" y="5730875"/>
          <p14:tracePt t="52177" x="3498850" y="5730875"/>
          <p14:tracePt t="52193" x="3508375" y="5730875"/>
          <p14:tracePt t="52422" x="3562350" y="5737225"/>
          <p14:tracePt t="52429" x="3641725" y="5746750"/>
          <p14:tracePt t="52443" x="3829050" y="5775325"/>
          <p14:tracePt t="52460" x="4025900" y="5822950"/>
          <p14:tracePt t="52476" x="4178300" y="5857875"/>
          <p14:tracePt t="52493" x="4387850" y="5892800"/>
          <p14:tracePt t="52510" x="4464050" y="5915025"/>
          <p14:tracePt t="52525" x="4514850" y="5930900"/>
          <p14:tracePt t="52542" x="4540250" y="5934075"/>
          <p14:tracePt t="52559" x="4546600" y="5934075"/>
          <p14:tracePt t="52577" x="4543425" y="5934075"/>
          <p14:tracePt t="52592" x="4514850" y="5921375"/>
          <p14:tracePt t="52610" x="4445000" y="5867400"/>
          <p14:tracePt t="52626" x="4352925" y="5800725"/>
          <p14:tracePt t="52643" x="4165600" y="5683250"/>
          <p14:tracePt t="52659" x="4016375" y="5581650"/>
          <p14:tracePt t="52675" x="3889375" y="5464175"/>
          <p14:tracePt t="52693" x="3689350" y="5318125"/>
          <p14:tracePt t="52709" x="3584575" y="5238750"/>
          <p14:tracePt t="52726" x="3502025" y="5191125"/>
          <p14:tracePt t="52743" x="3444875" y="5153025"/>
          <p14:tracePt t="52760" x="3409950" y="5105400"/>
          <p14:tracePt t="52776" x="3390900" y="5073650"/>
          <p14:tracePt t="52792" x="3371850" y="5022850"/>
          <p14:tracePt t="52809" x="3371850" y="4994275"/>
          <p14:tracePt t="52825" x="3371850" y="4978400"/>
          <p14:tracePt t="52842" x="3371850" y="4965700"/>
          <p14:tracePt t="52859" x="3371850" y="4949825"/>
          <p14:tracePt t="52877" x="3371850" y="4933950"/>
          <p14:tracePt t="52893" x="3381375" y="4924425"/>
          <p14:tracePt t="52910" x="3400425" y="4918075"/>
          <p14:tracePt t="52926" x="3463925" y="4918075"/>
          <p14:tracePt t="52943" x="3502025" y="4918075"/>
          <p14:tracePt t="52959" x="3521075" y="4918075"/>
          <p14:tracePt t="52977" x="3549650" y="4918075"/>
          <p14:tracePt t="52993" x="3556000" y="4918075"/>
          <p14:tracePt t="53035" x="3552825" y="4918075"/>
          <p14:tracePt t="53043" x="3549650" y="4918075"/>
          <p14:tracePt t="53059" x="3533775" y="4918075"/>
          <p14:tracePt t="53076" x="3517900" y="4918075"/>
          <p14:tracePt t="53092" x="3508375" y="4918075"/>
          <p14:tracePt t="53150" x="3511550" y="4918075"/>
          <p14:tracePt t="53157" x="3521075" y="4914900"/>
          <p14:tracePt t="53164" x="3533775" y="4908550"/>
          <p14:tracePt t="53177" x="3578225" y="4889500"/>
          <p14:tracePt t="53193" x="3644900" y="4860925"/>
          <p14:tracePt t="53209" x="3721100" y="4835525"/>
          <p14:tracePt t="53226" x="3876675" y="4803775"/>
          <p14:tracePt t="53242" x="3962400" y="4787900"/>
          <p14:tracePt t="53260" x="4032250" y="4787900"/>
          <p14:tracePt t="53277" x="4127500" y="4787900"/>
          <p14:tracePt t="53293" x="4178300" y="4787900"/>
          <p14:tracePt t="53310" x="4210050" y="4787900"/>
          <p14:tracePt t="53326" x="4222750" y="4787900"/>
          <p14:tracePt t="53343" x="4229100" y="4787900"/>
          <p14:tracePt t="53406" x="4229100" y="4791075"/>
          <p14:tracePt t="53413" x="4229100" y="4794250"/>
          <p14:tracePt t="53428" x="4229100" y="4800600"/>
          <p14:tracePt t="53443" x="4229100" y="4803775"/>
          <p14:tracePt t="53460" x="4229100" y="4819650"/>
          <p14:tracePt t="53476" x="4229100" y="4835525"/>
          <p14:tracePt t="53492" x="4235450" y="4854575"/>
          <p14:tracePt t="53509" x="4248150" y="4949825"/>
          <p14:tracePt t="53525" x="4273550" y="5092700"/>
          <p14:tracePt t="53542" x="4283075" y="5232400"/>
          <p14:tracePt t="53560" x="4292600" y="5372100"/>
          <p14:tracePt t="53576" x="4314825" y="5473700"/>
          <p14:tracePt t="53593" x="4314825" y="5514975"/>
          <p14:tracePt t="53610" x="4318000" y="5540375"/>
          <p14:tracePt t="53627" x="4318000" y="5572125"/>
          <p14:tracePt t="53642" x="4324350" y="5588000"/>
          <p14:tracePt t="53659" x="4330700" y="5597525"/>
          <p14:tracePt t="53675" x="4343400" y="5619750"/>
          <p14:tracePt t="53692" x="4356100" y="5629275"/>
          <p14:tracePt t="53709" x="4365625" y="5638800"/>
          <p14:tracePt t="53726" x="4448175" y="5657850"/>
          <p14:tracePt t="53743" x="4597400" y="5676900"/>
          <p14:tracePt t="53760" x="4759325" y="5695950"/>
          <p14:tracePt t="53776" x="5026025" y="5730875"/>
          <p14:tracePt t="53792" x="5191125" y="5775325"/>
          <p14:tracePt t="53809" x="5289550" y="5810250"/>
          <p14:tracePt t="53826" x="5429250" y="5867400"/>
          <p14:tracePt t="53842" x="5483225" y="5886450"/>
          <p14:tracePt t="53859" x="5521325" y="5899150"/>
          <p14:tracePt t="53876" x="5556250" y="5911850"/>
          <p14:tracePt t="53892" x="5565775" y="5911850"/>
          <p14:tracePt t="54098" x="5565775" y="5902325"/>
          <p14:tracePt t="54105" x="5565775" y="5892800"/>
          <p14:tracePt t="54112" x="5565775" y="5886450"/>
          <p14:tracePt t="54126" x="5559425" y="5873750"/>
          <p14:tracePt t="54143" x="5553075" y="5861050"/>
          <p14:tracePt t="54160" x="5549900" y="5851525"/>
          <p14:tracePt t="54176" x="5527675" y="5816600"/>
          <p14:tracePt t="54192" x="5502275" y="5788025"/>
          <p14:tracePt t="54209" x="5448300" y="5718175"/>
          <p14:tracePt t="54226" x="5381625" y="5619750"/>
          <p14:tracePt t="54242" x="5343525" y="5568950"/>
          <p14:tracePt t="54259" x="5311775" y="5530850"/>
          <p14:tracePt t="54275" x="5283200" y="5492750"/>
          <p14:tracePt t="54292" x="5257800" y="5461000"/>
          <p14:tracePt t="54309" x="5232400" y="5438775"/>
          <p14:tracePt t="54326" x="5194300" y="5372100"/>
          <p14:tracePt t="54342" x="5181600" y="5334000"/>
          <p14:tracePt t="54359" x="5168900" y="5305425"/>
          <p14:tracePt t="54376" x="5168900" y="5270500"/>
          <p14:tracePt t="54393" x="5168900" y="5260975"/>
          <p14:tracePt t="54411" x="5168900" y="5235575"/>
          <p14:tracePt t="54427" x="5168900" y="5222875"/>
          <p14:tracePt t="54443" x="5172075" y="5213350"/>
          <p14:tracePt t="54460" x="5172075" y="5175250"/>
          <p14:tracePt t="54475" x="5172075" y="5153025"/>
          <p14:tracePt t="54492" x="5172075" y="5130800"/>
          <p14:tracePt t="54510" x="5172075" y="5114925"/>
          <p14:tracePt t="54526" x="5172075" y="5111750"/>
          <p14:tracePt t="54640" x="5175250" y="5118100"/>
          <p14:tracePt t="54646" x="5184775" y="5124450"/>
          <p14:tracePt t="54660" x="5245100" y="5165725"/>
          <p14:tracePt t="54676" x="5368925" y="5248275"/>
          <p14:tracePt t="54692" x="5540375" y="5372100"/>
          <p14:tracePt t="54709" x="5816600" y="5543550"/>
          <p14:tracePt t="54726" x="6026150" y="5629275"/>
          <p14:tracePt t="54743" x="6181725" y="5673725"/>
          <p14:tracePt t="54760" x="6359525" y="5718175"/>
          <p14:tracePt t="54776" x="6454775" y="5727700"/>
          <p14:tracePt t="54793" x="6527800" y="5727700"/>
          <p14:tracePt t="54810" x="6613525" y="5724525"/>
          <p14:tracePt t="54826" x="6651625" y="5711825"/>
          <p14:tracePt t="54843" x="6689725" y="5699125"/>
          <p14:tracePt t="54859" x="6721475" y="5686425"/>
          <p14:tracePt t="54876" x="6746875" y="5676900"/>
          <p14:tracePt t="54892" x="6756400" y="5667375"/>
          <p14:tracePt t="54910" x="6778625" y="5632450"/>
          <p14:tracePt t="54926" x="6804025" y="5600700"/>
          <p14:tracePt t="54942" x="6816725" y="5568950"/>
          <p14:tracePt t="54959" x="6829425" y="5549900"/>
          <p14:tracePt t="54976" x="6861175" y="5527675"/>
          <p14:tracePt t="54992" x="6877050" y="5511800"/>
          <p14:tracePt t="55009" x="6911975" y="5486400"/>
          <p14:tracePt t="55026" x="6927850" y="5464175"/>
          <p14:tracePt t="55042" x="6943725" y="5448300"/>
          <p14:tracePt t="55059" x="6985000" y="5413375"/>
          <p14:tracePt t="55076" x="7023100" y="5394325"/>
          <p14:tracePt t="55093" x="7070725" y="5365750"/>
          <p14:tracePt t="55109" x="7175500" y="5321300"/>
          <p14:tracePt t="55126" x="7239000" y="5308600"/>
          <p14:tracePt t="55142" x="7296150" y="5286375"/>
          <p14:tracePt t="55159" x="7400925" y="5232400"/>
          <p14:tracePt t="55175" x="7477125" y="5210175"/>
          <p14:tracePt t="55192" x="7543800" y="5187950"/>
          <p14:tracePt t="55209" x="7626350" y="5168900"/>
          <p14:tracePt t="55225" x="7654925" y="5168900"/>
          <p14:tracePt t="55242" x="7683500" y="5168900"/>
          <p14:tracePt t="55259" x="7699375" y="5159375"/>
          <p14:tracePt t="55275" x="7708900" y="5149850"/>
          <p14:tracePt t="55292" x="7718425" y="5137150"/>
          <p14:tracePt t="55309" x="7718425" y="5133975"/>
          <p14:tracePt t="55503" x="7712075" y="5127625"/>
          <p14:tracePt t="55510" x="7705725" y="5114925"/>
          <p14:tracePt t="55526" x="7696200" y="5099050"/>
          <p14:tracePt t="55542" x="7670800" y="5067300"/>
          <p14:tracePt t="55559" x="7623175" y="5000625"/>
          <p14:tracePt t="55576" x="7597775" y="4956175"/>
          <p14:tracePt t="55592" x="7562850" y="4908550"/>
          <p14:tracePt t="55609" x="7521575" y="4870450"/>
          <p14:tracePt t="55626" x="7496175" y="4838700"/>
          <p14:tracePt t="55642" x="7470775" y="4819650"/>
          <p14:tracePt t="55659" x="7429500" y="4791075"/>
          <p14:tracePt t="55675" x="7397750" y="4772025"/>
          <p14:tracePt t="55692" x="7372350" y="4752975"/>
          <p14:tracePt t="55709" x="7327900" y="4708525"/>
          <p14:tracePt t="55726" x="7302500" y="4664075"/>
          <p14:tracePt t="55742" x="7270750" y="4622800"/>
          <p14:tracePt t="55759" x="7229475" y="4565650"/>
          <p14:tracePt t="55775" x="7197725" y="4524375"/>
          <p14:tracePt t="55792" x="7188200" y="4502150"/>
          <p14:tracePt t="55809" x="7172325" y="4479925"/>
          <p14:tracePt t="55825" x="7159625" y="4464050"/>
          <p14:tracePt t="55843" x="7159625" y="4454525"/>
          <p14:tracePt t="55860" x="7159625" y="4441825"/>
          <p14:tracePt t="55876" x="7150100" y="4419600"/>
          <p14:tracePt t="55893" x="7143750" y="4394200"/>
          <p14:tracePt t="55909" x="7137400" y="4362450"/>
          <p14:tracePt t="55926" x="7137400" y="4352925"/>
          <p14:tracePt t="55942" x="7137400" y="4343400"/>
          <p14:tracePt t="55980" x="7137400" y="4340225"/>
          <p14:tracePt t="56024" x="7137400" y="4333875"/>
          <p14:tracePt t="56038" x="7134225" y="4333875"/>
          <p14:tracePt t="56094" x="7127875" y="43338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10-19-09-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8072438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611188" y="5157788"/>
            <a:ext cx="86090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000" b="1" i="1">
                <a:solidFill>
                  <a:srgbClr val="800080"/>
                </a:solidFill>
              </a:rPr>
              <a:t>Le séquençage automatisé de l'ADN est une technique utilisée pour</a:t>
            </a:r>
          </a:p>
          <a:p>
            <a:r>
              <a:rPr lang="fr-FR" altLang="fr-FR" sz="2000" b="1" i="1">
                <a:solidFill>
                  <a:srgbClr val="800080"/>
                </a:solidFill>
              </a:rPr>
              <a:t> déterminer la séquence d'ADN ou le code génétique des organismes </a:t>
            </a:r>
          </a:p>
          <a:p>
            <a:r>
              <a:rPr lang="fr-FR" altLang="fr-FR" sz="2000" b="1" i="1">
                <a:solidFill>
                  <a:srgbClr val="800080"/>
                </a:solidFill>
              </a:rPr>
              <a:t>vivants. </a:t>
            </a:r>
            <a:endParaRPr lang="fr-FR" altLang="fr-FR" sz="2000" b="1">
              <a:solidFill>
                <a:srgbClr val="800080"/>
              </a:solidFill>
            </a:endParaRPr>
          </a:p>
        </p:txBody>
      </p:sp>
      <p:pic>
        <p:nvPicPr>
          <p:cNvPr id="6861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6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23" x="7070725" y="4292600"/>
          <p14:tracePt t="13530" x="6940550" y="4203700"/>
          <p14:tracePt t="13541" x="6819900" y="4117975"/>
          <p14:tracePt t="13558" x="6537325" y="3975100"/>
          <p14:tracePt t="13579" x="6242050" y="3851275"/>
          <p14:tracePt t="13598" x="6076950" y="3794125"/>
          <p14:tracePt t="13625" x="5686425" y="3625850"/>
          <p14:tracePt t="13659" x="5289550" y="3438525"/>
          <p14:tracePt t="13676" x="5165725" y="3378200"/>
          <p14:tracePt t="13696" x="4870450" y="3254375"/>
          <p14:tracePt t="13708" x="4702175" y="3171825"/>
          <p14:tracePt t="13725" x="4543425" y="3086100"/>
          <p14:tracePt t="13741" x="4413250" y="3035300"/>
          <p14:tracePt t="13757" x="4260850" y="2965450"/>
          <p14:tracePt t="13775" x="4184650" y="2936875"/>
          <p14:tracePt t="13791" x="4083050" y="2895600"/>
          <p14:tracePt t="13808" x="3921125" y="2857500"/>
          <p14:tracePt t="14159" x="3848100" y="2822575"/>
          <p14:tracePt t="14165" x="3752850" y="2784475"/>
          <p14:tracePt t="14174" x="3625850" y="2708275"/>
          <p14:tracePt t="14193" x="3238500" y="2425700"/>
          <p14:tracePt t="14214" x="2936875" y="2228850"/>
          <p14:tracePt t="14233" x="2778125" y="2127250"/>
          <p14:tracePt t="14259" x="2492375" y="1952625"/>
          <p14:tracePt t="14291" x="2241550" y="1835150"/>
          <p14:tracePt t="14308" x="2165350" y="1803400"/>
          <p14:tracePt t="14325" x="2085975" y="1774825"/>
          <p14:tracePt t="14343" x="1958975" y="1727200"/>
          <p14:tracePt t="14358" x="1892300" y="1689100"/>
          <p14:tracePt t="14374" x="1835150" y="1660525"/>
          <p14:tracePt t="14390" x="1784350" y="1625600"/>
          <p14:tracePt t="14408" x="1714500" y="1555750"/>
          <p14:tracePt t="14424" x="1676400" y="1530350"/>
          <p14:tracePt t="14441" x="1609725" y="1482725"/>
          <p14:tracePt t="14458" x="1552575" y="1438275"/>
          <p14:tracePt t="14475" x="1501775" y="1397000"/>
          <p14:tracePt t="14492" x="1441450" y="1336675"/>
          <p14:tracePt t="14508" x="1416050" y="1304925"/>
          <p14:tracePt t="14524" x="1397000" y="1266825"/>
          <p14:tracePt t="14541" x="1374775" y="1225550"/>
          <p14:tracePt t="14557" x="1362075" y="1200150"/>
          <p14:tracePt t="14575" x="1349375" y="1177925"/>
          <p14:tracePt t="14592" x="1327150" y="1133475"/>
          <p14:tracePt t="14608" x="1314450" y="1117600"/>
          <p14:tracePt t="14625" x="1304925" y="1089025"/>
          <p14:tracePt t="14641" x="1292225" y="1066800"/>
          <p14:tracePt t="14658" x="1292225" y="1054100"/>
          <p14:tracePt t="14674" x="1292225" y="1047750"/>
          <p14:tracePt t="15142" x="1289050" y="1044575"/>
          <p14:tracePt t="15148" x="1282700" y="1038225"/>
          <p14:tracePt t="15158" x="1279525" y="1035050"/>
          <p14:tracePt t="15175" x="1270000" y="1028700"/>
          <p14:tracePt t="15191" x="1257300" y="1028700"/>
          <p14:tracePt t="15207" x="1254125" y="1028700"/>
          <p14:tracePt t="15240" x="1225550" y="1022350"/>
          <p14:tracePt t="15274" x="1209675" y="1022350"/>
          <p14:tracePt t="15308" x="1203325" y="1022350"/>
          <p14:tracePt t="15325" x="1193800" y="1022350"/>
          <p14:tracePt t="15341" x="1184275" y="1022350"/>
          <p14:tracePt t="15357" x="1174750" y="1019175"/>
          <p14:tracePt t="15374" x="1165225" y="1019175"/>
          <p14:tracePt t="15390" x="1155700" y="1012825"/>
          <p14:tracePt t="15591" x="1155700" y="1003300"/>
          <p14:tracePt t="15599" x="1155700" y="1000125"/>
          <p14:tracePt t="15613" x="1155700" y="993775"/>
          <p14:tracePt t="15624" x="1155700" y="987425"/>
          <p14:tracePt t="15640" x="1155700" y="984250"/>
          <p14:tracePt t="15657" x="1155700" y="977900"/>
          <p14:tracePt t="15677" x="1155700" y="974725"/>
          <p14:tracePt t="15690" x="1155700" y="965200"/>
          <p14:tracePt t="15707" x="1155700" y="955675"/>
          <p14:tracePt t="15741" x="1155700" y="949325"/>
          <p14:tracePt t="15790" x="1155700" y="942975"/>
          <p14:tracePt t="15841" x="1162050" y="939800"/>
          <p14:tracePt t="15848" x="1165225" y="933450"/>
          <p14:tracePt t="15858" x="1177925" y="930275"/>
          <p14:tracePt t="15876" x="1231900" y="923925"/>
          <p14:tracePt t="15891" x="1282700" y="923925"/>
          <p14:tracePt t="15907" x="1327150" y="923925"/>
          <p14:tracePt t="15924" x="1371600" y="923925"/>
          <p14:tracePt t="15941" x="1447800" y="923925"/>
          <p14:tracePt t="15957" x="1492250" y="923925"/>
          <p14:tracePt t="15975" x="1568450" y="923925"/>
          <p14:tracePt t="15991" x="1631950" y="933450"/>
          <p14:tracePt t="16008" x="1704975" y="949325"/>
          <p14:tracePt t="16025" x="1841500" y="981075"/>
          <p14:tracePt t="16041" x="1905000" y="993775"/>
          <p14:tracePt t="16057" x="1949450" y="1006475"/>
          <p14:tracePt t="16076" x="1984375" y="1019175"/>
          <p14:tracePt t="16091" x="2012950" y="1019175"/>
          <p14:tracePt t="16108" x="2035175" y="1019175"/>
          <p14:tracePt t="16125" x="2082800" y="1019175"/>
          <p14:tracePt t="16141" x="2143125" y="1016000"/>
          <p14:tracePt t="16158" x="2225675" y="1016000"/>
          <p14:tracePt t="16175" x="2311400" y="1016000"/>
          <p14:tracePt t="16190" x="2349500" y="1016000"/>
          <p14:tracePt t="16207" x="2371725" y="1016000"/>
          <p14:tracePt t="16225" x="2397125" y="1016000"/>
          <p14:tracePt t="16241" x="2419350" y="1016000"/>
          <p14:tracePt t="16258" x="2454275" y="1016000"/>
          <p14:tracePt t="16275" x="2543175" y="1025525"/>
          <p14:tracePt t="16291" x="2625725" y="1025525"/>
          <p14:tracePt t="16308" x="2686050" y="1025525"/>
          <p14:tracePt t="16325" x="2746375" y="1025525"/>
          <p14:tracePt t="16340" x="2768600" y="1025525"/>
          <p14:tracePt t="16357" x="2800350" y="1025525"/>
          <p14:tracePt t="16374" x="2847975" y="1025525"/>
          <p14:tracePt t="16390" x="2882900" y="1025525"/>
          <p14:tracePt t="16407" x="2936875" y="1025525"/>
          <p14:tracePt t="16424" x="3006725" y="1025525"/>
          <p14:tracePt t="16441" x="3048000" y="1025525"/>
          <p14:tracePt t="16457" x="3079750" y="1025525"/>
          <p14:tracePt t="16475" x="3121025" y="1016000"/>
          <p14:tracePt t="16491" x="3143250" y="1006475"/>
          <p14:tracePt t="16508" x="3181350" y="993775"/>
          <p14:tracePt t="16524" x="3248025" y="965200"/>
          <p14:tracePt t="16541" x="3292475" y="958850"/>
          <p14:tracePt t="16558" x="3321050" y="958850"/>
          <p14:tracePt t="16575" x="3375025" y="952500"/>
          <p14:tracePt t="16590" x="3413125" y="952500"/>
          <p14:tracePt t="16608" x="3441700" y="952500"/>
          <p14:tracePt t="16624" x="3498850" y="939800"/>
          <p14:tracePt t="16641" x="3540125" y="939800"/>
          <p14:tracePt t="16658" x="3578225" y="939800"/>
          <p14:tracePt t="16675" x="3654425" y="939800"/>
          <p14:tracePt t="16691" x="3698875" y="939800"/>
          <p14:tracePt t="16707" x="3749675" y="939800"/>
          <p14:tracePt t="16724" x="3813175" y="949325"/>
          <p14:tracePt t="16740" x="3857625" y="958850"/>
          <p14:tracePt t="16757" x="3889375" y="965200"/>
          <p14:tracePt t="16774" x="3937000" y="968375"/>
          <p14:tracePt t="16791" x="3965575" y="981075"/>
          <p14:tracePt t="16808" x="4003675" y="993775"/>
          <p14:tracePt t="16824" x="4067175" y="1012825"/>
          <p14:tracePt t="16841" x="4114800" y="1025525"/>
          <p14:tracePt t="16858" x="4140200" y="1031875"/>
          <p14:tracePt t="17952" x="4175125" y="1031875"/>
          <p14:tracePt t="17959" x="4222750" y="1031875"/>
          <p14:tracePt t="17974" x="4283075" y="1031875"/>
          <p14:tracePt t="17991" x="4324350" y="1031875"/>
          <p14:tracePt t="18008" x="4381500" y="1031875"/>
          <p14:tracePt t="18025" x="4416425" y="1031875"/>
          <p14:tracePt t="18041" x="4454525" y="1028700"/>
          <p14:tracePt t="18074" x="4641850" y="1016000"/>
          <p14:tracePt t="18108" x="4851400" y="1016000"/>
          <p14:tracePt t="18124" x="4933950" y="1006475"/>
          <p14:tracePt t="18141" x="5029200" y="1000125"/>
          <p14:tracePt t="18158" x="5216525" y="974725"/>
          <p14:tracePt t="18174" x="5422900" y="936625"/>
          <p14:tracePt t="18191" x="5641975" y="917575"/>
          <p14:tracePt t="18208" x="5969000" y="917575"/>
          <p14:tracePt t="18224" x="6153150" y="933450"/>
          <p14:tracePt t="18240" x="6330950" y="977900"/>
          <p14:tracePt t="18258" x="6521450" y="1022350"/>
          <p14:tracePt t="18274" x="6673850" y="1057275"/>
          <p14:tracePt t="18291" x="6838950" y="1092200"/>
          <p14:tracePt t="18308" x="7054850" y="1174750"/>
          <p14:tracePt t="18324" x="7232650" y="1250950"/>
          <p14:tracePt t="18341" x="7397750" y="1323975"/>
          <p14:tracePt t="18358" x="7604125" y="1412875"/>
          <p14:tracePt t="18374" x="7759700" y="1460500"/>
          <p14:tracePt t="18390" x="7870825" y="1501775"/>
          <p14:tracePt t="18407" x="8016875" y="1552575"/>
          <p14:tracePt t="18423" x="8105775" y="1584325"/>
          <p14:tracePt t="18440" x="8178800" y="1600200"/>
          <p14:tracePt t="18457" x="8261350" y="1619250"/>
          <p14:tracePt t="18474" x="8308975" y="1644650"/>
          <p14:tracePt t="18490" x="8347075" y="1663700"/>
          <p14:tracePt t="18507" x="8391525" y="1708150"/>
          <p14:tracePt t="18524" x="8423275" y="1733550"/>
          <p14:tracePt t="18541" x="8445500" y="1746250"/>
          <p14:tracePt t="18558" x="8461375" y="1765300"/>
          <p14:tracePt t="18574" x="8470900" y="1774825"/>
          <p14:tracePt t="18591" x="8486775" y="1787525"/>
          <p14:tracePt t="18607" x="8502650" y="1800225"/>
          <p14:tracePt t="18623" x="8524875" y="1819275"/>
          <p14:tracePt t="18640" x="8540750" y="1828800"/>
          <p14:tracePt t="18657" x="8556625" y="1844675"/>
          <p14:tracePt t="18674" x="8566150" y="1854200"/>
          <p14:tracePt t="18691" x="8569325" y="1854200"/>
          <p14:tracePt t="18708" x="8575675" y="1854200"/>
          <p14:tracePt t="19021" x="8578850" y="1854200"/>
          <p14:tracePt t="19072" x="8578850" y="1857375"/>
          <p14:tracePt t="19079" x="8578850" y="1870075"/>
          <p14:tracePt t="19091" x="8578850" y="1873250"/>
          <p14:tracePt t="19108" x="8578850" y="1889125"/>
          <p14:tracePt t="19124" x="8578850" y="1898650"/>
          <p14:tracePt t="19141" x="8578850" y="1908175"/>
          <p14:tracePt t="19157" x="8562975" y="1933575"/>
          <p14:tracePt t="19173" x="8550275" y="1958975"/>
          <p14:tracePt t="19190" x="8531225" y="1997075"/>
          <p14:tracePt t="19208" x="8477250" y="2063750"/>
          <p14:tracePt t="19224" x="8413750" y="2127250"/>
          <p14:tracePt t="19242" x="8286750" y="2235200"/>
          <p14:tracePt t="19258" x="7899400" y="2527300"/>
          <p14:tracePt t="19276" x="7486650" y="2774950"/>
          <p14:tracePt t="19279" x="7280275" y="2898775"/>
          <p14:tracePt t="19292" x="6842125" y="3165475"/>
          <p14:tracePt t="19308" x="6483350" y="3359150"/>
          <p14:tracePt t="19326" x="6184900" y="3536950"/>
          <p14:tracePt t="19342" x="5807075" y="3743325"/>
          <p14:tracePt t="19358" x="5607050" y="3838575"/>
          <p14:tracePt t="19374" x="5438775" y="3914775"/>
          <p14:tracePt t="19390" x="5286375" y="3949700"/>
          <p14:tracePt t="19408" x="5203825" y="3968750"/>
          <p14:tracePt t="19756" x="5099050" y="3962400"/>
          <p14:tracePt t="19763" x="4975225" y="3952875"/>
          <p14:tracePt t="19773" x="4851400" y="3952875"/>
          <p14:tracePt t="19791" x="4308475" y="4022725"/>
          <p14:tracePt t="19812" x="3816350" y="4162425"/>
          <p14:tracePt t="19829" x="3505200" y="4267200"/>
          <p14:tracePt t="19848" x="3025775" y="4483100"/>
          <p14:tracePt t="19874" x="2581275" y="4714875"/>
          <p14:tracePt t="19909" x="2076450" y="5003800"/>
          <p14:tracePt t="19927" x="1857375" y="5121275"/>
          <p14:tracePt t="19942" x="1755775" y="5191125"/>
          <p14:tracePt t="19958" x="1663700" y="5248275"/>
          <p14:tracePt t="19974" x="1571625" y="5308600"/>
          <p14:tracePt t="19991" x="1428750" y="5400675"/>
          <p14:tracePt t="20007" x="1355725" y="5454650"/>
          <p14:tracePt t="20024" x="1285875" y="5511800"/>
          <p14:tracePt t="20040" x="1219200" y="5549900"/>
          <p14:tracePt t="20057" x="1196975" y="5581650"/>
          <p14:tracePt t="20073" x="1155700" y="5607050"/>
          <p14:tracePt t="20091" x="1117600" y="5651500"/>
          <p14:tracePt t="20107" x="1073150" y="5670550"/>
          <p14:tracePt t="20124" x="1025525" y="5705475"/>
          <p14:tracePt t="20140" x="984250" y="5730875"/>
          <p14:tracePt t="20157" x="952500" y="5740400"/>
          <p14:tracePt t="20174" x="936625" y="5753100"/>
          <p14:tracePt t="20190" x="914400" y="5772150"/>
          <p14:tracePt t="20207" x="904875" y="5772150"/>
          <p14:tracePt t="20224" x="895350" y="5772150"/>
          <p14:tracePt t="20241" x="885825" y="5765800"/>
          <p14:tracePt t="20273" x="885825" y="5756275"/>
          <p14:tracePt t="20384" x="879475" y="5756275"/>
          <p14:tracePt t="20619" x="901700" y="5743575"/>
          <p14:tracePt t="20626" x="920750" y="5737225"/>
          <p14:tracePt t="20640" x="958850" y="5730875"/>
          <p14:tracePt t="20674" x="1009650" y="5721350"/>
          <p14:tracePt t="20707" x="1108075" y="5680075"/>
          <p14:tracePt t="20724" x="1171575" y="5667375"/>
          <p14:tracePt t="20740" x="1260475" y="5645150"/>
          <p14:tracePt t="20757" x="1323975" y="5632450"/>
          <p14:tracePt t="20774" x="1368425" y="5632450"/>
          <p14:tracePt t="20790" x="1444625" y="5626100"/>
          <p14:tracePt t="20807" x="1517650" y="5610225"/>
          <p14:tracePt t="20824" x="1590675" y="5610225"/>
          <p14:tracePt t="20840" x="1739900" y="5610225"/>
          <p14:tracePt t="20857" x="1879600" y="5594350"/>
          <p14:tracePt t="20874" x="2006600" y="5584825"/>
          <p14:tracePt t="20890" x="2184400" y="5559425"/>
          <p14:tracePt t="20907" x="2336800" y="5540375"/>
          <p14:tracePt t="20924" x="2466975" y="5514975"/>
          <p14:tracePt t="20940" x="2686050" y="5489575"/>
          <p14:tracePt t="20957" x="2860675" y="5470525"/>
          <p14:tracePt t="20974" x="3009900" y="5451475"/>
          <p14:tracePt t="20990" x="3263900" y="5426075"/>
          <p14:tracePt t="21007" x="3425825" y="5416550"/>
          <p14:tracePt t="21024" x="3552825" y="5407025"/>
          <p14:tracePt t="21040" x="3752850" y="5381625"/>
          <p14:tracePt t="21057" x="3835400" y="5381625"/>
          <p14:tracePt t="21074" x="3908425" y="5375275"/>
          <p14:tracePt t="21090" x="3994150" y="5375275"/>
          <p14:tracePt t="21107" x="4060825" y="5375275"/>
          <p14:tracePt t="21125" x="4152900" y="5384800"/>
          <p14:tracePt t="21140" x="4203700" y="5397500"/>
          <p14:tracePt t="21157" x="4267200" y="5403850"/>
          <p14:tracePt t="21174" x="4337050" y="5403850"/>
          <p14:tracePt t="21190" x="4387850" y="5413375"/>
          <p14:tracePt t="21207" x="4441825" y="5419725"/>
          <p14:tracePt t="21224" x="4524375" y="5438775"/>
          <p14:tracePt t="21240" x="4568825" y="5451475"/>
          <p14:tracePt t="21257" x="4616450" y="5464175"/>
          <p14:tracePt t="21275" x="4664075" y="5483225"/>
          <p14:tracePt t="21291" x="4705350" y="5502275"/>
          <p14:tracePt t="21308" x="4749800" y="5514975"/>
          <p14:tracePt t="21325" x="4813300" y="5534025"/>
          <p14:tracePt t="21341" x="4851400" y="5540375"/>
          <p14:tracePt t="21357" x="4902200" y="5540375"/>
          <p14:tracePt t="21374" x="4965700" y="5559425"/>
          <p14:tracePt t="21390" x="5010150" y="5559425"/>
          <p14:tracePt t="21406" x="5048250" y="5559425"/>
          <p14:tracePt t="21424" x="5102225" y="5559425"/>
          <p14:tracePt t="21440" x="5146675" y="5559425"/>
          <p14:tracePt t="21456" x="5168900" y="5559425"/>
          <p14:tracePt t="21474" x="5222875" y="5559425"/>
          <p14:tracePt t="21490" x="5267325" y="5559425"/>
          <p14:tracePt t="21507" x="5289550" y="5565775"/>
          <p14:tracePt t="21524" x="5330825" y="5572125"/>
          <p14:tracePt t="21541" x="5353050" y="5572125"/>
          <p14:tracePt t="21558" x="5372100" y="5572125"/>
          <p14:tracePt t="21575" x="5387975" y="5572125"/>
          <p14:tracePt t="21591" x="5403850" y="5572125"/>
          <p14:tracePt t="21607" x="5426075" y="5572125"/>
          <p14:tracePt t="21624" x="5445125" y="5578475"/>
          <p14:tracePt t="21640" x="5476875" y="5591175"/>
          <p14:tracePt t="21656" x="5499100" y="5594350"/>
          <p14:tracePt t="21674" x="5508625" y="5594350"/>
          <p14:tracePt t="22873" x="5543550" y="5591175"/>
          <p14:tracePt t="22879" x="5591175" y="5584825"/>
          <p14:tracePt t="22890" x="5629275" y="5575300"/>
          <p14:tracePt t="22908" x="5753100" y="5553075"/>
          <p14:tracePt t="22924" x="5813425" y="5546725"/>
          <p14:tracePt t="22940" x="5895975" y="5546725"/>
          <p14:tracePt t="22974" x="6064250" y="5556250"/>
          <p14:tracePt t="23007" x="6153150" y="5575300"/>
          <p14:tracePt t="23024" x="6165850" y="5575300"/>
          <p14:tracePt t="23040" x="6188075" y="5575300"/>
          <p14:tracePt t="23058" x="6235700" y="5575300"/>
          <p14:tracePt t="23074" x="6280150" y="5565775"/>
          <p14:tracePt t="23090" x="6343650" y="5559425"/>
          <p14:tracePt t="23107" x="6429375" y="5559425"/>
          <p14:tracePt t="23123" x="6470650" y="5559425"/>
          <p14:tracePt t="23140" x="6502400" y="5559425"/>
          <p14:tracePt t="23157" x="6550025" y="5559425"/>
          <p14:tracePt t="23173" x="6591300" y="5559425"/>
          <p14:tracePt t="23190" x="6635750" y="5559425"/>
          <p14:tracePt t="23207" x="6731000" y="5559425"/>
          <p14:tracePt t="23223" x="6765925" y="5559425"/>
          <p14:tracePt t="23240" x="6810375" y="5559425"/>
          <p14:tracePt t="23257" x="6845300" y="5559425"/>
          <p14:tracePt t="23273" x="6854825" y="5562600"/>
          <p14:tracePt t="23290" x="6870700" y="5562600"/>
          <p14:tracePt t="23307" x="6896100" y="5562600"/>
          <p14:tracePt t="23323" x="6918325" y="5562600"/>
          <p14:tracePt t="23340" x="6946900" y="5562600"/>
          <p14:tracePt t="23358" x="6978650" y="5562600"/>
          <p14:tracePt t="23374" x="7000875" y="5562600"/>
          <p14:tracePt t="23390" x="7010400" y="5562600"/>
          <p14:tracePt t="23407" x="7026275" y="5562600"/>
          <p14:tracePt t="23423" x="7035800" y="5562600"/>
          <p14:tracePt t="23440" x="7064375" y="5562600"/>
          <p14:tracePt t="23457" x="7121525" y="5572125"/>
          <p14:tracePt t="23474" x="7165975" y="5584825"/>
          <p14:tracePt t="23491" x="7226300" y="5584825"/>
          <p14:tracePt t="23507" x="7343775" y="5584825"/>
          <p14:tracePt t="23523" x="7413625" y="5584825"/>
          <p14:tracePt t="23540" x="7493000" y="5584825"/>
          <p14:tracePt t="23557" x="7683500" y="5562600"/>
          <p14:tracePt t="23573" x="7785100" y="5562600"/>
          <p14:tracePt t="23591" x="7867650" y="5562600"/>
          <p14:tracePt t="23608" x="7997825" y="5568950"/>
          <p14:tracePt t="23624" x="8083550" y="5584825"/>
          <p14:tracePt t="23640" x="8156575" y="5584825"/>
          <p14:tracePt t="23657" x="8248650" y="5584825"/>
          <p14:tracePt t="23673" x="8321675" y="5591175"/>
          <p14:tracePt t="23690" x="8416925" y="5591175"/>
          <p14:tracePt t="23707" x="8566150" y="5591175"/>
          <p14:tracePt t="23723" x="8648700" y="5591175"/>
          <p14:tracePt t="23741" x="8709025" y="5591175"/>
          <p14:tracePt t="23757" x="8769350" y="5591175"/>
          <p14:tracePt t="23774" x="8791575" y="5591175"/>
          <p14:tracePt t="23790" x="8823325" y="5588000"/>
          <p14:tracePt t="23806" x="8842375" y="5572125"/>
          <p14:tracePt t="23823" x="8864600" y="5565775"/>
          <p14:tracePt t="23840" x="8886825" y="5565775"/>
          <p14:tracePt t="23858" x="8915400" y="5562600"/>
          <p14:tracePt t="23874" x="8931275" y="5562600"/>
          <p14:tracePt t="23878" x="8934450" y="5562600"/>
          <p14:tracePt t="23891" x="8940800" y="5562600"/>
          <p14:tracePt t="23907" x="8943975" y="5562600"/>
          <p14:tracePt t="24100" x="8877300" y="5562600"/>
          <p14:tracePt t="24108" x="8788400" y="5562600"/>
          <p14:tracePt t="24124" x="8604250" y="5575300"/>
          <p14:tracePt t="24140" x="8397875" y="5594350"/>
          <p14:tracePt t="24158" x="8054975" y="5613400"/>
          <p14:tracePt t="24190" x="7499350" y="5613400"/>
          <p14:tracePt t="24224" x="6807200" y="5622925"/>
          <p14:tracePt t="24242" x="6477000" y="5651500"/>
          <p14:tracePt t="24258" x="6280150" y="5689600"/>
          <p14:tracePt t="24274" x="6092825" y="5737225"/>
          <p14:tracePt t="24290" x="5895975" y="5781675"/>
          <p14:tracePt t="24307" x="5603875" y="5867400"/>
          <p14:tracePt t="24323" x="5384800" y="5915025"/>
          <p14:tracePt t="24340" x="5178425" y="5943600"/>
          <p14:tracePt t="24356" x="4845050" y="5972175"/>
          <p14:tracePt t="24373" x="4591050" y="5991225"/>
          <p14:tracePt t="24391" x="4260850" y="6019800"/>
          <p14:tracePt t="24407" x="4032250" y="6038850"/>
          <p14:tracePt t="24423" x="3816350" y="6057900"/>
          <p14:tracePt t="24439" x="3632200" y="6076950"/>
          <p14:tracePt t="24456" x="3387725" y="6105525"/>
          <p14:tracePt t="24473" x="3295650" y="6105525"/>
          <p14:tracePt t="24490" x="3222625" y="6105525"/>
          <p14:tracePt t="24506" x="3168650" y="6086475"/>
          <p14:tracePt t="24814" x="3105150" y="6070600"/>
          <p14:tracePt t="24820" x="3013075" y="6054725"/>
          <p14:tracePt t="24827" x="2930525" y="6035675"/>
          <p14:tracePt t="24841" x="2736850" y="6016625"/>
          <p14:tracePt t="24856" x="2527300" y="5988050"/>
          <p14:tracePt t="24873" x="2320925" y="5969000"/>
          <p14:tracePt t="24890" x="2025650" y="5969000"/>
          <p14:tracePt t="24907" x="1857375" y="5969000"/>
          <p14:tracePt t="24924" x="1717675" y="5969000"/>
          <p14:tracePt t="24941" x="1568450" y="5969000"/>
          <p14:tracePt t="24957" x="1485900" y="5969000"/>
          <p14:tracePt t="24974" x="1412875" y="5969000"/>
          <p14:tracePt t="24990" x="1320800" y="5969000"/>
          <p14:tracePt t="25006" x="1260475" y="5969000"/>
          <p14:tracePt t="25023" x="1216025" y="5969000"/>
          <p14:tracePt t="25040" x="1152525" y="5962650"/>
          <p14:tracePt t="25057" x="1123950" y="5949950"/>
          <p14:tracePt t="25074" x="1101725" y="5949950"/>
          <p14:tracePt t="25090" x="1060450" y="5949950"/>
          <p14:tracePt t="25107" x="1038225" y="5949950"/>
          <p14:tracePt t="25123" x="1022350" y="5949950"/>
          <p14:tracePt t="25140" x="1009650" y="5949950"/>
          <p14:tracePt t="25156" x="1000125" y="5949950"/>
          <p14:tracePt t="25173" x="987425" y="5949950"/>
          <p14:tracePt t="25191" x="984250" y="5949950"/>
          <p14:tracePt t="25227" x="974725" y="5949950"/>
          <p14:tracePt t="25484" x="981075" y="5949950"/>
          <p14:tracePt t="25492" x="984250" y="5949950"/>
          <p14:tracePt t="25507" x="993775" y="5949950"/>
          <p14:tracePt t="25523" x="1003300" y="5953125"/>
          <p14:tracePt t="25540" x="1025525" y="5959475"/>
          <p14:tracePt t="25556" x="1035050" y="5962650"/>
          <p14:tracePt t="25573" x="1044575" y="5969000"/>
          <p14:tracePt t="25589" x="1060450" y="5969000"/>
          <p14:tracePt t="25606" x="1073150" y="5969000"/>
          <p14:tracePt t="25623" x="1085850" y="5969000"/>
          <p14:tracePt t="25639" x="1098550" y="5969000"/>
          <p14:tracePt t="25656" x="1108075" y="5969000"/>
          <p14:tracePt t="25673" x="1123950" y="5972175"/>
          <p14:tracePt t="25689" x="1165225" y="5991225"/>
          <p14:tracePt t="25706" x="1203325" y="5997575"/>
          <p14:tracePt t="25724" x="1238250" y="6003925"/>
          <p14:tracePt t="25740" x="1273175" y="6010275"/>
          <p14:tracePt t="25756" x="1295400" y="6010275"/>
          <p14:tracePt t="25774" x="1304925" y="6010275"/>
          <p14:tracePt t="25790" x="1320800" y="6010275"/>
          <p14:tracePt t="25806" x="1330325" y="6010275"/>
          <p14:tracePt t="25823" x="1343025" y="6010275"/>
          <p14:tracePt t="25840" x="1358900" y="6010275"/>
          <p14:tracePt t="25856" x="1368425" y="6010275"/>
          <p14:tracePt t="25890" x="1377950" y="6010275"/>
          <p14:tracePt t="25906" x="1393825" y="6010275"/>
          <p14:tracePt t="25923" x="1403350" y="6010275"/>
          <p14:tracePt t="25940" x="1444625" y="6010275"/>
          <p14:tracePt t="25956" x="1495425" y="6010275"/>
          <p14:tracePt t="25973" x="1587500" y="5997575"/>
          <p14:tracePt t="25990" x="1784350" y="5988050"/>
          <p14:tracePt t="26007" x="1892300" y="5962650"/>
          <p14:tracePt t="26025" x="2047875" y="5940425"/>
          <p14:tracePt t="26040" x="2187575" y="5921375"/>
          <p14:tracePt t="26057" x="2349500" y="5902325"/>
          <p14:tracePt t="26073" x="2533650" y="5886450"/>
          <p14:tracePt t="26089" x="2851150" y="5886450"/>
          <p14:tracePt t="26106" x="3079750" y="5911850"/>
          <p14:tracePt t="26123" x="3327400" y="5940425"/>
          <p14:tracePt t="26139" x="3648075" y="5969000"/>
          <p14:tracePt t="26157" x="3854450" y="5997575"/>
          <p14:tracePt t="26175" x="4127500" y="5997575"/>
          <p14:tracePt t="26190" x="4286250" y="5997575"/>
          <p14:tracePt t="26206" x="4394200" y="5981700"/>
          <p14:tracePt t="26223" x="4502150" y="5965825"/>
          <p14:tracePt t="26239" x="4613275" y="5943600"/>
          <p14:tracePt t="26256" x="4676775" y="5930900"/>
          <p14:tracePt t="26273" x="4721225" y="5911850"/>
          <p14:tracePt t="26289" x="4756150" y="5899150"/>
          <p14:tracePt t="26307" x="4794250" y="5892800"/>
          <p14:tracePt t="26324" x="4848225" y="5886450"/>
          <p14:tracePt t="26340" x="4886325" y="5886450"/>
          <p14:tracePt t="26356" x="4930775" y="5886450"/>
          <p14:tracePt t="26373" x="4953000" y="5886450"/>
          <p14:tracePt t="26389" x="4972050" y="5886450"/>
          <p14:tracePt t="26439" x="4965700" y="5883275"/>
          <p14:tracePt t="26445" x="4949825" y="5876925"/>
          <p14:tracePt t="26456" x="4937125" y="5870575"/>
          <p14:tracePt t="26474" x="4895850" y="5851525"/>
          <p14:tracePt t="26489" x="4873625" y="5851525"/>
          <p14:tracePt t="26506" x="4857750" y="5851525"/>
          <p14:tracePt t="26523" x="4838700" y="5851525"/>
          <p14:tracePt t="26540" x="4816475" y="5851525"/>
          <p14:tracePt t="26556" x="4794250" y="5851525"/>
          <p14:tracePt t="26574" x="4708525" y="5851525"/>
          <p14:tracePt t="26590" x="4664075" y="5851525"/>
          <p14:tracePt t="26606" x="4619625" y="5851525"/>
          <p14:tracePt t="26624" x="4578350" y="5873750"/>
          <p14:tracePt t="26639" x="4552950" y="5886450"/>
          <p14:tracePt t="26656" x="4524375" y="5886450"/>
          <p14:tracePt t="26673" x="4454525" y="5886450"/>
          <p14:tracePt t="26690" x="4394200" y="5886450"/>
          <p14:tracePt t="26706" x="4343400" y="5886450"/>
          <p14:tracePt t="26723" x="4257675" y="5886450"/>
          <p14:tracePt t="26740" x="4219575" y="5886450"/>
          <p14:tracePt t="26756" x="4184650" y="5886450"/>
          <p14:tracePt t="26773" x="4121150" y="5899150"/>
          <p14:tracePt t="26789" x="4057650" y="5911850"/>
          <p14:tracePt t="26806" x="3981450" y="5934075"/>
          <p14:tracePt t="26824" x="3895725" y="5934075"/>
          <p14:tracePt t="26840" x="3841750" y="5940425"/>
          <p14:tracePt t="26857" x="3797300" y="5940425"/>
          <p14:tracePt t="26873" x="3765550" y="5946775"/>
          <p14:tracePt t="26889" x="3743325" y="5946775"/>
          <p14:tracePt t="26906" x="3721100" y="5953125"/>
          <p14:tracePt t="26908" x="3708400" y="5953125"/>
          <p14:tracePt t="26923" x="3667125" y="5953125"/>
          <p14:tracePt t="26941" x="3606800" y="5953125"/>
          <p14:tracePt t="26956" x="3568700" y="5953125"/>
          <p14:tracePt t="26974" x="3521075" y="5953125"/>
          <p14:tracePt t="26990" x="3498850" y="5953125"/>
          <p14:tracePt t="27006" x="3489325" y="5953125"/>
          <p14:tracePt t="27023" x="3476625" y="5953125"/>
          <p14:tracePt t="27039" x="3467100" y="5953125"/>
          <p14:tracePt t="27056" x="3454400" y="5953125"/>
          <p14:tracePt t="27073" x="3451225" y="5953125"/>
          <p14:tracePt t="27138" x="3451225" y="5949950"/>
          <p14:tracePt t="27146" x="3457575" y="5946775"/>
          <p14:tracePt t="27156" x="3463925" y="5940425"/>
          <p14:tracePt t="27173" x="3482975" y="5924550"/>
          <p14:tracePt t="27190" x="3492500" y="5924550"/>
          <p14:tracePt t="27206" x="3508375" y="5924550"/>
          <p14:tracePt t="27223" x="3540125" y="5924550"/>
          <p14:tracePt t="27239" x="3578225" y="5924550"/>
          <p14:tracePt t="27256" x="3629025" y="5924550"/>
          <p14:tracePt t="27273" x="3727450" y="5924550"/>
          <p14:tracePt t="27290" x="3787775" y="5924550"/>
          <p14:tracePt t="27307" x="3816350" y="5924550"/>
          <p14:tracePt t="27323" x="3857625" y="5924550"/>
          <p14:tracePt t="27339" x="3892550" y="5918200"/>
          <p14:tracePt t="27357" x="3930650" y="5905500"/>
          <p14:tracePt t="27373" x="4029075" y="5883275"/>
          <p14:tracePt t="27390" x="4092575" y="5870575"/>
          <p14:tracePt t="27407" x="4137025" y="5870575"/>
          <p14:tracePt t="27409" x="4162425" y="5870575"/>
          <p14:tracePt t="27423" x="4194175" y="5870575"/>
          <p14:tracePt t="27439" x="4222750" y="5870575"/>
          <p14:tracePt t="27456" x="4232275" y="5873750"/>
          <p14:tracePt t="27473" x="4257675" y="5876925"/>
          <p14:tracePt t="27489" x="4289425" y="5883275"/>
          <p14:tracePt t="27506" x="4333875" y="5889625"/>
          <p14:tracePt t="27523" x="4375150" y="5895975"/>
          <p14:tracePt t="27539" x="4394200" y="5895975"/>
          <p14:tracePt t="27556" x="4406900" y="5895975"/>
          <p14:tracePt t="27573" x="4410075" y="5895975"/>
          <p14:tracePt t="27624" x="4403725" y="5895975"/>
          <p14:tracePt t="27631" x="4397375" y="5895975"/>
          <p14:tracePt t="27639" x="4387850" y="5895975"/>
          <p14:tracePt t="27658" x="4375150" y="5895975"/>
          <p14:tracePt t="27674" x="4365625" y="5895975"/>
          <p14:tracePt t="27690" x="4352925" y="5895975"/>
          <p14:tracePt t="27707" x="4324350" y="5895975"/>
          <p14:tracePt t="27723" x="4286250" y="5895975"/>
          <p14:tracePt t="27739" x="4241800" y="5892800"/>
          <p14:tracePt t="27756" x="4197350" y="5886450"/>
          <p14:tracePt t="27773" x="4133850" y="5880100"/>
          <p14:tracePt t="27789" x="4111625" y="5880100"/>
          <p14:tracePt t="27806" x="4083050" y="5880100"/>
          <p14:tracePt t="27823" x="4025900" y="5873750"/>
          <p14:tracePt t="27839" x="3990975" y="5867400"/>
          <p14:tracePt t="27856" x="3946525" y="5854700"/>
          <p14:tracePt t="27873" x="3895725" y="5835650"/>
          <p14:tracePt t="27890" x="3879850" y="5835650"/>
          <p14:tracePt t="27908" x="3863975" y="5835650"/>
          <p14:tracePt t="27924" x="3851275" y="5835650"/>
          <p14:tracePt t="27940" x="3838575" y="5835650"/>
          <p14:tracePt t="27957" x="3825875" y="5835650"/>
          <p14:tracePt t="27973" x="3816350" y="5835650"/>
          <p14:tracePt t="27990" x="3800475" y="5835650"/>
          <p14:tracePt t="28007" x="3784600" y="5835650"/>
          <p14:tracePt t="28023" x="3775075" y="5835650"/>
          <p14:tracePt t="28039" x="3765550" y="5835650"/>
          <p14:tracePt t="28057" x="3746500" y="5835650"/>
          <p14:tracePt t="28073" x="3736975" y="5835650"/>
          <p14:tracePt t="28090" x="3730625" y="5832475"/>
          <p14:tracePt t="28166" x="3733800" y="5832475"/>
          <p14:tracePt t="28173" x="3736975" y="5832475"/>
          <p14:tracePt t="28190" x="3746500" y="5832475"/>
          <p14:tracePt t="28208" x="3768725" y="5832475"/>
          <p14:tracePt t="28223" x="3778250" y="5832475"/>
          <p14:tracePt t="28240" x="3781425" y="5832475"/>
          <p14:tracePt t="28273" x="3790950" y="5832475"/>
          <p14:tracePt t="28289" x="3806825" y="5832475"/>
          <p14:tracePt t="28307" x="3822700" y="5832475"/>
          <p14:tracePt t="28324" x="3832225" y="5832475"/>
          <p14:tracePt t="28857" x="3800475" y="5775325"/>
          <p14:tracePt t="28864" x="3743325" y="5699125"/>
          <p14:tracePt t="28872" x="3702050" y="5648325"/>
          <p14:tracePt t="28889" x="3565525" y="5486400"/>
          <p14:tracePt t="28907" x="3238500" y="5086350"/>
          <p14:tracePt t="28925" x="3003550" y="4772025"/>
          <p14:tracePt t="28928" x="2873375" y="4603750"/>
          <p14:tracePt t="28948" x="2644775" y="4314825"/>
          <p14:tracePt t="28977" x="2413000" y="3949700"/>
          <p14:tracePt t="29009" x="2187575" y="3619500"/>
          <p14:tracePt t="29025" x="2095500" y="3463925"/>
          <p14:tracePt t="29041" x="1993900" y="3235325"/>
          <p14:tracePt t="29057" x="1939925" y="3067050"/>
          <p14:tracePt t="29073" x="1895475" y="2968625"/>
          <p14:tracePt t="29090" x="1882775" y="2905125"/>
          <p14:tracePt t="29107" x="1863725" y="2832100"/>
          <p14:tracePt t="29123" x="1857375" y="2771775"/>
          <p14:tracePt t="29140" x="1835150" y="2717800"/>
          <p14:tracePt t="29157" x="1800225" y="2613025"/>
          <p14:tracePt t="29173" x="1752600" y="2543175"/>
          <p14:tracePt t="29189" x="1701800" y="2441575"/>
          <p14:tracePt t="29206" x="1625600" y="2289175"/>
          <p14:tracePt t="29223" x="1587500" y="2209800"/>
          <p14:tracePt t="29239" x="1568450" y="2162175"/>
          <p14:tracePt t="29256" x="1555750" y="2152650"/>
          <p14:tracePt t="29628" x="1600200" y="2085975"/>
          <p14:tracePt t="29635" x="1657350" y="1990725"/>
          <p14:tracePt t="29642" x="1704975" y="1905000"/>
          <p14:tracePt t="29656" x="1778000" y="1749425"/>
          <p14:tracePt t="29673" x="1822450" y="1638300"/>
          <p14:tracePt t="29691" x="1851025" y="1514475"/>
          <p14:tracePt t="29707" x="1866900" y="1441450"/>
          <p14:tracePt t="29740" x="1898650" y="1349375"/>
          <p14:tracePt t="29773" x="1971675" y="1104900"/>
          <p14:tracePt t="29790" x="2006600" y="958850"/>
          <p14:tracePt t="29806" x="2019300" y="908050"/>
          <p14:tracePt t="29822" x="2019300" y="876300"/>
          <p14:tracePt t="29840" x="2019300" y="844550"/>
          <p14:tracePt t="29856" x="2019300" y="835025"/>
          <p14:tracePt t="29873" x="2019300" y="825500"/>
          <p14:tracePt t="29891" x="2019300" y="796925"/>
          <p14:tracePt t="29906" x="2019300" y="777875"/>
          <p14:tracePt t="29923" x="2019300" y="739775"/>
          <p14:tracePt t="29940" x="2019300" y="714375"/>
          <p14:tracePt t="29956" x="2028825" y="698500"/>
          <p14:tracePt t="29973" x="2051050" y="685800"/>
          <p14:tracePt t="29990" x="2133600" y="666750"/>
          <p14:tracePt t="30007" x="2206625" y="660400"/>
          <p14:tracePt t="30023" x="2298700" y="660400"/>
          <p14:tracePt t="30040" x="2473325" y="673100"/>
          <p14:tracePt t="30057" x="2603500" y="692150"/>
          <p14:tracePt t="30074" x="2784475" y="698500"/>
          <p14:tracePt t="30090" x="3041650" y="727075"/>
          <p14:tracePt t="30106" x="3213100" y="746125"/>
          <p14:tracePt t="30123" x="3375025" y="755650"/>
          <p14:tracePt t="30140" x="3524250" y="755650"/>
          <p14:tracePt t="30156" x="3606800" y="755650"/>
          <p14:tracePt t="30174" x="3702050" y="749300"/>
          <p14:tracePt t="30190" x="3832225" y="733425"/>
          <p14:tracePt t="30206" x="3905250" y="733425"/>
          <p14:tracePt t="30222" x="3984625" y="733425"/>
          <p14:tracePt t="30239" x="4146550" y="733425"/>
          <p14:tracePt t="30256" x="4219575" y="746125"/>
          <p14:tracePt t="30273" x="4283075" y="752475"/>
          <p14:tracePt t="30290" x="4384675" y="774700"/>
          <p14:tracePt t="30306" x="4479925" y="790575"/>
          <p14:tracePt t="30323" x="4556125" y="812800"/>
          <p14:tracePt t="30339" x="4657725" y="841375"/>
          <p14:tracePt t="30356" x="4724400" y="863600"/>
          <p14:tracePt t="30372" x="4791075" y="901700"/>
          <p14:tracePt t="30390" x="4889500" y="952500"/>
          <p14:tracePt t="30406" x="4949825" y="996950"/>
          <p14:tracePt t="30423" x="5000625" y="1050925"/>
          <p14:tracePt t="30439" x="5051425" y="1101725"/>
          <p14:tracePt t="30456" x="5083175" y="1127125"/>
          <p14:tracePt t="30473" x="5108575" y="1149350"/>
          <p14:tracePt t="30489" x="5140325" y="1193800"/>
          <p14:tracePt t="30505" x="5156200" y="1209675"/>
          <p14:tracePt t="30522" x="5172075" y="1235075"/>
          <p14:tracePt t="30540" x="5194300" y="1254125"/>
          <p14:tracePt t="30556" x="5203825" y="1263650"/>
          <p14:tracePt t="30573" x="5216525" y="1279525"/>
          <p14:tracePt t="30590" x="5219700" y="1295400"/>
          <p14:tracePt t="30606" x="5226050" y="1317625"/>
          <p14:tracePt t="30623" x="5238750" y="1355725"/>
          <p14:tracePt t="30639" x="5245100" y="1441450"/>
          <p14:tracePt t="30656" x="5245100" y="1543050"/>
          <p14:tracePt t="30673" x="5238750" y="1692275"/>
          <p14:tracePt t="30690" x="5194300" y="1949450"/>
          <p14:tracePt t="30706" x="5156200" y="2155825"/>
          <p14:tracePt t="30723" x="5089525" y="2365375"/>
          <p14:tracePt t="30740" x="4987925" y="2749550"/>
          <p14:tracePt t="30757" x="4927600" y="3019425"/>
          <p14:tracePt t="30773" x="4892675" y="3321050"/>
          <p14:tracePt t="30789" x="4864100" y="3708400"/>
          <p14:tracePt t="30806" x="4845050" y="3933825"/>
          <p14:tracePt t="30823" x="4806950" y="4143375"/>
          <p14:tracePt t="30840" x="4778375" y="4406900"/>
          <p14:tracePt t="30857" x="4752975" y="4559300"/>
          <p14:tracePt t="30873" x="4708525" y="4702175"/>
          <p14:tracePt t="30889" x="4648200" y="4873625"/>
          <p14:tracePt t="30906" x="4622800" y="5026025"/>
          <p14:tracePt t="30923" x="4603750" y="5178425"/>
          <p14:tracePt t="30940" x="4559300" y="5368925"/>
          <p14:tracePt t="30956" x="4552950" y="5394325"/>
          <p14:tracePt t="31403" x="4524375" y="5416550"/>
          <p14:tracePt t="31412" x="4473575" y="5451475"/>
          <p14:tracePt t="31424" x="4406900" y="5521325"/>
          <p14:tracePt t="31439" x="4352925" y="5594350"/>
          <p14:tracePt t="31456" x="4314825" y="5661025"/>
          <p14:tracePt t="31473" x="4298950" y="5794375"/>
          <p14:tracePt t="31489" x="4298950" y="5886450"/>
          <p14:tracePt t="31523" x="4298950" y="6076950"/>
          <p14:tracePt t="31556" x="4298950" y="6156325"/>
          <p14:tracePt t="31573" x="4298950" y="6172200"/>
          <p14:tracePt t="31590" x="4298950" y="6181725"/>
          <p14:tracePt t="31606" x="4298950" y="6188075"/>
          <p14:tracePt t="31640" x="4302125" y="6188075"/>
          <p14:tracePt t="31656" x="4318000" y="6184900"/>
          <p14:tracePt t="31673" x="4321175" y="6175375"/>
          <p14:tracePt t="31690" x="4327525" y="6165850"/>
          <p14:tracePt t="31706" x="4327525" y="6149975"/>
          <p14:tracePt t="31723" x="4330700" y="6124575"/>
          <p14:tracePt t="31739" x="4330700" y="6086475"/>
          <p14:tracePt t="31755" x="4330700" y="6064250"/>
          <p14:tracePt t="31773" x="4330700" y="6038850"/>
          <p14:tracePt t="31790" x="4330700" y="6029325"/>
          <p14:tracePt t="31807" x="4337050" y="6019800"/>
          <p14:tracePt t="31824" x="4378325" y="6000750"/>
          <p14:tracePt t="31840" x="4454525" y="5988050"/>
          <p14:tracePt t="31856" x="4562475" y="5962650"/>
          <p14:tracePt t="31873" x="4803775" y="5937250"/>
          <p14:tracePt t="31889" x="5000625" y="5918200"/>
          <p14:tracePt t="31906" x="5219700" y="5880100"/>
          <p14:tracePt t="31923" x="5594350" y="5851525"/>
          <p14:tracePt t="31940" x="5800725" y="5842000"/>
          <p14:tracePt t="31957" x="6016625" y="5842000"/>
          <p14:tracePt t="31973" x="6254750" y="5842000"/>
          <p14:tracePt t="31989" x="6384925" y="5854700"/>
          <p14:tracePt t="32006" x="6502400" y="5864225"/>
          <p14:tracePt t="32022" x="6638925" y="5864225"/>
          <p14:tracePt t="32039" x="6708775" y="5864225"/>
          <p14:tracePt t="32055" x="6778625" y="5864225"/>
          <p14:tracePt t="32073" x="6927850" y="5864225"/>
          <p14:tracePt t="32089" x="7010400" y="5864225"/>
          <p14:tracePt t="32106" x="7070725" y="5864225"/>
          <p14:tracePt t="32123" x="7134225" y="5861050"/>
          <p14:tracePt t="32139" x="7162800" y="5848350"/>
          <p14:tracePt t="32155" x="7194550" y="5842000"/>
          <p14:tracePt t="32172" x="7223125" y="5826125"/>
          <p14:tracePt t="32189" x="7245350" y="5810250"/>
          <p14:tracePt t="32205" x="7258050" y="5797550"/>
          <p14:tracePt t="32223" x="7270750" y="5784850"/>
          <p14:tracePt t="32239" x="7292975" y="5784850"/>
          <p14:tracePt t="32256" x="7308850" y="5784850"/>
          <p14:tracePt t="32272" x="7327900" y="5778500"/>
          <p14:tracePt t="32289" x="7350125" y="5778500"/>
          <p14:tracePt t="32306" x="7359650" y="5778500"/>
          <p14:tracePt t="32323" x="7378700" y="5775325"/>
          <p14:tracePt t="32339" x="7404100" y="5762625"/>
          <p14:tracePt t="32356" x="7419975" y="5762625"/>
          <p14:tracePt t="32373" x="7432675" y="5762625"/>
          <p14:tracePt t="32390" x="7448550" y="5762625"/>
          <p14:tracePt t="32473" x="7439025" y="5762625"/>
          <p14:tracePt t="32493" x="7435850" y="5762625"/>
          <p14:tracePt t="32501" x="7429500" y="5762625"/>
          <p14:tracePt t="32507" x="7426325" y="5762625"/>
          <p14:tracePt t="32522" x="7416800" y="5762625"/>
          <p14:tracePt t="32539" x="7407275" y="5772150"/>
          <p14:tracePt t="32556" x="7369175" y="5778500"/>
          <p14:tracePt t="32573" x="7242175" y="5778500"/>
          <p14:tracePt t="32589" x="7058025" y="5794375"/>
          <p14:tracePt t="32606" x="6851650" y="5813425"/>
          <p14:tracePt t="32622" x="6553200" y="5832475"/>
          <p14:tracePt t="32639" x="6346825" y="5861050"/>
          <p14:tracePt t="32656" x="6105525" y="5870575"/>
          <p14:tracePt t="32672" x="5648325" y="5880100"/>
          <p14:tracePt t="32689" x="5229225" y="5880100"/>
          <p14:tracePt t="32706" x="4683125" y="5908675"/>
          <p14:tracePt t="32723" x="3940175" y="5962650"/>
          <p14:tracePt t="32741" x="3448050" y="6029325"/>
          <p14:tracePt t="32757" x="2670175" y="6127750"/>
          <p14:tracePt t="32774" x="2247900" y="6191250"/>
          <p14:tracePt t="32791" x="1806575" y="6242050"/>
          <p14:tracePt t="32807" x="1339850" y="6276975"/>
          <p14:tracePt t="32824" x="1101725" y="6286500"/>
          <p14:tracePt t="32839" x="873125" y="6286500"/>
          <p14:tracePt t="32857" x="596900" y="6315075"/>
          <p14:tracePt t="32875" x="469900" y="6321425"/>
          <p14:tracePt t="32890" x="342900" y="6340475"/>
          <p14:tracePt t="32907" x="219075" y="6362700"/>
          <p14:tracePt t="32923" x="165100" y="6369050"/>
          <p14:tracePt t="32939" x="114300" y="6369050"/>
          <p14:tracePt t="32956" x="60325" y="6369050"/>
          <p14:tracePt t="32972" x="0" y="6369050"/>
          <p14:tracePt t="33214" x="6350" y="6207125"/>
          <p14:tracePt t="33221" x="31750" y="6194425"/>
          <p14:tracePt t="33228" x="60325" y="6178550"/>
          <p14:tracePt t="33238" x="88900" y="6165850"/>
          <p14:tracePt t="33256" x="222250" y="6134100"/>
          <p14:tracePt t="33272" x="311150" y="6102350"/>
          <p14:tracePt t="33289" x="431800" y="6067425"/>
          <p14:tracePt t="33306" x="688975" y="6000750"/>
          <p14:tracePt t="33322" x="854075" y="5975350"/>
          <p14:tracePt t="33339" x="993775" y="5956300"/>
          <p14:tracePt t="33356" x="1155700" y="5949950"/>
          <p14:tracePt t="33372" x="1238250" y="5949950"/>
          <p14:tracePt t="33390" x="1301750" y="5927725"/>
          <p14:tracePt t="33406" x="1425575" y="5902325"/>
          <p14:tracePt t="33422" x="1543050" y="5886450"/>
          <p14:tracePt t="33440" x="1638300" y="5870575"/>
          <p14:tracePt t="33456" x="1733550" y="5842000"/>
          <p14:tracePt t="33472" x="1778000" y="5835650"/>
          <p14:tracePt t="33489" x="1793875" y="5835650"/>
          <p14:tracePt t="33506" x="1812925" y="5835650"/>
          <p14:tracePt t="33522" x="1822450" y="5835650"/>
          <p14:tracePt t="33539" x="1828800" y="5835650"/>
          <p14:tracePt t="33556" x="1841500" y="5835650"/>
          <p14:tracePt t="33572" x="1854200" y="5835650"/>
          <p14:tracePt t="33589" x="1866900" y="5835650"/>
          <p14:tracePt t="33606" x="1882775" y="5835650"/>
          <p14:tracePt t="33622" x="1882775" y="5838825"/>
          <p14:tracePt t="33639" x="1882775" y="5848350"/>
          <p14:tracePt t="33656" x="1882775" y="5864225"/>
          <p14:tracePt t="33672" x="1879600" y="5873750"/>
          <p14:tracePt t="33689" x="1870075" y="5883275"/>
          <p14:tracePt t="33706" x="1847850" y="5911850"/>
          <p14:tracePt t="33723" x="1838325" y="5934075"/>
          <p14:tracePt t="33739" x="1825625" y="5965825"/>
          <p14:tracePt t="33756" x="1806575" y="6029325"/>
          <p14:tracePt t="33772" x="1784350" y="6076950"/>
          <p14:tracePt t="33789" x="1765300" y="6121400"/>
          <p14:tracePt t="33806" x="1749425" y="6165850"/>
          <p14:tracePt t="33822" x="1730375" y="6188075"/>
          <p14:tracePt t="33839" x="1704975" y="6207125"/>
          <p14:tracePt t="33856" x="1670050" y="6238875"/>
          <p14:tracePt t="33872" x="1644650" y="6248400"/>
          <p14:tracePt t="33889" x="1622425" y="6261100"/>
          <p14:tracePt t="33905" x="1577975" y="6286500"/>
          <p14:tracePt t="33922" x="1549400" y="6289675"/>
          <p14:tracePt t="33939" x="1527175" y="6289675"/>
          <p14:tracePt t="33956" x="1485900" y="6289675"/>
          <p14:tracePt t="33973" x="1476375" y="6289675"/>
          <p14:tracePt t="33989" x="1466850" y="6289675"/>
          <p14:tracePt t="34006" x="1454150" y="6289675"/>
          <p14:tracePt t="34022" x="1435100" y="6273800"/>
          <p14:tracePt t="34038" x="1419225" y="6261100"/>
          <p14:tracePt t="34056" x="1377950" y="6245225"/>
          <p14:tracePt t="34072" x="1355725" y="6232525"/>
          <p14:tracePt t="34089" x="1330325" y="6213475"/>
          <p14:tracePt t="34106" x="1308100" y="6197600"/>
          <p14:tracePt t="34123" x="1298575" y="6188075"/>
          <p14:tracePt t="34139" x="1295400" y="6184900"/>
          <p14:tracePt t="34156" x="1295400" y="6178550"/>
          <p14:tracePt t="34177" x="1295400" y="6175375"/>
          <p14:tracePt t="34188" x="1301750" y="6162675"/>
          <p14:tracePt t="34206" x="1374775" y="6143625"/>
          <p14:tracePt t="34223" x="1447800" y="6130925"/>
          <p14:tracePt t="34240" x="1543050" y="6115050"/>
          <p14:tracePt t="34256" x="1708150" y="6086475"/>
          <p14:tracePt t="34273" x="1771650" y="6086475"/>
          <p14:tracePt t="34289" x="1816100" y="6086475"/>
          <p14:tracePt t="34306" x="1841500" y="6086475"/>
          <p14:tracePt t="34322" x="1857375" y="6086475"/>
          <p14:tracePt t="34339" x="1866900" y="6086475"/>
          <p14:tracePt t="34355" x="1879600" y="6086475"/>
          <p14:tracePt t="34372" x="1892300" y="6096000"/>
          <p14:tracePt t="34390" x="1905000" y="6096000"/>
          <p14:tracePt t="34407" x="1920875" y="6099175"/>
          <p14:tracePt t="34439" x="1927225" y="6099175"/>
          <p14:tracePt t="34455" x="1936750" y="60991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Seq180111"/>
          <p:cNvPicPr>
            <a:picLocks noChangeAspect="1" noChangeArrowheads="1"/>
          </p:cNvPicPr>
          <p:nvPr/>
        </p:nvPicPr>
        <p:blipFill>
          <a:blip r:embed="rId4">
            <a:lum bright="-2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90550"/>
            <a:ext cx="7643813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ZoneTexte 2"/>
          <p:cNvSpPr txBox="1">
            <a:spLocks noChangeArrowheads="1"/>
          </p:cNvSpPr>
          <p:nvPr/>
        </p:nvSpPr>
        <p:spPr bwMode="auto">
          <a:xfrm>
            <a:off x="2286000" y="0"/>
            <a:ext cx="537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Techniques de séquençages d’ADN</a:t>
            </a:r>
          </a:p>
        </p:txBody>
      </p:sp>
      <p:pic>
        <p:nvPicPr>
          <p:cNvPr id="6963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0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33" x="1965325" y="6096000"/>
          <p14:tracePt t="3540" x="2025650" y="6089650"/>
          <p14:tracePt t="3550" x="2073275" y="6080125"/>
          <p14:tracePt t="3566" x="2193925" y="6054725"/>
          <p14:tracePt t="3584" x="2317750" y="6022975"/>
          <p14:tracePt t="3599" x="2438400" y="5991225"/>
          <p14:tracePt t="3617" x="2578100" y="5953125"/>
          <p14:tracePt t="3650" x="3003550" y="5826125"/>
          <p14:tracePt t="3684" x="3457575" y="5740400"/>
          <p14:tracePt t="3701" x="3597275" y="5724525"/>
          <p14:tracePt t="3718" x="3752850" y="5699125"/>
          <p14:tracePt t="3733" x="3835400" y="5683250"/>
          <p14:tracePt t="3750" x="3933825" y="5661025"/>
          <p14:tracePt t="3766" x="4010025" y="5645150"/>
          <p14:tracePt t="3783" x="4086225" y="5632450"/>
          <p14:tracePt t="3800" x="4130675" y="5626100"/>
          <p14:tracePt t="3816" x="4184650" y="5626100"/>
          <p14:tracePt t="3833" x="4254500" y="5626100"/>
          <p14:tracePt t="3849" x="4283075" y="5626100"/>
          <p14:tracePt t="3867" x="4311650" y="5638800"/>
          <p14:tracePt t="3883" x="4327525" y="5641975"/>
          <p14:tracePt t="3899" x="4337050" y="5648325"/>
          <p14:tracePt t="3916" x="4343400" y="5648325"/>
          <p14:tracePt t="7286" x="4352925" y="5626100"/>
          <p14:tracePt t="7293" x="4362450" y="5600700"/>
          <p14:tracePt t="7300" x="4375150" y="5562600"/>
          <p14:tracePt t="7316" x="4391025" y="5476875"/>
          <p14:tracePt t="7333" x="4400550" y="5394325"/>
          <p14:tracePt t="7349" x="4400550" y="5308600"/>
          <p14:tracePt t="7382" x="4381500" y="5191125"/>
          <p14:tracePt t="7416" x="4318000" y="4959350"/>
          <p14:tracePt t="7432" x="4279900" y="4889500"/>
          <p14:tracePt t="7449" x="4191000" y="4705350"/>
          <p14:tracePt t="7466" x="4130675" y="4572000"/>
          <p14:tracePt t="7482" x="4098925" y="4492625"/>
          <p14:tracePt t="7499" x="4032250" y="4343400"/>
          <p14:tracePt t="7516" x="3949700" y="4197350"/>
          <p14:tracePt t="7532" x="3851275" y="4070350"/>
          <p14:tracePt t="7549" x="3613150" y="3870325"/>
          <p14:tracePt t="7566" x="3333750" y="3629025"/>
          <p14:tracePt t="7584" x="3016250" y="3403600"/>
          <p14:tracePt t="7602" x="2835275" y="3289300"/>
          <p14:tracePt t="7618" x="2711450" y="3200400"/>
          <p14:tracePt t="7633" x="2616200" y="3133725"/>
          <p14:tracePt t="7650" x="2505075" y="3054350"/>
          <p14:tracePt t="7667" x="2435225" y="3006725"/>
          <p14:tracePt t="7683" x="2359025" y="2968625"/>
          <p14:tracePt t="7700" x="2228850" y="2911475"/>
          <p14:tracePt t="7716" x="2149475" y="2870200"/>
          <p14:tracePt t="7732" x="2063750" y="2847975"/>
          <p14:tracePt t="7749" x="1952625" y="2825750"/>
          <p14:tracePt t="7766" x="1889125" y="2813050"/>
          <p14:tracePt t="7782" x="1851025" y="2794000"/>
          <p14:tracePt t="7799" x="1787525" y="2774950"/>
          <p14:tracePt t="7816" x="1724025" y="2752725"/>
          <p14:tracePt t="7832" x="1657350" y="2730500"/>
          <p14:tracePt t="7849" x="1555750" y="2708275"/>
          <p14:tracePt t="7866" x="1511300" y="2708275"/>
          <p14:tracePt t="7882" x="1476375" y="2708275"/>
          <p14:tracePt t="7899" x="1435100" y="2708275"/>
          <p14:tracePt t="7916" x="1419225" y="2717800"/>
          <p14:tracePt t="7934" x="1403350" y="2736850"/>
          <p14:tracePt t="7949" x="1393825" y="2746375"/>
          <p14:tracePt t="7966" x="1377950" y="2755900"/>
          <p14:tracePt t="7983" x="1368425" y="2768600"/>
          <p14:tracePt t="7999" x="1352550" y="2806700"/>
          <p14:tracePt t="8015" x="1336675" y="2870200"/>
          <p14:tracePt t="8033" x="1320800" y="2955925"/>
          <p14:tracePt t="8049" x="1320800" y="3063875"/>
          <p14:tracePt t="8065" x="1320800" y="3124200"/>
          <p14:tracePt t="8083" x="1314450" y="3209925"/>
          <p14:tracePt t="8099" x="1301750" y="3282950"/>
          <p14:tracePt t="8115" x="1285875" y="3359150"/>
          <p14:tracePt t="8133" x="1263650" y="3482975"/>
          <p14:tracePt t="8149" x="1263650" y="3597275"/>
          <p14:tracePt t="8165" x="1263650" y="3702050"/>
          <p14:tracePt t="8183" x="1266825" y="3810000"/>
          <p14:tracePt t="8199" x="1273175" y="3863975"/>
          <p14:tracePt t="8216" x="1273175" y="3902075"/>
          <p14:tracePt t="8232" x="1273175" y="3933825"/>
          <p14:tracePt t="8249" x="1273175" y="3956050"/>
          <p14:tracePt t="8265" x="1273175" y="3968750"/>
          <p14:tracePt t="8283" x="1273175" y="3981450"/>
          <p14:tracePt t="8299" x="1273175" y="3997325"/>
          <p14:tracePt t="8315" x="1273175" y="4006850"/>
          <p14:tracePt t="8333" x="1266825" y="4022725"/>
          <p14:tracePt t="8349" x="1257300" y="4022725"/>
          <p14:tracePt t="8365" x="1247775" y="4022725"/>
          <p14:tracePt t="8383" x="1231900" y="4022725"/>
          <p14:tracePt t="8399" x="1228725" y="4022725"/>
          <p14:tracePt t="8416" x="1228725" y="4016375"/>
          <p14:tracePt t="8433" x="1228725" y="4000500"/>
          <p14:tracePt t="8449" x="1228725" y="3984625"/>
          <p14:tracePt t="8467" x="1241425" y="3962400"/>
          <p14:tracePt t="8483" x="1254125" y="3892550"/>
          <p14:tracePt t="8499" x="1254125" y="3800475"/>
          <p14:tracePt t="8515" x="1254125" y="3708400"/>
          <p14:tracePt t="8533" x="1241425" y="3587750"/>
          <p14:tracePt t="8549" x="1231900" y="3438525"/>
          <p14:tracePt t="8566" x="1231900" y="3311525"/>
          <p14:tracePt t="8583" x="1196975" y="3057525"/>
          <p14:tracePt t="8601" x="1120775" y="2879725"/>
          <p14:tracePt t="9090" x="1136650" y="2819400"/>
          <p14:tracePt t="9097" x="1143000" y="2736850"/>
          <p14:tracePt t="9104" x="1162050" y="2654300"/>
          <p14:tracePt t="9116" x="1171575" y="2574925"/>
          <p14:tracePt t="9133" x="1209675" y="2286000"/>
          <p14:tracePt t="9149" x="1209675" y="2105025"/>
          <p14:tracePt t="9182" x="1193800" y="1736725"/>
          <p14:tracePt t="9216" x="1193800" y="1558925"/>
          <p14:tracePt t="9233" x="1193800" y="1409700"/>
          <p14:tracePt t="9249" x="1193800" y="1327150"/>
          <p14:tracePt t="9266" x="1193800" y="1235075"/>
          <p14:tracePt t="9283" x="1193800" y="1104900"/>
          <p14:tracePt t="9299" x="1193800" y="1025525"/>
          <p14:tracePt t="9315" x="1206500" y="958850"/>
          <p14:tracePt t="9332" x="1225550" y="895350"/>
          <p14:tracePt t="9349" x="1238250" y="857250"/>
          <p14:tracePt t="9367" x="1257300" y="800100"/>
          <p14:tracePt t="9382" x="1276350" y="762000"/>
          <p14:tracePt t="9399" x="1289050" y="711200"/>
          <p14:tracePt t="9416" x="1301750" y="666750"/>
          <p14:tracePt t="9432" x="1308100" y="603250"/>
          <p14:tracePt t="9449" x="1308100" y="581025"/>
          <p14:tracePt t="9467" x="1330325" y="552450"/>
          <p14:tracePt t="9482" x="1346200" y="539750"/>
          <p14:tracePt t="9499" x="1400175" y="520700"/>
          <p14:tracePt t="9517" x="1533525" y="498475"/>
          <p14:tracePt t="9532" x="1660525" y="498475"/>
          <p14:tracePt t="9549" x="1752600" y="498475"/>
          <p14:tracePt t="9567" x="1885950" y="511175"/>
          <p14:tracePt t="9583" x="1990725" y="527050"/>
          <p14:tracePt t="9599" x="2108200" y="536575"/>
          <p14:tracePt t="9617" x="2317750" y="561975"/>
          <p14:tracePt t="9632" x="2473325" y="606425"/>
          <p14:tracePt t="9649" x="2625725" y="644525"/>
          <p14:tracePt t="9666" x="2759075" y="685800"/>
          <p14:tracePt t="9683" x="2936875" y="730250"/>
          <p14:tracePt t="9699" x="3067050" y="755650"/>
          <p14:tracePt t="9717" x="3238500" y="815975"/>
          <p14:tracePt t="9733" x="3390900" y="860425"/>
          <p14:tracePt t="9749" x="3511550" y="885825"/>
          <p14:tracePt t="9766" x="3635375" y="908050"/>
          <p14:tracePt t="9782" x="3698875" y="923925"/>
          <p14:tracePt t="9799" x="3762375" y="936625"/>
          <p14:tracePt t="9816" x="3883025" y="952500"/>
          <p14:tracePt t="9833" x="3956050" y="958850"/>
          <p14:tracePt t="9849" x="4019550" y="974725"/>
          <p14:tracePt t="9866" x="4152900" y="996950"/>
          <p14:tracePt t="9882" x="4229100" y="1019175"/>
          <p14:tracePt t="9899" x="4292600" y="1041400"/>
          <p14:tracePt t="9916" x="4387850" y="1085850"/>
          <p14:tracePt t="9932" x="4445000" y="1114425"/>
          <p14:tracePt t="9949" x="4511675" y="1143000"/>
          <p14:tracePt t="9966" x="4613275" y="1203325"/>
          <p14:tracePt t="10659" x="4683125" y="1203325"/>
          <p14:tracePt t="10666" x="4775200" y="1196975"/>
          <p14:tracePt t="10673" x="4854575" y="1177925"/>
          <p14:tracePt t="10682" x="4927600" y="1152525"/>
          <p14:tracePt t="10699" x="5105400" y="1066800"/>
          <p14:tracePt t="10715" x="5407025" y="901700"/>
          <p14:tracePt t="10740" x="5810250" y="730250"/>
          <p14:tracePt t="10766" x="6216650" y="625475"/>
          <p14:tracePt t="10801" x="6426200" y="590550"/>
          <p14:tracePt t="10816" x="6461125" y="584200"/>
          <p14:tracePt t="10833" x="6505575" y="577850"/>
          <p14:tracePt t="10850" x="6569075" y="571500"/>
          <p14:tracePt t="10866" x="6689725" y="549275"/>
          <p14:tracePt t="10882" x="6788150" y="523875"/>
          <p14:tracePt t="10899" x="6870700" y="517525"/>
          <p14:tracePt t="10915" x="7000875" y="508000"/>
          <p14:tracePt t="10932" x="7064375" y="508000"/>
          <p14:tracePt t="10949" x="7115175" y="508000"/>
          <p14:tracePt t="10965" x="7178675" y="508000"/>
          <p14:tracePt t="10982" x="7232650" y="520700"/>
          <p14:tracePt t="10999" x="7296150" y="539750"/>
          <p14:tracePt t="11002" x="7324725" y="555625"/>
          <p14:tracePt t="11016" x="7413625" y="596900"/>
          <p14:tracePt t="11032" x="7496175" y="650875"/>
          <p14:tracePt t="11049" x="7566025" y="708025"/>
          <p14:tracePt t="11065" x="7658100" y="774700"/>
          <p14:tracePt t="11082" x="7705725" y="806450"/>
          <p14:tracePt t="11100" x="7775575" y="879475"/>
          <p14:tracePt t="11115" x="7810500" y="933450"/>
          <p14:tracePt t="11132" x="7839075" y="1000125"/>
          <p14:tracePt t="11149" x="7867650" y="1057275"/>
          <p14:tracePt t="11165" x="7921625" y="1165225"/>
          <p14:tracePt t="11182" x="7962900" y="1266825"/>
          <p14:tracePt t="11199" x="7997825" y="1374775"/>
          <p14:tracePt t="11215" x="8020050" y="1476375"/>
          <p14:tracePt t="11232" x="8042275" y="1539875"/>
          <p14:tracePt t="11249" x="8070850" y="1619250"/>
          <p14:tracePt t="11265" x="8102600" y="1774825"/>
          <p14:tracePt t="11282" x="8128000" y="1863725"/>
          <p14:tracePt t="11300" x="8128000" y="1958975"/>
          <p14:tracePt t="11315" x="8134350" y="2041525"/>
          <p14:tracePt t="11332" x="8143875" y="2168525"/>
          <p14:tracePt t="11348" x="8153400" y="2263775"/>
          <p14:tracePt t="11365" x="8159750" y="2403475"/>
          <p14:tracePt t="11382" x="8169275" y="2511425"/>
          <p14:tracePt t="11399" x="8169275" y="2638425"/>
          <p14:tracePt t="11416" x="8169275" y="2698750"/>
          <p14:tracePt t="11432" x="8169275" y="2749550"/>
          <p14:tracePt t="11450" x="8169275" y="2867025"/>
          <p14:tracePt t="11465" x="8162925" y="2949575"/>
          <p14:tracePt t="11482" x="8150225" y="3013075"/>
          <p14:tracePt t="11500" x="8131175" y="3076575"/>
          <p14:tracePt t="11515" x="8112125" y="3121025"/>
          <p14:tracePt t="11532" x="8099425" y="3152775"/>
          <p14:tracePt t="11549" x="8067675" y="3203575"/>
          <p14:tracePt t="11565" x="8048625" y="3241675"/>
          <p14:tracePt t="11582" x="8035925" y="3267075"/>
          <p14:tracePt t="11600" x="8020050" y="3308350"/>
          <p14:tracePt t="12093" x="8020050" y="3362325"/>
          <p14:tracePt t="12100" x="8020050" y="3419475"/>
          <p14:tracePt t="12107" x="8020050" y="3454400"/>
          <p14:tracePt t="12115" x="8020050" y="3511550"/>
          <p14:tracePt t="12132" x="8032750" y="3686175"/>
          <p14:tracePt t="12149" x="8070850" y="3962400"/>
          <p14:tracePt t="12182" x="8108950" y="4330700"/>
          <p14:tracePt t="12216" x="8080375" y="4591050"/>
          <p14:tracePt t="12232" x="8064500" y="4676775"/>
          <p14:tracePt t="12249" x="8023225" y="4813300"/>
          <p14:tracePt t="12266" x="8001000" y="4899025"/>
          <p14:tracePt t="12283" x="7985125" y="4994275"/>
          <p14:tracePt t="12300" x="7950200" y="5140325"/>
          <p14:tracePt t="12316" x="7937500" y="5203825"/>
          <p14:tracePt t="12332" x="7924800" y="5235575"/>
          <p14:tracePt t="12349" x="7905750" y="5276850"/>
          <p14:tracePt t="12366" x="7889875" y="5308600"/>
          <p14:tracePt t="12382" x="7877175" y="5318125"/>
          <p14:tracePt t="12398" x="7854950" y="5353050"/>
          <p14:tracePt t="12415" x="7823200" y="5384800"/>
          <p14:tracePt t="12432" x="7797800" y="5410200"/>
          <p14:tracePt t="12449" x="7753350" y="5451475"/>
          <p14:tracePt t="12466" x="7737475" y="5476875"/>
          <p14:tracePt t="12482" x="7718425" y="5502275"/>
          <p14:tracePt t="12499" x="7673975" y="5534025"/>
          <p14:tracePt t="12516" x="7658100" y="5556250"/>
          <p14:tracePt t="12532" x="7626350" y="5581650"/>
          <p14:tracePt t="12535" x="7620000" y="5594350"/>
          <p14:tracePt t="12549" x="7607300" y="5622925"/>
          <p14:tracePt t="12566" x="7594600" y="5648325"/>
          <p14:tracePt t="12582" x="7578725" y="5664200"/>
          <p14:tracePt t="12599" x="7562850" y="5686425"/>
          <p14:tracePt t="12616" x="7553325" y="5695950"/>
          <p14:tracePt t="12632" x="7553325" y="5705475"/>
          <p14:tracePt t="12649" x="7553325" y="5711825"/>
          <p14:tracePt t="12984" x="7546975" y="5727700"/>
          <p14:tracePt t="12990" x="7540625" y="5746750"/>
          <p14:tracePt t="12998" x="7534275" y="5772150"/>
          <p14:tracePt t="13015" x="7521575" y="5826125"/>
          <p14:tracePt t="13032" x="7508875" y="5889625"/>
          <p14:tracePt t="13034" x="7499350" y="5937250"/>
          <p14:tracePt t="13049" x="7477125" y="6022975"/>
          <p14:tracePt t="13065" x="7461250" y="6108700"/>
          <p14:tracePt t="13099" x="7435850" y="6391275"/>
          <p14:tracePt t="13133" x="7423150" y="6565900"/>
          <p14:tracePt t="13149" x="7423150" y="6588125"/>
          <p14:tracePt t="13166" x="7410450" y="6619875"/>
          <p14:tracePt t="13183" x="7400925" y="6632575"/>
          <p14:tracePt t="13200" x="7391400" y="6642100"/>
          <p14:tracePt t="13216" x="7385050" y="6651625"/>
          <p14:tracePt t="13233" x="7372350" y="6673850"/>
          <p14:tracePt t="13249" x="7359650" y="6683375"/>
          <p14:tracePt t="13265" x="7356475" y="6692900"/>
          <p14:tracePt t="13283" x="7340600" y="6702425"/>
          <p14:tracePt t="13299" x="7318375" y="6702425"/>
          <p14:tracePt t="13316" x="7267575" y="6699250"/>
          <p14:tracePt t="13333" x="7165975" y="6677025"/>
          <p14:tracePt t="13349" x="7092950" y="6670675"/>
          <p14:tracePt t="13366" x="7042150" y="6670675"/>
          <p14:tracePt t="13381" x="6991350" y="6670675"/>
          <p14:tracePt t="13399" x="6924675" y="6686550"/>
          <p14:tracePt t="13416" x="6873875" y="6692900"/>
          <p14:tracePt t="13432" x="6727825" y="6692900"/>
          <p14:tracePt t="13449" x="6597650" y="6680200"/>
          <p14:tracePt t="13465" x="6486525" y="6645275"/>
          <p14:tracePt t="13482" x="6372225" y="6597650"/>
          <p14:tracePt t="13499" x="6315075" y="6578600"/>
          <p14:tracePt t="13515" x="6283325" y="6553200"/>
          <p14:tracePt t="13532" x="6238875" y="65278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0" y="28575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0000"/>
                </a:solidFill>
              </a:rPr>
              <a:t>  </a:t>
            </a:r>
            <a:r>
              <a:rPr lang="fr-FR" altLang="fr-FR" b="1">
                <a:solidFill>
                  <a:srgbClr val="FF0000"/>
                </a:solidFill>
              </a:rPr>
              <a:t>Notions de phytochimie </a:t>
            </a:r>
          </a:p>
          <a:p>
            <a:pPr algn="ctr" eaLnBrk="1" hangingPunct="1"/>
            <a:r>
              <a:rPr lang="fr-FR" altLang="fr-FR" b="1">
                <a:solidFill>
                  <a:srgbClr val="FF0000"/>
                </a:solidFill>
              </a:rPr>
              <a:t>Importance des plantes en industrie, pharmacie et économie</a:t>
            </a:r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 b="1"/>
              <a:t>- Dans la biosphère les pl. forment les producteurs primaires et donc sont à la base de toute chaîne alimentaire.</a:t>
            </a:r>
          </a:p>
          <a:p>
            <a:pPr eaLnBrk="1" hangingPunct="1"/>
            <a:endParaRPr lang="fr-FR" altLang="fr-FR"/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286000"/>
            <a:ext cx="66436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49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08" x="6134100" y="6423025"/>
          <p14:tracePt t="4815" x="5927725" y="6200775"/>
          <p14:tracePt t="4827" x="5680075" y="5953125"/>
          <p14:tracePt t="4849" x="4781550" y="5118100"/>
          <p14:tracePt t="4867" x="3879850" y="4394200"/>
          <p14:tracePt t="4886" x="3101975" y="3829050"/>
          <p14:tracePt t="4912" x="2520950" y="3359150"/>
          <p14:tracePt t="4944" x="1901825" y="2870200"/>
          <p14:tracePt t="4961" x="1708150" y="2743200"/>
          <p14:tracePt t="4978" x="1552575" y="2641600"/>
          <p14:tracePt t="4994" x="1362075" y="2524125"/>
          <p14:tracePt t="5350" x="1323975" y="2492375"/>
          <p14:tracePt t="5357" x="1270000" y="2457450"/>
          <p14:tracePt t="5364" x="1225550" y="2393950"/>
          <p14:tracePt t="5376" x="1171575" y="2330450"/>
          <p14:tracePt t="5392" x="1038225" y="2152650"/>
          <p14:tracePt t="5409" x="949325" y="2047875"/>
          <p14:tracePt t="5426" x="860425" y="1933575"/>
          <p14:tracePt t="5459" x="688975" y="1663700"/>
          <p14:tracePt t="5493" x="622300" y="1517650"/>
          <p14:tracePt t="5511" x="615950" y="1473200"/>
          <p14:tracePt t="5527" x="615950" y="1428750"/>
          <p14:tracePt t="5543" x="615950" y="1374775"/>
          <p14:tracePt t="5560" x="615950" y="1339850"/>
          <p14:tracePt t="5577" x="615950" y="1308100"/>
          <p14:tracePt t="5593" x="609600" y="1276350"/>
          <p14:tracePt t="5610" x="609600" y="1266825"/>
          <p14:tracePt t="5626" x="609600" y="1250950"/>
          <p14:tracePt t="5643" x="609600" y="1235075"/>
          <p14:tracePt t="5659" x="609600" y="1225550"/>
          <p14:tracePt t="5677" x="609600" y="1203325"/>
          <p14:tracePt t="5693" x="584200" y="1139825"/>
          <p14:tracePt t="5710" x="571500" y="1095375"/>
          <p14:tracePt t="5714" x="565150" y="1069975"/>
          <p14:tracePt t="5728" x="552450" y="1044575"/>
          <p14:tracePt t="5743" x="536575" y="1035050"/>
          <p14:tracePt t="5760" x="527050" y="1019175"/>
          <p14:tracePt t="5776" x="523875" y="1019175"/>
          <p14:tracePt t="5792" x="517525" y="1019175"/>
          <p14:tracePt t="5809" x="508000" y="1019175"/>
          <p14:tracePt t="5828" x="482600" y="1019175"/>
          <p14:tracePt t="5843" x="457200" y="1006475"/>
          <p14:tracePt t="5860" x="438150" y="1006475"/>
          <p14:tracePt t="5878" x="396875" y="1006475"/>
          <p14:tracePt t="5893" x="387350" y="1006475"/>
          <p14:tracePt t="5909" x="371475" y="1006475"/>
          <p14:tracePt t="5927" x="355600" y="1006475"/>
          <p14:tracePt t="5943" x="346075" y="1006475"/>
          <p14:tracePt t="5960" x="336550" y="1006475"/>
          <p14:tracePt t="5977" x="317500" y="1006475"/>
          <p14:tracePt t="5993" x="307975" y="1006475"/>
          <p14:tracePt t="6010" x="301625" y="1006475"/>
          <p14:tracePt t="6043" x="301625" y="1009650"/>
          <p14:tracePt t="6059" x="304800" y="1025525"/>
          <p14:tracePt t="6077" x="339725" y="1041400"/>
          <p14:tracePt t="6092" x="384175" y="1054100"/>
          <p14:tracePt t="6109" x="444500" y="1060450"/>
          <p14:tracePt t="6127" x="539750" y="1060450"/>
          <p14:tracePt t="6142" x="593725" y="1073150"/>
          <p14:tracePt t="6159" x="701675" y="1098550"/>
          <p14:tracePt t="6176" x="892175" y="1123950"/>
          <p14:tracePt t="6192" x="974725" y="1139825"/>
          <p14:tracePt t="6209" x="1038225" y="1152525"/>
          <p14:tracePt t="6226" x="1114425" y="1181100"/>
          <p14:tracePt t="6242" x="1165225" y="1193800"/>
          <p14:tracePt t="6259" x="1219200" y="1200150"/>
          <p14:tracePt t="6277" x="1289050" y="1212850"/>
          <p14:tracePt t="6292" x="1327150" y="1212850"/>
          <p14:tracePt t="6309" x="1365250" y="1231900"/>
          <p14:tracePt t="6326" x="1428750" y="1244600"/>
          <p14:tracePt t="6342" x="1489075" y="1254125"/>
          <p14:tracePt t="6360" x="1549400" y="1260475"/>
          <p14:tracePt t="6377" x="1631950" y="1279525"/>
          <p14:tracePt t="6393" x="1676400" y="1298575"/>
          <p14:tracePt t="6409" x="1701800" y="1317625"/>
          <p14:tracePt t="6848" x="1765300" y="1304925"/>
          <p14:tracePt t="6856" x="1857375" y="1285875"/>
          <p14:tracePt t="6863" x="1939925" y="1270000"/>
          <p14:tracePt t="6876" x="2105025" y="1231900"/>
          <p14:tracePt t="6892" x="2266950" y="1206500"/>
          <p14:tracePt t="6910" x="2428875" y="1187450"/>
          <p14:tracePt t="6926" x="2593975" y="1162050"/>
          <p14:tracePt t="6959" x="2816225" y="1143000"/>
          <p14:tracePt t="6993" x="3130550" y="1127125"/>
          <p14:tracePt t="7009" x="3279775" y="1108075"/>
          <p14:tracePt t="7026" x="3425825" y="1085850"/>
          <p14:tracePt t="7042" x="3502025" y="1063625"/>
          <p14:tracePt t="7059" x="3575050" y="1047750"/>
          <p14:tracePt t="7076" x="3676650" y="1028700"/>
          <p14:tracePt t="7093" x="3736975" y="1019175"/>
          <p14:tracePt t="7110" x="3775075" y="1019175"/>
          <p14:tracePt t="7126" x="3838575" y="1019175"/>
          <p14:tracePt t="7143" x="3879850" y="1019175"/>
          <p14:tracePt t="7159" x="3924300" y="1025525"/>
          <p14:tracePt t="7176" x="3987800" y="1031875"/>
          <p14:tracePt t="7192" x="4032250" y="1038225"/>
          <p14:tracePt t="7210" x="4086225" y="1044575"/>
          <p14:tracePt t="7227" x="4159250" y="1044575"/>
          <p14:tracePt t="7243" x="4203700" y="1050925"/>
          <p14:tracePt t="7260" x="4238625" y="1050925"/>
          <p14:tracePt t="7276" x="4260850" y="1050925"/>
          <p14:tracePt t="7292" x="4270375" y="1050925"/>
          <p14:tracePt t="7309" x="4279900" y="1054100"/>
          <p14:tracePt t="7342" x="4289425" y="1054100"/>
          <p14:tracePt t="7359" x="4298950" y="1066800"/>
          <p14:tracePt t="7376" x="4314825" y="1066800"/>
          <p14:tracePt t="7393" x="4321175" y="1073150"/>
          <p14:tracePt t="7498" x="4321175" y="1076325"/>
          <p14:tracePt t="7512" x="4321175" y="1082675"/>
          <p14:tracePt t="7520" x="4321175" y="1085850"/>
          <p14:tracePt t="7533" x="4321175" y="1092200"/>
          <p14:tracePt t="7542" x="4321175" y="1095375"/>
          <p14:tracePt t="7559" x="4314825" y="1101725"/>
          <p14:tracePt t="7575" x="4298950" y="1117600"/>
          <p14:tracePt t="7592" x="4267200" y="1123950"/>
          <p14:tracePt t="7609" x="4244975" y="1133475"/>
          <p14:tracePt t="7626" x="4181475" y="1152525"/>
          <p14:tracePt t="7642" x="4137025" y="1165225"/>
          <p14:tracePt t="7659" x="4105275" y="1184275"/>
          <p14:tracePt t="7676" x="4070350" y="1203325"/>
          <p14:tracePt t="7692" x="4060825" y="1212850"/>
          <p14:tracePt t="7709" x="4051300" y="1222375"/>
          <p14:tracePt t="7726" x="4029075" y="1238250"/>
          <p14:tracePt t="7743" x="4019550" y="1247775"/>
          <p14:tracePt t="7746" x="4013200" y="1250950"/>
          <p14:tracePt t="7759" x="4010025" y="1250950"/>
          <p14:tracePt t="7776" x="4000500" y="1250950"/>
          <p14:tracePt t="7840" x="3990975" y="1250950"/>
          <p14:tracePt t="7869" x="3984625" y="1250950"/>
          <p14:tracePt t="7876" x="3981450" y="1250950"/>
          <p14:tracePt t="7893" x="3975100" y="1250950"/>
          <p14:tracePt t="7910" x="3959225" y="1250950"/>
          <p14:tracePt t="7926" x="3956050" y="1250950"/>
          <p14:tracePt t="8296" x="3975100" y="1250950"/>
          <p14:tracePt t="8303" x="4019550" y="1250950"/>
          <p14:tracePt t="8310" x="4044950" y="1250950"/>
          <p14:tracePt t="8325" x="4111625" y="1250950"/>
          <p14:tracePt t="8342" x="4171950" y="1250950"/>
          <p14:tracePt t="8360" x="4302125" y="1250950"/>
          <p14:tracePt t="8392" x="4413250" y="1241425"/>
          <p14:tracePt t="8426" x="4556125" y="1219200"/>
          <p14:tracePt t="8443" x="4616450" y="1212850"/>
          <p14:tracePt t="8460" x="4702175" y="1212850"/>
          <p14:tracePt t="8476" x="4737100" y="1212850"/>
          <p14:tracePt t="8493" x="4768850" y="1212850"/>
          <p14:tracePt t="8509" x="4794250" y="1212850"/>
          <p14:tracePt t="8525" x="4822825" y="1212850"/>
          <p14:tracePt t="8543" x="4845050" y="1212850"/>
          <p14:tracePt t="8559" x="4886325" y="1212850"/>
          <p14:tracePt t="8575" x="4908550" y="1212850"/>
          <p14:tracePt t="8592" x="4937125" y="1212850"/>
          <p14:tracePt t="8609" x="4968875" y="1212850"/>
          <p14:tracePt t="8626" x="4991100" y="1212850"/>
          <p14:tracePt t="8643" x="5000625" y="1212850"/>
          <p14:tracePt t="8659" x="5016500" y="1212850"/>
          <p14:tracePt t="8696" x="5019675" y="1212850"/>
          <p14:tracePt t="8726" x="5026025" y="1212850"/>
          <p14:tracePt t="8732" x="5029200" y="1212850"/>
          <p14:tracePt t="9445" x="5070475" y="1222375"/>
          <p14:tracePt t="9453" x="5130800" y="1241425"/>
          <p14:tracePt t="9460" x="5168900" y="1257300"/>
          <p14:tracePt t="9475" x="5251450" y="1263650"/>
          <p14:tracePt t="9492" x="5346700" y="1260475"/>
          <p14:tracePt t="9509" x="5524500" y="1225550"/>
          <p14:tracePt t="9542" x="5784850" y="1181100"/>
          <p14:tracePt t="9575" x="6019800" y="1165225"/>
          <p14:tracePt t="9593" x="6105525" y="1165225"/>
          <p14:tracePt t="9609" x="6149975" y="1165225"/>
          <p14:tracePt t="9625" x="6184900" y="1165225"/>
          <p14:tracePt t="9642" x="6229350" y="1165225"/>
          <p14:tracePt t="9660" x="6308725" y="1165225"/>
          <p14:tracePt t="9677" x="6359525" y="1165225"/>
          <p14:tracePt t="9694" x="6423025" y="1165225"/>
          <p14:tracePt t="9710" x="6451600" y="1165225"/>
          <p14:tracePt t="9726" x="6480175" y="1165225"/>
          <p14:tracePt t="9743" x="6502400" y="1165225"/>
          <p14:tracePt t="9759" x="6515100" y="1165225"/>
          <p14:tracePt t="9775" x="6524625" y="1165225"/>
          <p14:tracePt t="9793" x="6559550" y="1165225"/>
          <p14:tracePt t="9809" x="6575425" y="1165225"/>
          <p14:tracePt t="9825" x="6584950" y="1165225"/>
          <p14:tracePt t="9843" x="6597650" y="1165225"/>
          <p14:tracePt t="9876" x="6604000" y="1165225"/>
          <p14:tracePt t="9937" x="6607175" y="1165225"/>
          <p14:tracePt t="10237" x="6619875" y="1165225"/>
          <p14:tracePt t="10244" x="6629400" y="1165225"/>
          <p14:tracePt t="10259" x="6657975" y="1165225"/>
          <p14:tracePt t="10276" x="6689725" y="1165225"/>
          <p14:tracePt t="10293" x="6769100" y="1152525"/>
          <p14:tracePt t="10308" x="6851650" y="1146175"/>
          <p14:tracePt t="10326" x="6946900" y="1127125"/>
          <p14:tracePt t="10342" x="7064375" y="1127125"/>
          <p14:tracePt t="10359" x="7146925" y="1127125"/>
          <p14:tracePt t="10376" x="7229475" y="1120775"/>
          <p14:tracePt t="10392" x="7337425" y="1120775"/>
          <p14:tracePt t="10408" x="7394575" y="1120775"/>
          <p14:tracePt t="10426" x="7448550" y="1120775"/>
          <p14:tracePt t="10442" x="7534275" y="1120775"/>
          <p14:tracePt t="10459" x="7594600" y="1120775"/>
          <p14:tracePt t="10476" x="7654925" y="1120775"/>
          <p14:tracePt t="10492" x="7731125" y="1120775"/>
          <p14:tracePt t="10508" x="7775575" y="1123950"/>
          <p14:tracePt t="10526" x="7813675" y="1123950"/>
          <p14:tracePt t="10542" x="7874000" y="1123950"/>
          <p14:tracePt t="10559" x="7912100" y="1136650"/>
          <p14:tracePt t="10576" x="7934325" y="1136650"/>
          <p14:tracePt t="10592" x="7975600" y="1136650"/>
          <p14:tracePt t="10609" x="7985125" y="1136650"/>
          <p14:tracePt t="10626" x="8001000" y="1143000"/>
          <p14:tracePt t="10643" x="8026400" y="1146175"/>
          <p14:tracePt t="10659" x="8048625" y="1152525"/>
          <p14:tracePt t="10676" x="8070850" y="1152525"/>
          <p14:tracePt t="10693" x="8093075" y="1158875"/>
          <p14:tracePt t="10709" x="8108950" y="1158875"/>
          <p14:tracePt t="10725" x="8124825" y="1158875"/>
          <p14:tracePt t="10742" x="8137525" y="1158875"/>
          <p14:tracePt t="10759" x="8147050" y="1158875"/>
          <p14:tracePt t="10776" x="8156575" y="1158875"/>
          <p14:tracePt t="10792" x="8178800" y="1158875"/>
          <p14:tracePt t="10809" x="8188325" y="1158875"/>
          <p14:tracePt t="10826" x="8197850" y="1158875"/>
          <p14:tracePt t="10842" x="8207375" y="1158875"/>
          <p14:tracePt t="10859" x="8210550" y="1158875"/>
          <p14:tracePt t="10875" x="8223250" y="1158875"/>
          <p14:tracePt t="10892" x="8226425" y="1162050"/>
          <p14:tracePt t="11820" x="8220075" y="1162050"/>
          <p14:tracePt t="11842" x="8201025" y="1171575"/>
          <p14:tracePt t="11858" x="8191500" y="1177925"/>
          <p14:tracePt t="11893" x="8128000" y="1196975"/>
          <p14:tracePt t="11927" x="8080375" y="1212850"/>
          <p14:tracePt t="11942" x="8064500" y="1222375"/>
          <p14:tracePt t="11959" x="8045450" y="1235075"/>
          <p14:tracePt t="11975" x="8010525" y="1250950"/>
          <p14:tracePt t="11992" x="7978775" y="1263650"/>
          <p14:tracePt t="12009" x="7956550" y="1276350"/>
          <p14:tracePt t="12026" x="7902575" y="1320800"/>
          <p14:tracePt t="12042" x="7813675" y="1377950"/>
          <p14:tracePt t="12059" x="7648575" y="1431925"/>
          <p14:tracePt t="12076" x="7219950" y="1546225"/>
          <p14:tracePt t="12094" x="6734175" y="1673225"/>
          <p14:tracePt t="12111" x="5715000" y="1955800"/>
          <p14:tracePt t="12128" x="5127625" y="2152650"/>
          <p14:tracePt t="12144" x="4556125" y="2359025"/>
          <p14:tracePt t="12161" x="3879850" y="2635250"/>
          <p14:tracePt t="12177" x="3486150" y="2806700"/>
          <p14:tracePt t="12194" x="3209925" y="2914650"/>
          <p14:tracePt t="12209" x="3000375" y="3000375"/>
          <p14:tracePt t="12226" x="2736850" y="3121025"/>
          <p14:tracePt t="12243" x="2622550" y="3200400"/>
          <p14:tracePt t="12259" x="2520950" y="3260725"/>
          <p14:tracePt t="12276" x="2409825" y="3340100"/>
          <p14:tracePt t="12292" x="2368550" y="3371850"/>
          <p14:tracePt t="12308" x="2349500" y="3384550"/>
          <p14:tracePt t="12591" x="2359025" y="3381375"/>
          <p14:tracePt t="12597" x="2362200" y="3378200"/>
          <p14:tracePt t="12609" x="2368550" y="3371850"/>
          <p14:tracePt t="12626" x="2384425" y="3346450"/>
          <p14:tracePt t="12643" x="2384425" y="3308350"/>
          <p14:tracePt t="12659" x="2368550" y="3263900"/>
          <p14:tracePt t="12676" x="2203450" y="3171825"/>
          <p14:tracePt t="12692" x="2003425" y="3095625"/>
          <p14:tracePt t="12709" x="1838325" y="3057525"/>
          <p14:tracePt t="12725" x="1641475" y="3041650"/>
          <p14:tracePt t="12742" x="1558925" y="3041650"/>
          <p14:tracePt t="12760" x="1450975" y="3054350"/>
          <p14:tracePt t="12776" x="1219200" y="3079750"/>
          <p14:tracePt t="12793" x="1035050" y="3108325"/>
          <p14:tracePt t="12796" x="942975" y="3117850"/>
          <p14:tracePt t="12810" x="749300" y="3136900"/>
          <p14:tracePt t="12825" x="596900" y="3152775"/>
          <p14:tracePt t="12842" x="488950" y="3168650"/>
          <p14:tracePt t="12858" x="374650" y="3178175"/>
          <p14:tracePt t="12875" x="266700" y="3178175"/>
          <p14:tracePt t="12892" x="212725" y="3178175"/>
          <p14:tracePt t="12908" x="168275" y="3178175"/>
          <p14:tracePt t="12925" x="142875" y="3178175"/>
          <p14:tracePt t="12941" x="133350" y="3178175"/>
          <p14:tracePt t="12959" x="127000" y="3194050"/>
          <p14:tracePt t="12976" x="130175" y="3209925"/>
          <p14:tracePt t="12992" x="152400" y="3232150"/>
          <p14:tracePt t="13010" x="212725" y="3276600"/>
          <p14:tracePt t="13026" x="238125" y="3308350"/>
          <p14:tracePt t="13043" x="269875" y="3333750"/>
          <p14:tracePt t="13060" x="285750" y="3368675"/>
          <p14:tracePt t="13076" x="317500" y="3406775"/>
          <p14:tracePt t="13092" x="349250" y="3486150"/>
          <p14:tracePt t="13109" x="406400" y="3625850"/>
          <p14:tracePt t="13125" x="422275" y="3708400"/>
          <p14:tracePt t="13142" x="447675" y="3797300"/>
          <p14:tracePt t="13159" x="469900" y="3883025"/>
          <p14:tracePt t="13176" x="492125" y="4006850"/>
          <p14:tracePt t="13192" x="508000" y="4070350"/>
          <p14:tracePt t="13210" x="552450" y="4165600"/>
          <p14:tracePt t="13226" x="590550" y="4232275"/>
          <p14:tracePt t="13242" x="644525" y="4314825"/>
          <p14:tracePt t="13259" x="723900" y="4425950"/>
          <p14:tracePt t="13275" x="777875" y="4486275"/>
          <p14:tracePt t="13292" x="800100" y="4508500"/>
          <p14:tracePt t="13768" x="847725" y="4514850"/>
          <p14:tracePt t="13774" x="927100" y="4533900"/>
          <p14:tracePt t="13781" x="1009650" y="4543425"/>
          <p14:tracePt t="13792" x="1092200" y="4552950"/>
          <p14:tracePt t="13809" x="1279525" y="4578350"/>
          <p14:tracePt t="13825" x="1409700" y="4603750"/>
          <p14:tracePt t="13842" x="1492250" y="4610100"/>
          <p14:tracePt t="13875" x="1682750" y="4610100"/>
          <p14:tracePt t="13909" x="1968500" y="4610100"/>
          <p14:tracePt t="13925" x="2038350" y="4619625"/>
          <p14:tracePt t="13942" x="2098675" y="4619625"/>
          <p14:tracePt t="13959" x="2174875" y="4619625"/>
          <p14:tracePt t="13975" x="2235200" y="4619625"/>
          <p14:tracePt t="13992" x="2305050" y="4619625"/>
          <p14:tracePt t="14009" x="2425700" y="4613275"/>
          <p14:tracePt t="14025" x="2552700" y="4597400"/>
          <p14:tracePt t="14042" x="2695575" y="4568825"/>
          <p14:tracePt t="14059" x="2857500" y="4562475"/>
          <p14:tracePt t="14076" x="2943225" y="4556125"/>
          <p14:tracePt t="14092" x="3048000" y="4540250"/>
          <p14:tracePt t="14108" x="3159125" y="4518025"/>
          <p14:tracePt t="14125" x="3235325" y="4502150"/>
          <p14:tracePt t="14142" x="3308350" y="4486275"/>
          <p14:tracePt t="14159" x="3454400" y="4464050"/>
          <p14:tracePt t="14175" x="3540125" y="4438650"/>
          <p14:tracePt t="14193" x="3603625" y="4425950"/>
          <p14:tracePt t="14209" x="3667125" y="4400550"/>
          <p14:tracePt t="14225" x="3692525" y="4368800"/>
          <p14:tracePt t="14242" x="3724275" y="4343400"/>
          <p14:tracePt t="14259" x="3743325" y="4302125"/>
          <p14:tracePt t="14275" x="3756025" y="4276725"/>
          <p14:tracePt t="14292" x="3771900" y="4267200"/>
          <p14:tracePt t="14308" x="3775075" y="4251325"/>
          <p14:tracePt t="14325" x="3781425" y="4251325"/>
          <p14:tracePt t="19909" x="3752850" y="4244975"/>
          <p14:tracePt t="19916" x="3695700" y="4238625"/>
          <p14:tracePt t="19925" x="3616325" y="4238625"/>
          <p14:tracePt t="19942" x="3441700" y="4229100"/>
          <p14:tracePt t="19958" x="3213100" y="4241800"/>
          <p14:tracePt t="19976" x="3025775" y="4279900"/>
          <p14:tracePt t="20008" x="2600325" y="4448175"/>
          <p14:tracePt t="20042" x="2209800" y="4673600"/>
          <p14:tracePt t="20059" x="1860550" y="4892675"/>
          <p14:tracePt t="20079" x="1571625" y="5108575"/>
          <p14:tracePt t="20093" x="1400175" y="5232400"/>
          <p14:tracePt t="20110" x="1282700" y="5330825"/>
          <p14:tracePt t="20125" x="1181100" y="5397500"/>
          <p14:tracePt t="20142" x="1085850" y="5473700"/>
          <p14:tracePt t="20158" x="984250" y="5562600"/>
          <p14:tracePt t="20174" x="952500" y="5594350"/>
          <p14:tracePt t="20191" x="920750" y="5619750"/>
          <p14:tracePt t="20208" x="898525" y="5654675"/>
          <p14:tracePt t="20225" x="889000" y="5664200"/>
          <p14:tracePt t="20242" x="882650" y="5673725"/>
          <p14:tracePt t="20259" x="882650" y="5692775"/>
          <p14:tracePt t="20275" x="882650" y="5705475"/>
          <p14:tracePt t="20291" x="885825" y="5718175"/>
          <p14:tracePt t="20307" x="908050" y="5762625"/>
          <p14:tracePt t="20324" x="949325" y="5788025"/>
          <p14:tracePt t="20341" x="987425" y="5800725"/>
          <p14:tracePt t="20358" x="1050925" y="5819775"/>
          <p14:tracePt t="20374" x="1111250" y="5819775"/>
          <p14:tracePt t="20391" x="1216025" y="5800725"/>
          <p14:tracePt t="20408" x="1352550" y="5749925"/>
          <p14:tracePt t="20425" x="1422400" y="5711825"/>
          <p14:tracePt t="20441" x="1498600" y="5683250"/>
          <p14:tracePt t="20458" x="1600200" y="5661025"/>
          <p14:tracePt t="20475" x="1638300" y="5648325"/>
          <p14:tracePt t="20491" x="1666875" y="5648325"/>
          <p14:tracePt t="20508" x="1698625" y="5648325"/>
          <p14:tracePt t="20525" x="1736725" y="5648325"/>
          <p14:tracePt t="20541" x="1774825" y="5635625"/>
          <p14:tracePt t="20558" x="1854200" y="5622925"/>
          <p14:tracePt t="20575" x="1898650" y="5610225"/>
          <p14:tracePt t="20592" x="1971675" y="5591175"/>
          <p14:tracePt t="20608" x="2019300" y="5568950"/>
          <p14:tracePt t="20625" x="2063750" y="5543550"/>
          <p14:tracePt t="20642" x="2149475" y="5492750"/>
          <p14:tracePt t="20658" x="2216150" y="5464175"/>
          <p14:tracePt t="20674" x="2295525" y="5426075"/>
          <p14:tracePt t="20692" x="2381250" y="5381625"/>
          <p14:tracePt t="20708" x="2419350" y="5349875"/>
          <p14:tracePt t="20725" x="2444750" y="5324475"/>
          <p14:tracePt t="20742" x="2463800" y="5283200"/>
          <p14:tracePt t="20758" x="2479675" y="5267325"/>
          <p14:tracePt t="20774" x="2489200" y="5257800"/>
          <p14:tracePt t="20792" x="2505075" y="5238750"/>
          <p14:tracePt t="20808" x="2514600" y="5226050"/>
          <p14:tracePt t="20825" x="2530475" y="5216525"/>
          <p14:tracePt t="20842" x="2540000" y="5203825"/>
          <p14:tracePt t="20858" x="2540000" y="5187950"/>
          <p14:tracePt t="20874" x="2540000" y="5178425"/>
          <p14:tracePt t="20892" x="2530475" y="5149850"/>
          <p14:tracePt t="20908" x="2511425" y="5118100"/>
          <p14:tracePt t="20925" x="2489200" y="5095875"/>
          <p14:tracePt t="20942" x="2419350" y="5054600"/>
          <p14:tracePt t="20958" x="2374900" y="5029200"/>
          <p14:tracePt t="20975" x="2320925" y="5006975"/>
          <p14:tracePt t="20992" x="2238375" y="4987925"/>
          <p14:tracePt t="21007" x="2174875" y="4972050"/>
          <p14:tracePt t="21024" x="2120900" y="4959350"/>
          <p14:tracePt t="21042" x="2057400" y="4953000"/>
          <p14:tracePt t="21058" x="2028825" y="4953000"/>
          <p14:tracePt t="21075" x="2006600" y="4953000"/>
          <p14:tracePt t="21092" x="1952625" y="4953000"/>
          <p14:tracePt t="21107" x="1898650" y="4953000"/>
          <p14:tracePt t="21124" x="1819275" y="4937125"/>
          <p14:tracePt t="21141" x="1663700" y="4914900"/>
          <p14:tracePt t="21158" x="1587500" y="4899025"/>
          <p14:tracePt t="21175" x="1536700" y="4892675"/>
          <p14:tracePt t="21192" x="1495425" y="4892675"/>
          <p14:tracePt t="21208" x="1466850" y="4892675"/>
          <p14:tracePt t="21225" x="1444625" y="4892675"/>
          <p14:tracePt t="21241" x="1371600" y="4864100"/>
          <p14:tracePt t="21258" x="1308100" y="4851400"/>
          <p14:tracePt t="21275" x="1254125" y="4845050"/>
          <p14:tracePt t="21292" x="1206500" y="4845050"/>
          <p14:tracePt t="21308" x="1184275" y="4845050"/>
          <p14:tracePt t="21325" x="1158875" y="4845050"/>
          <p14:tracePt t="21342" x="1146175" y="4845050"/>
          <p14:tracePt t="21358" x="1136650" y="4845050"/>
          <p14:tracePt t="21375" x="1127125" y="4851400"/>
          <p14:tracePt t="21391" x="1104900" y="4873625"/>
          <p14:tracePt t="21408" x="1095375" y="4883150"/>
          <p14:tracePt t="21424" x="1085850" y="4892675"/>
          <p14:tracePt t="21441" x="1063625" y="4908550"/>
          <p14:tracePt t="21457" x="1054100" y="4924425"/>
          <p14:tracePt t="21474" x="1047750" y="4933950"/>
          <p14:tracePt t="21491" x="1047750" y="4946650"/>
          <p14:tracePt t="21507" x="1047750" y="4959350"/>
          <p14:tracePt t="21524" x="1047750" y="4972050"/>
          <p14:tracePt t="21542" x="1060450" y="4987925"/>
          <p14:tracePt t="21558" x="1076325" y="4997450"/>
          <p14:tracePt t="21575" x="1085850" y="5006975"/>
          <p14:tracePt t="21592" x="1127125" y="5032375"/>
          <p14:tracePt t="21608" x="1152525" y="5041900"/>
          <p14:tracePt t="21625" x="1174750" y="5054600"/>
          <p14:tracePt t="21641" x="1203325" y="5076825"/>
          <p14:tracePt t="21657" x="1219200" y="5076825"/>
          <p14:tracePt t="21674" x="1228725" y="5076825"/>
          <p14:tracePt t="21691" x="1260475" y="5076825"/>
          <p14:tracePt t="21707" x="1270000" y="5076825"/>
          <p14:tracePt t="21724" x="1292225" y="5076825"/>
          <p14:tracePt t="21741" x="1308100" y="5076825"/>
          <p14:tracePt t="21758" x="1317625" y="5076825"/>
          <p14:tracePt t="21775" x="1320800" y="5076825"/>
          <p14:tracePt t="21842" x="1327150" y="5076825"/>
          <p14:tracePt t="22069" x="1311275" y="5086350"/>
          <p14:tracePt t="22076" x="1301750" y="5099050"/>
          <p14:tracePt t="22091" x="1292225" y="5108575"/>
          <p14:tracePt t="22108" x="1282700" y="5118100"/>
          <p14:tracePt t="22126" x="1260475" y="5140325"/>
          <p14:tracePt t="22158" x="1250950" y="5140325"/>
          <p14:tracePt t="22228" x="1257300" y="5140325"/>
          <p14:tracePt t="22234" x="1273175" y="5130800"/>
          <p14:tracePt t="22241" x="1285875" y="5124450"/>
          <p14:tracePt t="22258" x="1317625" y="5114925"/>
          <p14:tracePt t="22275" x="1381125" y="5095875"/>
          <p14:tracePt t="22292" x="1419225" y="5089525"/>
          <p14:tracePt t="22308" x="1438275" y="5089525"/>
          <p14:tracePt t="22325" x="1466850" y="5083175"/>
          <p14:tracePt t="22341" x="1476375" y="5083175"/>
          <p14:tracePt t="22357" x="1508125" y="5073650"/>
          <p14:tracePt t="22374" x="1530350" y="5067300"/>
          <p14:tracePt t="22391" x="1577975" y="5048250"/>
          <p14:tracePt t="22408" x="1616075" y="5048250"/>
          <p14:tracePt t="22425" x="1663700" y="5048250"/>
          <p14:tracePt t="22441" x="1692275" y="5048250"/>
          <p14:tracePt t="22457" x="1701800" y="5048250"/>
          <p14:tracePt t="22475" x="1717675" y="5048250"/>
          <p14:tracePt t="22490" x="1727200" y="5048250"/>
          <p14:tracePt t="23689" x="1736725" y="5045075"/>
          <p14:tracePt t="23696" x="1749425" y="5038725"/>
          <p14:tracePt t="23708" x="1762125" y="5032375"/>
          <p14:tracePt t="23724" x="1844675" y="4987925"/>
          <p14:tracePt t="23741" x="1978025" y="4953000"/>
          <p14:tracePt t="23757" x="2085975" y="4921250"/>
          <p14:tracePt t="23791" x="2425700" y="4787900"/>
          <p14:tracePt t="23826" x="2638425" y="4724400"/>
          <p14:tracePt t="23842" x="2746375" y="4699000"/>
          <p14:tracePt t="23859" x="2898775" y="4673600"/>
          <p14:tracePt t="23874" x="2994025" y="4667250"/>
          <p14:tracePt t="23891" x="3089275" y="4667250"/>
          <p14:tracePt t="23909" x="3209925" y="4641850"/>
          <p14:tracePt t="23924" x="3263900" y="4635500"/>
          <p14:tracePt t="23942" x="3302000" y="4622800"/>
          <p14:tracePt t="23959" x="3340100" y="4616450"/>
          <p14:tracePt t="23974" x="3349625" y="4606925"/>
          <p14:tracePt t="23991" x="3362325" y="4591050"/>
          <p14:tracePt t="24529" x="3352800" y="4572000"/>
          <p14:tracePt t="24537" x="3340100" y="4552950"/>
          <p14:tracePt t="24544" x="3324225" y="4527550"/>
          <p14:tracePt t="24558" x="3276600" y="4483100"/>
          <p14:tracePt t="24574" x="3222625" y="4432300"/>
          <p14:tracePt t="24591" x="3171825" y="4381500"/>
          <p14:tracePt t="24624" x="3028950" y="4305300"/>
          <p14:tracePt t="24658" x="2917825" y="4257675"/>
          <p14:tracePt t="24674" x="2860675" y="4222750"/>
          <p14:tracePt t="24691" x="2790825" y="4194175"/>
          <p14:tracePt t="24707" x="2695575" y="4140200"/>
          <p14:tracePt t="24724" x="2628900" y="4111625"/>
          <p14:tracePt t="24741" x="2562225" y="4079875"/>
          <p14:tracePt t="24758" x="2498725" y="4060825"/>
          <p14:tracePt t="24775" x="2466975" y="4051300"/>
          <p14:tracePt t="24791" x="2428875" y="4032250"/>
          <p14:tracePt t="24808" x="2387600" y="4013200"/>
          <p14:tracePt t="24824" x="2355850" y="4000500"/>
          <p14:tracePt t="24841" x="2317750" y="3987800"/>
          <p14:tracePt t="24858" x="2282825" y="3978275"/>
          <p14:tracePt t="24875" x="2244725" y="3959225"/>
          <p14:tracePt t="24892" x="2222500" y="3959225"/>
          <p14:tracePt t="24908" x="2184400" y="3959225"/>
          <p14:tracePt t="24925" x="2162175" y="3959225"/>
          <p14:tracePt t="24940" x="2130425" y="3959225"/>
          <p14:tracePt t="24958" x="2098675" y="3959225"/>
          <p14:tracePt t="24974" x="2070100" y="3959225"/>
          <p14:tracePt t="24991" x="2054225" y="3959225"/>
          <p14:tracePt t="24995" x="2044700" y="3959225"/>
          <p14:tracePt t="25008" x="2028825" y="3959225"/>
          <p14:tracePt t="25025" x="2019300" y="3959225"/>
          <p14:tracePt t="25041" x="2006600" y="3971925"/>
          <p14:tracePt t="25058" x="1993900" y="3984625"/>
          <p14:tracePt t="25074" x="1978025" y="3994150"/>
          <p14:tracePt t="25090" x="1968500" y="4003675"/>
          <p14:tracePt t="25107" x="1952625" y="4025900"/>
          <p14:tracePt t="25125" x="1943100" y="4035425"/>
          <p14:tracePt t="25141" x="1943100" y="4044950"/>
          <p14:tracePt t="25158" x="1930400" y="4060825"/>
          <p14:tracePt t="25174" x="1930400" y="4076700"/>
          <p14:tracePt t="25191" x="1930400" y="4086225"/>
          <p14:tracePt t="25207" x="1930400" y="4089400"/>
          <p14:tracePt t="25224" x="1930400" y="4095750"/>
          <p14:tracePt t="25258" x="1930400" y="4098925"/>
          <p14:tracePt t="25321" x="1930400" y="4105275"/>
          <p14:tracePt t="25778" x="1962150" y="4083050"/>
          <p14:tracePt t="25785" x="1984375" y="4041775"/>
          <p14:tracePt t="25792" x="2006600" y="4013200"/>
          <p14:tracePt t="25807" x="2063750" y="3940175"/>
          <p14:tracePt t="25825" x="2117725" y="3870325"/>
          <p14:tracePt t="25842" x="2152650" y="3794125"/>
          <p14:tracePt t="25858" x="2165350" y="3771900"/>
          <p14:tracePt t="25891" x="2193925" y="3717925"/>
          <p14:tracePt t="25925" x="2193925" y="3673475"/>
          <p14:tracePt t="25942" x="2193925" y="3635375"/>
          <p14:tracePt t="25958" x="2193925" y="3619500"/>
          <p14:tracePt t="25974" x="2193925" y="3597275"/>
          <p14:tracePt t="25991" x="2212975" y="3540125"/>
          <p14:tracePt t="26007" x="2232025" y="3495675"/>
          <p14:tracePt t="26024" x="2273300" y="3444875"/>
          <p14:tracePt t="26041" x="2419350" y="3343275"/>
          <p14:tracePt t="26057" x="2508250" y="3286125"/>
          <p14:tracePt t="26074" x="2609850" y="3244850"/>
          <p14:tracePt t="26091" x="2746375" y="3194050"/>
          <p14:tracePt t="28004" x="2743200" y="3251200"/>
          <p14:tracePt t="28010" x="2733675" y="3343275"/>
          <p14:tracePt t="28024" x="2714625" y="3527425"/>
          <p14:tracePt t="28040" x="2695575" y="3689350"/>
          <p14:tracePt t="28057" x="2647950" y="3876675"/>
          <p14:tracePt t="28060" x="2632075" y="3968750"/>
          <p14:tracePt t="28074" x="2603500" y="4130675"/>
          <p14:tracePt t="28090" x="2574925" y="4305300"/>
          <p14:tracePt t="28124" x="2524125" y="4657725"/>
          <p14:tracePt t="28157" x="2527300" y="4911725"/>
          <p14:tracePt t="28174" x="2552700" y="5076825"/>
          <p14:tracePt t="28191" x="2597150" y="5187950"/>
          <p14:tracePt t="28207" x="2619375" y="5286375"/>
          <p14:tracePt t="28224" x="2660650" y="5422900"/>
          <p14:tracePt t="28240" x="2673350" y="5486400"/>
          <p14:tracePt t="28257" x="2689225" y="5549900"/>
          <p14:tracePt t="28274" x="2720975" y="5613400"/>
          <p14:tracePt t="28290" x="2759075" y="5673725"/>
          <p14:tracePt t="28307" x="2822575" y="5743575"/>
          <p14:tracePt t="28324" x="2892425" y="5816600"/>
          <p14:tracePt t="28341" x="2917825" y="5848350"/>
          <p14:tracePt t="28358" x="2936875" y="5870575"/>
          <p14:tracePt t="28375" x="2955925" y="5915025"/>
          <p14:tracePt t="28391" x="2962275" y="5937250"/>
          <p14:tracePt t="28408" x="2965450" y="5959475"/>
          <p14:tracePt t="28424" x="2990850" y="5994400"/>
          <p14:tracePt t="28440" x="2994025" y="6003925"/>
          <p14:tracePt t="28457" x="2994025" y="6019800"/>
          <p14:tracePt t="28474" x="2994025" y="6035675"/>
          <p14:tracePt t="28490" x="2994025" y="6038850"/>
          <p14:tracePt t="28507" x="2978150" y="6038850"/>
          <p14:tracePt t="28525" x="2965450" y="6038850"/>
          <p14:tracePt t="28541" x="2952750" y="6038850"/>
          <p14:tracePt t="28557" x="2943225" y="6038850"/>
          <p14:tracePt t="28574" x="2924175" y="6032500"/>
          <p14:tracePt t="28590" x="2914650" y="6032500"/>
          <p14:tracePt t="28607" x="2905125" y="6026150"/>
          <p14:tracePt t="28623" x="2882900" y="6016625"/>
          <p14:tracePt t="28640" x="2873375" y="6000750"/>
          <p14:tracePt t="28657" x="2863850" y="5991225"/>
          <p14:tracePt t="28674" x="2847975" y="5975350"/>
          <p14:tracePt t="28691" x="2832100" y="5965825"/>
          <p14:tracePt t="28707" x="2822575" y="5965825"/>
          <p14:tracePt t="28723" x="2809875" y="5956300"/>
          <p14:tracePt t="28741" x="2803525" y="5949950"/>
          <p14:tracePt t="28757" x="2794000" y="5946775"/>
          <p14:tracePt t="28774" x="2778125" y="5937250"/>
          <p14:tracePt t="28791" x="2768600" y="5924550"/>
          <p14:tracePt t="28808" x="2759075" y="5924550"/>
          <p14:tracePt t="28824" x="2740025" y="5921375"/>
          <p14:tracePt t="28841" x="2730500" y="5921375"/>
          <p14:tracePt t="28857" x="2730500" y="5915025"/>
          <p14:tracePt t="28873" x="2714625" y="5895975"/>
          <p14:tracePt t="28890" x="2705100" y="5880100"/>
          <p14:tracePt t="28907" x="2676525" y="5832475"/>
          <p14:tracePt t="28923" x="2638425" y="5768975"/>
          <p14:tracePt t="28940" x="2613025" y="5727700"/>
          <p14:tracePt t="28957" x="2600325" y="5699125"/>
          <p14:tracePt t="28974" x="2581275" y="5648325"/>
          <p14:tracePt t="28991" x="2555875" y="5610225"/>
          <p14:tracePt t="29007" x="2524125" y="5534025"/>
          <p14:tracePt t="29024" x="2454275" y="5359400"/>
          <p14:tracePt t="29041" x="2409825" y="5207000"/>
          <p14:tracePt t="29057" x="2362200" y="5032375"/>
          <p14:tracePt t="29074" x="2320925" y="4819650"/>
          <p14:tracePt t="29091" x="2282825" y="4645025"/>
          <p14:tracePt t="29108" x="2263775" y="4483100"/>
          <p14:tracePt t="29124" x="2247900" y="4238625"/>
          <p14:tracePt t="29140" x="2238375" y="4057650"/>
          <p14:tracePt t="29158" x="2228850" y="3848100"/>
          <p14:tracePt t="29174" x="2228850" y="3698875"/>
          <p14:tracePt t="29191" x="2228850" y="3597275"/>
          <p14:tracePt t="29207" x="2228850" y="3536950"/>
          <p14:tracePt t="29223" x="2244725" y="3479800"/>
          <p14:tracePt t="29240" x="2254250" y="3463925"/>
          <p14:tracePt t="29258" x="2305050" y="3438525"/>
          <p14:tracePt t="29274" x="2359025" y="3419475"/>
          <p14:tracePt t="29290" x="2422525" y="3403600"/>
          <p14:tracePt t="29308" x="2501900" y="3397250"/>
          <p14:tracePt t="29324" x="2562225" y="3397250"/>
          <p14:tracePt t="29340" x="2647950" y="3409950"/>
          <p14:tracePt t="29357" x="2733675" y="3441700"/>
          <p14:tracePt t="29374" x="2828925" y="3486150"/>
          <p14:tracePt t="29390" x="2879725" y="3514725"/>
          <p14:tracePt t="29407" x="2914650" y="3530600"/>
          <p14:tracePt t="29423" x="2924175" y="3540125"/>
          <p14:tracePt t="29440" x="2933700" y="3552825"/>
          <p14:tracePt t="29457" x="2968625" y="3575050"/>
          <p14:tracePt t="29473" x="3013075" y="3587750"/>
          <p14:tracePt t="29490" x="3092450" y="3619500"/>
          <p14:tracePt t="29507" x="3206750" y="3663950"/>
          <p14:tracePt t="29523" x="3260725" y="3676650"/>
          <p14:tracePt t="29540" x="3298825" y="3683000"/>
          <p14:tracePt t="29558" x="3384550" y="3692525"/>
          <p14:tracePt t="29574" x="3438525" y="3692525"/>
          <p14:tracePt t="29591" x="3492500" y="3679825"/>
          <p14:tracePt t="29608" x="3552825" y="3673475"/>
          <p14:tracePt t="29624" x="3597275" y="3673475"/>
          <p14:tracePt t="29641" x="3625850" y="3673475"/>
          <p14:tracePt t="30031" x="3673475" y="3695700"/>
          <p14:tracePt t="30037" x="3743325" y="3711575"/>
          <p14:tracePt t="30044" x="3816350" y="3730625"/>
          <p14:tracePt t="30057" x="3975100" y="3740150"/>
          <p14:tracePt t="30073" x="4114800" y="3733800"/>
          <p14:tracePt t="30090" x="4254500" y="3714750"/>
          <p14:tracePt t="30092" x="4337050" y="3698875"/>
          <p14:tracePt t="30107" x="4489450" y="3660775"/>
          <p14:tracePt t="30140" x="4803775" y="3606800"/>
          <p14:tracePt t="30174" x="5187950" y="3571875"/>
          <p14:tracePt t="30193" x="5381625" y="3571875"/>
          <p14:tracePt t="30207" x="5464175" y="3571875"/>
          <p14:tracePt t="30223" x="5534025" y="3571875"/>
          <p14:tracePt t="30240" x="5626100" y="3571875"/>
          <p14:tracePt t="30257" x="5810250" y="3571875"/>
          <p14:tracePt t="30273" x="5915025" y="3571875"/>
          <p14:tracePt t="30290" x="6007100" y="3571875"/>
          <p14:tracePt t="30307" x="6137275" y="3571875"/>
          <p14:tracePt t="30324" x="6197600" y="3575050"/>
          <p14:tracePt t="30340" x="6242050" y="3575050"/>
          <p14:tracePt t="30357" x="6321425" y="3575050"/>
          <p14:tracePt t="30374" x="6381750" y="3575050"/>
          <p14:tracePt t="30390" x="6454775" y="3590925"/>
          <p14:tracePt t="30407" x="6584950" y="3597275"/>
          <p14:tracePt t="30423" x="6680200" y="3597275"/>
          <p14:tracePt t="30440" x="6746875" y="3597275"/>
          <p14:tracePt t="30457" x="6832600" y="3597275"/>
          <p14:tracePt t="30473" x="6892925" y="3597275"/>
          <p14:tracePt t="30490" x="6943725" y="3597275"/>
          <p14:tracePt t="30507" x="7007225" y="3597275"/>
          <p14:tracePt t="30523" x="7042150" y="3597275"/>
          <p14:tracePt t="30540" x="7080250" y="3597275"/>
          <p14:tracePt t="30557" x="7108825" y="3581400"/>
          <p14:tracePt t="30574" x="7124700" y="3571875"/>
          <p14:tracePt t="30590" x="7134225" y="3562350"/>
          <p14:tracePt t="30593" x="7134225" y="3552825"/>
          <p14:tracePt t="30607" x="7131050" y="3508375"/>
          <p14:tracePt t="30623" x="7112000" y="3482975"/>
          <p14:tracePt t="30641" x="7096125" y="3460750"/>
          <p14:tracePt t="30658" x="7051675" y="3441700"/>
          <p14:tracePt t="30674" x="7007225" y="3422650"/>
          <p14:tracePt t="30690" x="6927850" y="3390900"/>
          <p14:tracePt t="30707" x="6769100" y="3349625"/>
          <p14:tracePt t="30724" x="6629400" y="3324225"/>
          <p14:tracePt t="30740" x="6511925" y="3298825"/>
          <p14:tracePt t="30757" x="6356350" y="3273425"/>
          <p14:tracePt t="30773" x="6248400" y="3257550"/>
          <p14:tracePt t="30792" x="6105525" y="3251200"/>
          <p14:tracePt t="30807" x="6026150" y="3251200"/>
          <p14:tracePt t="30824" x="5943600" y="3251200"/>
          <p14:tracePt t="30842" x="5759450" y="3251200"/>
          <p14:tracePt t="30858" x="5654675" y="3251200"/>
          <p14:tracePt t="30874" x="5572125" y="3254375"/>
          <p14:tracePt t="30890" x="5508625" y="3267075"/>
          <p14:tracePt t="30907" x="5435600" y="3279775"/>
          <p14:tracePt t="30923" x="5391150" y="3292475"/>
          <p14:tracePt t="30940" x="5353050" y="3311525"/>
          <p14:tracePt t="30958" x="5280025" y="3340100"/>
          <p14:tracePt t="30974" x="5226050" y="3371850"/>
          <p14:tracePt t="30992" x="5149850" y="3413125"/>
          <p14:tracePt t="31008" x="5102225" y="3448050"/>
          <p14:tracePt t="31024" x="5070475" y="3473450"/>
          <p14:tracePt t="31041" x="5026025" y="3517900"/>
          <p14:tracePt t="31058" x="5016500" y="3533775"/>
          <p14:tracePt t="31074" x="4991100" y="3556000"/>
          <p14:tracePt t="31092" x="4965700" y="3600450"/>
          <p14:tracePt t="31108" x="4933950" y="3632200"/>
          <p14:tracePt t="31124" x="4914900" y="3686175"/>
          <p14:tracePt t="31141" x="4886325" y="3778250"/>
          <p14:tracePt t="31157" x="4864100" y="3844925"/>
          <p14:tracePt t="31173" x="4857750" y="3917950"/>
          <p14:tracePt t="31191" x="4883150" y="4092575"/>
          <p14:tracePt t="31207" x="4899025" y="4200525"/>
          <p14:tracePt t="31224" x="4911725" y="4273550"/>
          <p14:tracePt t="31241" x="4943475" y="4397375"/>
          <p14:tracePt t="31258" x="4984750" y="4489450"/>
          <p14:tracePt t="31274" x="5016500" y="4575175"/>
          <p14:tracePt t="31291" x="5086350" y="4676775"/>
          <p14:tracePt t="31307" x="5146675" y="4740275"/>
          <p14:tracePt t="31323" x="5219700" y="4803775"/>
          <p14:tracePt t="31341" x="5330825" y="4883150"/>
          <p14:tracePt t="31357" x="5387975" y="4911725"/>
          <p14:tracePt t="31374" x="5435600" y="4943475"/>
          <p14:tracePt t="31391" x="5492750" y="4984750"/>
          <p14:tracePt t="31407" x="5534025" y="5016500"/>
          <p14:tracePt t="31424" x="5578475" y="5041900"/>
          <p14:tracePt t="31440" x="5645150" y="5089525"/>
          <p14:tracePt t="31457" x="5692775" y="5108575"/>
          <p14:tracePt t="31473" x="5730875" y="5121275"/>
          <p14:tracePt t="31490" x="5784850" y="5121275"/>
          <p14:tracePt t="31507" x="5829300" y="5121275"/>
          <p14:tracePt t="31524" x="5857875" y="5121275"/>
          <p14:tracePt t="31541" x="5921375" y="5105400"/>
          <p14:tracePt t="31557" x="5975350" y="5099050"/>
          <p14:tracePt t="31574" x="6019800" y="5092700"/>
          <p14:tracePt t="31590" x="6073775" y="5086350"/>
          <p14:tracePt t="31606" x="6105525" y="5067300"/>
          <p14:tracePt t="31623" x="6143625" y="5054600"/>
          <p14:tracePt t="31640" x="6216650" y="5013325"/>
          <p14:tracePt t="31657" x="6286500" y="4968875"/>
          <p14:tracePt t="31674" x="6391275" y="4908550"/>
          <p14:tracePt t="31690" x="6518275" y="4860925"/>
          <p14:tracePt t="31707" x="6565900" y="4835525"/>
          <p14:tracePt t="31723" x="6610350" y="4813300"/>
          <p14:tracePt t="31740" x="6686550" y="4765675"/>
          <p14:tracePt t="31756" x="6753225" y="4737100"/>
          <p14:tracePt t="31773" x="6823075" y="4689475"/>
          <p14:tracePt t="31791" x="6911975" y="4613275"/>
          <p14:tracePt t="31807" x="6981825" y="4568825"/>
          <p14:tracePt t="31824" x="7073900" y="4511675"/>
          <p14:tracePt t="31840" x="7226300" y="4425950"/>
          <p14:tracePt t="31856" x="7305675" y="4394200"/>
          <p14:tracePt t="31873" x="7362825" y="4359275"/>
          <p14:tracePt t="31891" x="7419975" y="4321175"/>
          <p14:tracePt t="31907" x="7448550" y="4273550"/>
          <p14:tracePt t="31924" x="7473950" y="4225925"/>
          <p14:tracePt t="31941" x="7496175" y="4133850"/>
          <p14:tracePt t="31957" x="7489825" y="3990975"/>
          <p14:tracePt t="31974" x="7432675" y="3816350"/>
          <p14:tracePt t="31990" x="7343775" y="3600450"/>
          <p14:tracePt t="32007" x="7270750" y="3454400"/>
          <p14:tracePt t="32023" x="7229475" y="3362325"/>
          <p14:tracePt t="32041" x="7188200" y="3292475"/>
          <p14:tracePt t="32058" x="7175500" y="3276600"/>
          <p14:tracePt t="32074" x="7162800" y="3267075"/>
          <p14:tracePt t="32090" x="7118350" y="3241675"/>
          <p14:tracePt t="32107" x="7086600" y="3232150"/>
          <p14:tracePt t="32123" x="7058025" y="3219450"/>
          <p14:tracePt t="32140" x="6934200" y="3178175"/>
          <p14:tracePt t="32157" x="6848475" y="3162300"/>
          <p14:tracePt t="32173" x="6778625" y="3162300"/>
          <p14:tracePt t="32190" x="6683375" y="3162300"/>
          <p14:tracePt t="32207" x="6610350" y="3162300"/>
          <p14:tracePt t="32223" x="6550025" y="3162300"/>
          <p14:tracePt t="32240" x="6464300" y="3162300"/>
          <p14:tracePt t="32256" x="6413500" y="3165475"/>
          <p14:tracePt t="32273" x="6350000" y="3187700"/>
          <p14:tracePt t="32290" x="6207125" y="3203575"/>
          <p14:tracePt t="32307" x="6111875" y="3219450"/>
          <p14:tracePt t="32323" x="6026150" y="3235325"/>
          <p14:tracePt t="32340" x="5889625" y="3282950"/>
          <p14:tracePt t="32356" x="5791200" y="3308350"/>
          <p14:tracePt t="32374" x="5683250" y="3324225"/>
          <p14:tracePt t="32390" x="5549900" y="3355975"/>
          <p14:tracePt t="32406" x="5467350" y="3365500"/>
          <p14:tracePt t="32424" x="5381625" y="3371850"/>
          <p14:tracePt t="32441" x="5308600" y="3387725"/>
          <p14:tracePt t="32457" x="5276850" y="3397250"/>
          <p14:tracePt t="32474" x="5254625" y="3409950"/>
          <p14:tracePt t="32490" x="5219700" y="3432175"/>
          <p14:tracePt t="32506" x="5203825" y="3444875"/>
          <p14:tracePt t="32523" x="5172075" y="3454400"/>
          <p14:tracePt t="32540" x="5146675" y="3476625"/>
          <p14:tracePt t="32556" x="5137150" y="3489325"/>
          <p14:tracePt t="32573" x="5121275" y="3498850"/>
          <p14:tracePt t="32590" x="5105400" y="3511550"/>
          <p14:tracePt t="32607" x="5095875" y="3521075"/>
          <p14:tracePt t="32625" x="5089525" y="3536950"/>
          <p14:tracePt t="32641" x="5089525" y="3552825"/>
          <p14:tracePt t="32657" x="5089525" y="3581400"/>
          <p14:tracePt t="32673" x="5089525" y="3609975"/>
          <p14:tracePt t="32689" x="5099050" y="3673475"/>
          <p14:tracePt t="32707" x="5111750" y="3717925"/>
          <p14:tracePt t="32725" x="5137150" y="3784600"/>
          <p14:tracePt t="32741" x="5159375" y="3822700"/>
          <p14:tracePt t="32757" x="5184775" y="3860800"/>
          <p14:tracePt t="32774" x="5216525" y="3911600"/>
          <p14:tracePt t="32791" x="5226050" y="3933825"/>
          <p14:tracePt t="32807" x="5238750" y="3965575"/>
          <p14:tracePt t="32824" x="5273675" y="4022725"/>
          <p14:tracePt t="32840" x="5286375" y="4054475"/>
          <p14:tracePt t="32856" x="5311775" y="4102100"/>
          <p14:tracePt t="32874" x="5359400" y="4168775"/>
          <p14:tracePt t="32890" x="5378450" y="4213225"/>
          <p14:tracePt t="32907" x="5391150" y="4244975"/>
          <p14:tracePt t="32925" x="5391150" y="4283075"/>
          <p14:tracePt t="32940" x="5391150" y="4305300"/>
          <p14:tracePt t="32957" x="5391150" y="4337050"/>
          <p14:tracePt t="32974" x="5391150" y="4356100"/>
          <p14:tracePt t="32989" x="5387975" y="4365625"/>
          <p14:tracePt t="33006" x="5381625" y="4381500"/>
          <p14:tracePt t="33024" x="5368925" y="4397375"/>
          <p14:tracePt t="33039" x="5359400" y="4406900"/>
          <p14:tracePt t="33056" x="5343525" y="4416425"/>
          <p14:tracePt t="33073" x="5327650" y="4435475"/>
          <p14:tracePt t="33089" x="5318125" y="4445000"/>
          <p14:tracePt t="33106" x="5308600" y="4454525"/>
          <p14:tracePt t="33123" x="5308600" y="4470400"/>
          <p14:tracePt t="33139" x="5308600" y="4486275"/>
          <p14:tracePt t="33157" x="5308600" y="4495800"/>
          <p14:tracePt t="33174" x="5308600" y="4511675"/>
          <p14:tracePt t="33191" x="5308600" y="4521200"/>
          <p14:tracePt t="33207" x="5308600" y="4533900"/>
          <p14:tracePt t="33223" x="5308600" y="4549775"/>
          <p14:tracePt t="33239" x="5308600" y="4559300"/>
          <p14:tracePt t="33256" x="5314950" y="4568825"/>
          <p14:tracePt t="33274" x="5359400" y="4606925"/>
          <p14:tracePt t="33290" x="5397500" y="4632325"/>
          <p14:tracePt t="33307" x="5445125" y="4657725"/>
          <p14:tracePt t="33324" x="5518150" y="4679950"/>
          <p14:tracePt t="33340" x="5562600" y="4692650"/>
          <p14:tracePt t="33357" x="5600700" y="4705350"/>
          <p14:tracePt t="33373" x="5686425" y="4718050"/>
          <p14:tracePt t="33390" x="5740400" y="4724400"/>
          <p14:tracePt t="33407" x="5791200" y="4730750"/>
          <p14:tracePt t="33424" x="5895975" y="4730750"/>
          <p14:tracePt t="33441" x="5956300" y="4730750"/>
          <p14:tracePt t="33458" x="6007100" y="4730750"/>
          <p14:tracePt t="33474" x="6092825" y="4730750"/>
          <p14:tracePt t="33490" x="6137275" y="4730750"/>
          <p14:tracePt t="33506" x="6197600" y="4727575"/>
          <p14:tracePt t="33523" x="6321425" y="4695825"/>
          <p14:tracePt t="33539" x="6384925" y="4689475"/>
          <p14:tracePt t="33558" x="6435725" y="4683125"/>
          <p14:tracePt t="33574" x="6499225" y="4670425"/>
          <p14:tracePt t="33590" x="6537325" y="4670425"/>
          <p14:tracePt t="33607" x="6597650" y="4657725"/>
          <p14:tracePt t="33624" x="6721475" y="4625975"/>
          <p14:tracePt t="33640" x="6800850" y="4594225"/>
          <p14:tracePt t="33657" x="6880225" y="4546600"/>
          <p14:tracePt t="33659" x="6918325" y="4524375"/>
          <p14:tracePt t="33673" x="7010400" y="4464050"/>
          <p14:tracePt t="33690" x="7102475" y="4416425"/>
          <p14:tracePt t="33708" x="7204075" y="4356100"/>
          <p14:tracePt t="33723" x="7292975" y="4289425"/>
          <p14:tracePt t="33740" x="7334250" y="4248150"/>
          <p14:tracePt t="33757" x="7385050" y="4197350"/>
          <p14:tracePt t="33774" x="7448550" y="4127500"/>
          <p14:tracePt t="33790" x="7473950" y="4079875"/>
          <p14:tracePt t="33806" x="7505700" y="4041775"/>
          <p14:tracePt t="33823" x="7550150" y="3940175"/>
          <p14:tracePt t="33840" x="7591425" y="3860800"/>
          <p14:tracePt t="33857" x="7604125" y="3797300"/>
          <p14:tracePt t="33873" x="7616825" y="3756025"/>
          <p14:tracePt t="33890" x="7616825" y="3724275"/>
          <p14:tracePt t="33907" x="7616825" y="3711575"/>
          <p14:tracePt t="33923" x="7613650" y="3676650"/>
          <p14:tracePt t="33939" x="7600950" y="3644900"/>
          <p14:tracePt t="33957" x="7575550" y="3600450"/>
          <p14:tracePt t="33973" x="7512050" y="3530600"/>
          <p14:tracePt t="33990" x="7480300" y="3498850"/>
          <p14:tracePt t="34009" x="7435850" y="3454400"/>
          <p14:tracePt t="34023" x="7388225" y="3419475"/>
          <p14:tracePt t="34040" x="7321550" y="3390900"/>
          <p14:tracePt t="34057" x="7245350" y="3368675"/>
          <p14:tracePt t="34073" x="7112000" y="3336925"/>
          <p14:tracePt t="34090" x="7013575" y="3311525"/>
          <p14:tracePt t="34108" x="6848475" y="3286125"/>
          <p14:tracePt t="34123" x="6740525" y="3270250"/>
          <p14:tracePt t="34140" x="6623050" y="3254375"/>
          <p14:tracePt t="34158" x="6423025" y="3228975"/>
          <p14:tracePt t="34174" x="6305550" y="3209925"/>
          <p14:tracePt t="34190" x="6184900" y="3184525"/>
          <p14:tracePt t="34207" x="5997575" y="3159125"/>
          <p14:tracePt t="34223" x="5915025" y="3152775"/>
          <p14:tracePt t="34240" x="5854700" y="3152775"/>
          <p14:tracePt t="34258" x="5791200" y="3152775"/>
          <p14:tracePt t="34273" x="5762625" y="3162300"/>
          <p14:tracePt t="34290" x="5724525" y="3175000"/>
          <p14:tracePt t="34308" x="5667375" y="3200400"/>
          <p14:tracePt t="34323" x="5635625" y="3213100"/>
          <p14:tracePt t="34340" x="5591175" y="3225800"/>
          <p14:tracePt t="34357" x="5559425" y="3235325"/>
          <p14:tracePt t="34374" x="5524500" y="3254375"/>
          <p14:tracePt t="34390" x="5495925" y="3267075"/>
          <p14:tracePt t="34408" x="5480050" y="3286125"/>
          <p14:tracePt t="34424" x="5467350" y="3317875"/>
          <p14:tracePt t="34440" x="5454650" y="3340100"/>
          <p14:tracePt t="34457" x="5432425" y="3384550"/>
          <p14:tracePt t="34473" x="5419725" y="3406775"/>
          <p14:tracePt t="34489" x="5413375" y="3435350"/>
          <p14:tracePt t="34507" x="5413375" y="3457575"/>
          <p14:tracePt t="34523" x="5413375" y="3498850"/>
          <p14:tracePt t="34540" x="5413375" y="3521075"/>
          <p14:tracePt t="34558" x="5413375" y="3568700"/>
          <p14:tracePt t="34574" x="5413375" y="3597275"/>
          <p14:tracePt t="34590" x="5413375" y="3613150"/>
          <p14:tracePt t="34607" x="5413375" y="3629025"/>
          <p14:tracePt t="34623" x="5413375" y="3654425"/>
          <p14:tracePt t="34640" x="5413375" y="3676650"/>
          <p14:tracePt t="34657" x="5416550" y="3733800"/>
          <p14:tracePt t="34674" x="5429250" y="3778250"/>
          <p14:tracePt t="34690" x="5441950" y="3816350"/>
          <p14:tracePt t="34707" x="5470525" y="3908425"/>
          <p14:tracePt t="34724" x="5483225" y="3952875"/>
          <p14:tracePt t="34740" x="5483225" y="4006850"/>
          <p14:tracePt t="34757" x="5483225" y="4067175"/>
          <p14:tracePt t="34773" x="5483225" y="4111625"/>
          <p14:tracePt t="34790" x="5495925" y="4165600"/>
          <p14:tracePt t="34807" x="5524500" y="4257675"/>
          <p14:tracePt t="34823" x="5553075" y="4324350"/>
          <p14:tracePt t="34840" x="5572125" y="4362450"/>
          <p14:tracePt t="34857" x="5597525" y="4406900"/>
          <p14:tracePt t="34874" x="5607050" y="4416425"/>
          <p14:tracePt t="34890" x="5613400" y="4425950"/>
          <p14:tracePt t="34907" x="5616575" y="4445000"/>
          <p14:tracePt t="34923" x="5626100" y="4454525"/>
          <p14:tracePt t="34940" x="5641975" y="4464050"/>
          <p14:tracePt t="34957" x="5651500" y="4486275"/>
          <p14:tracePt t="34973" x="5657850" y="4495800"/>
          <p14:tracePt t="34990" x="5661025" y="4498975"/>
          <p14:tracePt t="37127" x="5680075" y="4505325"/>
          <p14:tracePt t="37133" x="5705475" y="4505325"/>
          <p14:tracePt t="37141" x="5737225" y="4505325"/>
          <p14:tracePt t="37157" x="5848350" y="4483100"/>
          <p14:tracePt t="37173" x="6022975" y="4438650"/>
          <p14:tracePt t="37189" x="6432550" y="4286250"/>
          <p14:tracePt t="37225" x="6953250" y="4086225"/>
          <p14:tracePt t="37258" x="7185025" y="3927475"/>
          <p14:tracePt t="37275" x="7359650" y="3822700"/>
          <p14:tracePt t="37291" x="7461250" y="3752850"/>
          <p14:tracePt t="37306" x="7556500" y="3686175"/>
          <p14:tracePt t="37323" x="7642225" y="3600450"/>
          <p14:tracePt t="37339" x="7759700" y="3463925"/>
          <p14:tracePt t="37356" x="7813675" y="3394075"/>
          <p14:tracePt t="37374" x="7842250" y="3336925"/>
          <p14:tracePt t="37390" x="7870825" y="3235325"/>
          <p14:tracePt t="37406" x="7845425" y="3155950"/>
          <p14:tracePt t="37423" x="7807325" y="3086100"/>
          <p14:tracePt t="37440" x="7724775" y="3003550"/>
          <p14:tracePt t="37456" x="7620000" y="2946400"/>
          <p14:tracePt t="37472" x="7486650" y="2892425"/>
          <p14:tracePt t="37489" x="7318375" y="2841625"/>
          <p14:tracePt t="37506" x="7165975" y="2822575"/>
          <p14:tracePt t="37523" x="7042150" y="2822575"/>
          <p14:tracePt t="37539" x="6819900" y="2838450"/>
          <p14:tracePt t="37556" x="6635750" y="2873375"/>
          <p14:tracePt t="37573" x="6492875" y="2901950"/>
          <p14:tracePt t="37590" x="6267450" y="2984500"/>
          <p14:tracePt t="37607" x="6134100" y="3035300"/>
          <p14:tracePt t="37624" x="5949950" y="3124200"/>
          <p14:tracePt t="37640" x="5848350" y="3184525"/>
          <p14:tracePt t="37656" x="5759450" y="3216275"/>
          <p14:tracePt t="37674" x="5661025" y="3260725"/>
          <p14:tracePt t="37690" x="5616575" y="3282950"/>
          <p14:tracePt t="37706" x="5591175" y="3298825"/>
          <p14:tracePt t="37723" x="5565775" y="3324225"/>
          <p14:tracePt t="37739" x="5521325" y="3368675"/>
          <p14:tracePt t="37756" x="5489575" y="3394075"/>
          <p14:tracePt t="37774" x="5457825" y="3444875"/>
          <p14:tracePt t="37789" x="5448300" y="3476625"/>
          <p14:tracePt t="37806" x="5429250" y="3521075"/>
          <p14:tracePt t="37824" x="5422900" y="3575050"/>
          <p14:tracePt t="37840" x="5426075" y="3629025"/>
          <p14:tracePt t="37856" x="5448300" y="3727450"/>
          <p14:tracePt t="37874" x="5492750" y="3886200"/>
          <p14:tracePt t="37889" x="5505450" y="3959225"/>
          <p14:tracePt t="37906" x="5537200" y="4025900"/>
          <p14:tracePt t="37924" x="5572125" y="4121150"/>
          <p14:tracePt t="37940" x="5610225" y="4187825"/>
          <p14:tracePt t="37956" x="5638800" y="4257675"/>
          <p14:tracePt t="37974" x="5692775" y="4324350"/>
          <p14:tracePt t="37990" x="5743575" y="4375150"/>
          <p14:tracePt t="38006" x="5784850" y="4425950"/>
          <p14:tracePt t="38023" x="5848350" y="4495800"/>
          <p14:tracePt t="38039" x="5873750" y="4524375"/>
          <p14:tracePt t="38056" x="5883275" y="4543425"/>
          <p14:tracePt t="38074" x="5895975" y="4562475"/>
          <p14:tracePt t="38090" x="5899150" y="4572000"/>
          <p14:tracePt t="38107" x="5899150" y="4578350"/>
          <p14:tracePt t="38123" x="5921375" y="4591050"/>
          <p14:tracePt t="38139" x="5930900" y="4591050"/>
          <p14:tracePt t="38260" x="5934075" y="4591050"/>
          <p14:tracePt t="38266" x="5940425" y="4591050"/>
          <p14:tracePt t="38274" x="5943600" y="4591050"/>
          <p14:tracePt t="38588" x="5902325" y="4597400"/>
          <p14:tracePt t="38596" x="5829300" y="4606925"/>
          <p14:tracePt t="38607" x="5737225" y="4616450"/>
          <p14:tracePt t="38623" x="5416550" y="4654550"/>
          <p14:tracePt t="38640" x="5187950" y="4702175"/>
          <p14:tracePt t="38657" x="4965700" y="4778375"/>
          <p14:tracePt t="38673" x="4679950" y="4921250"/>
          <p14:tracePt t="38690" x="4521200" y="5006975"/>
          <p14:tracePt t="38709" x="4356100" y="5111750"/>
          <p14:tracePt t="38723" x="4295775" y="5162550"/>
          <p14:tracePt t="38740" x="4244975" y="5216525"/>
          <p14:tracePt t="38756" x="4197350" y="5241925"/>
          <p14:tracePt t="38772" x="4162425" y="5286375"/>
          <p14:tracePt t="38789" x="4137025" y="5302250"/>
          <p14:tracePt t="38806" x="4127500" y="5314950"/>
          <p14:tracePt t="38822" x="4117975" y="5334000"/>
          <p14:tracePt t="38839" x="4117975" y="5343525"/>
          <p14:tracePt t="38856" x="4133850" y="5359400"/>
          <p14:tracePt t="38873" x="4213225" y="5372100"/>
          <p14:tracePt t="38890" x="4257675" y="5372100"/>
          <p14:tracePt t="38906" x="4292600" y="5372100"/>
          <p14:tracePt t="38923" x="4314825" y="5372100"/>
          <p14:tracePt t="38939" x="4324350" y="5372100"/>
          <p14:tracePt t="38956" x="4340225" y="5372100"/>
          <p14:tracePt t="38972" x="4349750" y="5372100"/>
          <p14:tracePt t="38990" x="4365625" y="5359400"/>
          <p14:tracePt t="39007" x="4394200" y="5340350"/>
          <p14:tracePt t="39023" x="4432300" y="5299075"/>
          <p14:tracePt t="39040" x="4445000" y="5273675"/>
          <p14:tracePt t="39057" x="4464050" y="5245100"/>
          <p14:tracePt t="39073" x="4464050" y="5229225"/>
          <p14:tracePt t="39089" x="4460875" y="5219700"/>
          <p14:tracePt t="39106" x="4445000" y="5203825"/>
          <p14:tracePt t="39122" x="4419600" y="5197475"/>
          <p14:tracePt t="39139" x="4365625" y="5191125"/>
          <p14:tracePt t="39157" x="4308475" y="5191125"/>
          <p14:tracePt t="39173" x="4178300" y="5203825"/>
          <p14:tracePt t="39190" x="4067175" y="5245100"/>
          <p14:tracePt t="39207" x="3917950" y="5295900"/>
          <p14:tracePt t="39223" x="3848100" y="5340350"/>
          <p14:tracePt t="39239" x="3787775" y="5394325"/>
          <p14:tracePt t="39256" x="3730625" y="5422900"/>
          <p14:tracePt t="39272" x="3686175" y="5467350"/>
          <p14:tracePt t="39290" x="3660775" y="5499100"/>
          <p14:tracePt t="39306" x="3641725" y="5543550"/>
          <p14:tracePt t="39323" x="3629025" y="5632450"/>
          <p14:tracePt t="39339" x="3629025" y="5692775"/>
          <p14:tracePt t="39356" x="3632200" y="5753100"/>
          <p14:tracePt t="39373" x="3676650" y="5848350"/>
          <p14:tracePt t="39389" x="3730625" y="5921375"/>
          <p14:tracePt t="39406" x="3787775" y="5991225"/>
          <p14:tracePt t="39423" x="3930650" y="6092825"/>
          <p14:tracePt t="39440" x="3997325" y="6130925"/>
          <p14:tracePt t="39457" x="4073525" y="6159500"/>
          <p14:tracePt t="39473" x="4117975" y="6172200"/>
          <p14:tracePt t="39489" x="4156075" y="6191250"/>
          <p14:tracePt t="39507" x="4225925" y="6203950"/>
          <p14:tracePt t="39523" x="4286250" y="6210300"/>
          <p14:tracePt t="39539" x="4340225" y="6210300"/>
          <p14:tracePt t="39556" x="4384675" y="6210300"/>
          <p14:tracePt t="39572" x="4419600" y="6200775"/>
          <p14:tracePt t="39589" x="4435475" y="6178550"/>
          <p14:tracePt t="39851" x="4505325" y="6181725"/>
          <p14:tracePt t="39857" x="4597400" y="6181725"/>
          <p14:tracePt t="39873" x="4724400" y="6181725"/>
          <p14:tracePt t="39889" x="4864100" y="6159500"/>
          <p14:tracePt t="39907" x="5060950" y="6048375"/>
          <p14:tracePt t="39923" x="5172075" y="5921375"/>
          <p14:tracePt t="39939" x="5353050" y="5641975"/>
          <p14:tracePt t="39957" x="5607050" y="5172075"/>
          <p14:tracePt t="39973" x="5711825" y="4918075"/>
          <p14:tracePt t="39991" x="5765800" y="4752975"/>
          <p14:tracePt t="40007" x="5819775" y="4572000"/>
          <p14:tracePt t="40023" x="5835650" y="4473575"/>
          <p14:tracePt t="40040" x="5842000" y="4413250"/>
          <p14:tracePt t="40056" x="5842000" y="4333875"/>
          <p14:tracePt t="40073" x="5842000" y="4289425"/>
          <p14:tracePt t="40089" x="5854700" y="4216400"/>
          <p14:tracePt t="40107" x="5886450" y="4102100"/>
          <p14:tracePt t="40123" x="5892800" y="4041775"/>
          <p14:tracePt t="40140" x="5905500" y="3984625"/>
          <p14:tracePt t="40157" x="5918200" y="3937000"/>
          <p14:tracePt t="40173" x="5937250" y="3911600"/>
          <p14:tracePt t="40189" x="5956300" y="3873500"/>
          <p14:tracePt t="40206" x="6000750" y="3813175"/>
          <p14:tracePt t="40222" x="6026150" y="3775075"/>
          <p14:tracePt t="40239" x="6054725" y="3727450"/>
          <p14:tracePt t="40256" x="6086475" y="3679825"/>
          <p14:tracePt t="40272" x="6099175" y="3654425"/>
          <p14:tracePt t="40289" x="6108700" y="3632200"/>
          <p14:tracePt t="40306" x="6137275" y="3606800"/>
          <p14:tracePt t="40323" x="6162675" y="3597275"/>
          <p14:tracePt t="40339" x="6191250" y="3584575"/>
          <p14:tracePt t="40356" x="6223000" y="3562350"/>
          <p14:tracePt t="40372" x="6232525" y="3556000"/>
          <p14:tracePt t="40389" x="6245225" y="3556000"/>
          <p14:tracePt t="40406" x="6251575" y="3556000"/>
          <p14:tracePt t="40440" x="6254750" y="3556000"/>
          <p14:tracePt t="40457" x="6270625" y="3556000"/>
          <p14:tracePt t="40473" x="6280150" y="3556000"/>
          <p14:tracePt t="40489" x="6296025" y="3559175"/>
          <p14:tracePt t="40506" x="6311900" y="3562350"/>
          <p14:tracePt t="40522" x="6321425" y="3568700"/>
          <p14:tracePt t="40555" x="6350000" y="3584575"/>
          <p14:tracePt t="40572" x="6381750" y="3597275"/>
          <p14:tracePt t="40589" x="6435725" y="3619500"/>
          <p14:tracePt t="40606" x="6530975" y="3670300"/>
          <p14:tracePt t="40623" x="6597650" y="3698875"/>
          <p14:tracePt t="40640" x="6657975" y="3736975"/>
          <p14:tracePt t="40657" x="6724650" y="3768725"/>
          <p14:tracePt t="40673" x="6772275" y="3803650"/>
          <p14:tracePt t="40690" x="6829425" y="3832225"/>
          <p14:tracePt t="40707" x="6946900" y="3886200"/>
          <p14:tracePt t="40723" x="7013575" y="3914775"/>
          <p14:tracePt t="40740" x="7070725" y="3952875"/>
          <p14:tracePt t="40756" x="7115175" y="3990975"/>
          <p14:tracePt t="40772" x="7134225" y="4019550"/>
          <p14:tracePt t="40789" x="7143750" y="4044950"/>
          <p14:tracePt t="40791" x="7150100" y="4064000"/>
          <p14:tracePt t="40806" x="7162800" y="4092575"/>
          <p14:tracePt t="40823" x="7175500" y="4140200"/>
          <p14:tracePt t="40839" x="7181850" y="4191000"/>
          <p14:tracePt t="40856" x="7178675" y="4298950"/>
          <p14:tracePt t="40873" x="7153275" y="4406900"/>
          <p14:tracePt t="40889" x="7105650" y="4486275"/>
          <p14:tracePt t="40906" x="7013575" y="4572000"/>
          <p14:tracePt t="40922" x="6931025" y="4629150"/>
          <p14:tracePt t="40940" x="6829425" y="4689475"/>
          <p14:tracePt t="40956" x="6645275" y="4768850"/>
          <p14:tracePt t="40973" x="6546850" y="4800600"/>
          <p14:tracePt t="40991" x="6375400" y="4860925"/>
          <p14:tracePt t="41006" x="6264275" y="4892675"/>
          <p14:tracePt t="41023" x="6175375" y="4933950"/>
          <p14:tracePt t="41039" x="6099175" y="4959350"/>
          <p14:tracePt t="41056" x="6029325" y="4978400"/>
          <p14:tracePt t="41072" x="5991225" y="4991100"/>
          <p14:tracePt t="41089" x="5943600" y="5003800"/>
          <p14:tracePt t="41106" x="5883275" y="5003800"/>
          <p14:tracePt t="41123" x="5835650" y="4987925"/>
          <p14:tracePt t="41140" x="5772150" y="4968875"/>
          <p14:tracePt t="41156" x="5749925" y="4956175"/>
          <p14:tracePt t="41173" x="5718175" y="4930775"/>
          <p14:tracePt t="41189" x="5692775" y="4905375"/>
          <p14:tracePt t="41206" x="5641975" y="4845050"/>
          <p14:tracePt t="41222" x="5616575" y="4813300"/>
          <p14:tracePt t="41240" x="5565775" y="4718050"/>
          <p14:tracePt t="41256" x="5540375" y="4632325"/>
          <p14:tracePt t="41273" x="5524500" y="4524375"/>
          <p14:tracePt t="41290" x="5467350" y="4365625"/>
          <p14:tracePt t="41306" x="5432425" y="4254500"/>
          <p14:tracePt t="41322" x="5381625" y="4143375"/>
          <p14:tracePt t="41339" x="5349875" y="4064000"/>
          <p14:tracePt t="41356" x="5299075" y="3978275"/>
          <p14:tracePt t="41373" x="5286375" y="3940175"/>
          <p14:tracePt t="41391" x="5260975" y="3860800"/>
          <p14:tracePt t="41406" x="5245100" y="3797300"/>
          <p14:tracePt t="41422" x="5238750" y="3733800"/>
          <p14:tracePt t="41439" x="5232400" y="3660775"/>
          <p14:tracePt t="41456" x="5232400" y="3606800"/>
          <p14:tracePt t="41472" x="5232400" y="3549650"/>
          <p14:tracePt t="41490" x="5232400" y="3463925"/>
          <p14:tracePt t="41506" x="5235575" y="3409950"/>
          <p14:tracePt t="41523" x="5248275" y="3365500"/>
          <p14:tracePt t="41540" x="5270500" y="3327400"/>
          <p14:tracePt t="41556" x="5283200" y="3305175"/>
          <p14:tracePt t="41572" x="5292725" y="3295650"/>
          <p14:tracePt t="41590" x="5349875" y="3257550"/>
          <p14:tracePt t="41605" x="5403850" y="3244850"/>
          <p14:tracePt t="41622" x="5457825" y="3232150"/>
          <p14:tracePt t="41640" x="5546725" y="3222625"/>
          <p14:tracePt t="41656" x="5591175" y="3222625"/>
          <p14:tracePt t="41673" x="5651500" y="3222625"/>
          <p14:tracePt t="41689" x="5765800" y="3222625"/>
          <p14:tracePt t="41705" x="5835650" y="3228975"/>
          <p14:tracePt t="41722" x="5911850" y="3241675"/>
          <p14:tracePt t="41739" x="6070600" y="3292475"/>
          <p14:tracePt t="41756" x="6213475" y="3346450"/>
          <p14:tracePt t="41773" x="6350000" y="3419475"/>
          <p14:tracePt t="41790" x="6546850" y="3527425"/>
          <p14:tracePt t="41806" x="6657975" y="3587750"/>
          <p14:tracePt t="41823" x="6727825" y="3625850"/>
          <p14:tracePt t="41839" x="6810375" y="3648075"/>
          <p14:tracePt t="41855" x="6854825" y="3660775"/>
          <p14:tracePt t="41873" x="6908800" y="3673475"/>
          <p14:tracePt t="41890" x="6981825" y="3698875"/>
          <p14:tracePt t="41906" x="7007225" y="3711575"/>
          <p14:tracePt t="41923" x="7035800" y="3724275"/>
          <p14:tracePt t="41940" x="7058025" y="3733800"/>
          <p14:tracePt t="41956" x="7070725" y="3740150"/>
          <p14:tracePt t="41972" x="7083425" y="3749675"/>
          <p14:tracePt t="41989" x="7102475" y="3756025"/>
          <p14:tracePt t="42005" x="7124700" y="3765550"/>
          <p14:tracePt t="42023" x="7134225" y="3771900"/>
          <p14:tracePt t="42040" x="7150100" y="3771900"/>
          <p14:tracePt t="42056" x="7159625" y="3775075"/>
          <p14:tracePt t="42073" x="7175500" y="3775075"/>
          <p14:tracePt t="42183" x="7175500" y="3781425"/>
          <p14:tracePt t="42190" x="7175500" y="3784600"/>
          <p14:tracePt t="42206" x="7175500" y="3800475"/>
          <p14:tracePt t="42223" x="7175500" y="3810000"/>
          <p14:tracePt t="42239" x="7175500" y="3825875"/>
          <p14:tracePt t="42256" x="7175500" y="3835400"/>
          <p14:tracePt t="42272" x="7175500" y="3863975"/>
          <p14:tracePt t="42289" x="7165975" y="3895725"/>
          <p14:tracePt t="42305" x="7153275" y="3927475"/>
          <p14:tracePt t="42322" x="7134225" y="3971925"/>
          <p14:tracePt t="42340" x="7073900" y="4083050"/>
          <p14:tracePt t="42356" x="7016750" y="4152900"/>
          <p14:tracePt t="42373" x="6962775" y="4213225"/>
          <p14:tracePt t="42389" x="6851650" y="4302125"/>
          <p14:tracePt t="42405" x="6778625" y="4375150"/>
          <p14:tracePt t="42422" x="6724650" y="4445000"/>
          <p14:tracePt t="42439" x="6642100" y="4521200"/>
          <p14:tracePt t="42456" x="6591300" y="4562475"/>
          <p14:tracePt t="42474" x="6540500" y="4613275"/>
          <p14:tracePt t="42490" x="6477000" y="4654550"/>
          <p14:tracePt t="42506" x="6416675" y="4689475"/>
          <p14:tracePt t="42523" x="6359525" y="4718050"/>
          <p14:tracePt t="42539" x="6273800" y="4768850"/>
          <p14:tracePt t="42555" x="6235700" y="4794250"/>
          <p14:tracePt t="42572" x="6188075" y="4829175"/>
          <p14:tracePt t="42589" x="6130925" y="4854575"/>
          <p14:tracePt t="42605" x="6092825" y="4886325"/>
          <p14:tracePt t="42622" x="6045200" y="4905375"/>
          <p14:tracePt t="42640" x="5975350" y="4930775"/>
          <p14:tracePt t="42656" x="5927725" y="4949825"/>
          <p14:tracePt t="42672" x="5899150" y="4962525"/>
          <p14:tracePt t="42688" x="5861050" y="4975225"/>
          <p14:tracePt t="42705" x="5851525" y="4975225"/>
          <p14:tracePt t="42724" x="5838825" y="4975225"/>
          <p14:tracePt t="42740" x="5822950" y="4975225"/>
          <p14:tracePt t="42756" x="5807075" y="4968875"/>
          <p14:tracePt t="42774" x="5762625" y="4930775"/>
          <p14:tracePt t="42790" x="5740400" y="4905375"/>
          <p14:tracePt t="42806" x="5721350" y="4883150"/>
          <p14:tracePt t="42822" x="5702300" y="4851400"/>
          <p14:tracePt t="42825" x="5695950" y="4838700"/>
          <p14:tracePt t="42839" x="5683250" y="4810125"/>
          <p14:tracePt t="42856" x="5680075" y="4778375"/>
          <p14:tracePt t="42874" x="5680075" y="4702175"/>
          <p14:tracePt t="42890" x="5680075" y="4622800"/>
          <p14:tracePt t="42906" x="5680075" y="4562475"/>
          <p14:tracePt t="42924" x="5670550" y="4467225"/>
          <p14:tracePt t="42940" x="5657850" y="4391025"/>
          <p14:tracePt t="42956" x="5635625" y="4314825"/>
          <p14:tracePt t="42973" x="5626100" y="4206875"/>
          <p14:tracePt t="42989" x="5626100" y="4146550"/>
          <p14:tracePt t="43005" x="5619750" y="4086225"/>
          <p14:tracePt t="43023" x="5603875" y="3921125"/>
          <p14:tracePt t="43040" x="5594350" y="3825875"/>
          <p14:tracePt t="43056" x="5588000" y="3752850"/>
          <p14:tracePt t="43074" x="5588000" y="3667125"/>
          <p14:tracePt t="43090" x="5597525" y="3613150"/>
          <p14:tracePt t="43106" x="5610225" y="3559175"/>
          <p14:tracePt t="43123" x="5651500" y="3498850"/>
          <p14:tracePt t="43139" x="5670550" y="3467100"/>
          <p14:tracePt t="43156" x="5695950" y="3438525"/>
          <p14:tracePt t="43174" x="5730875" y="3406775"/>
          <p14:tracePt t="43190" x="5772150" y="3375025"/>
          <p14:tracePt t="43207" x="5810250" y="3349625"/>
          <p14:tracePt t="43224" x="5876925" y="3314700"/>
          <p14:tracePt t="43240" x="5930900" y="3302000"/>
          <p14:tracePt t="43256" x="5994400" y="3286125"/>
          <p14:tracePt t="43273" x="6089650" y="3279775"/>
          <p14:tracePt t="43288" x="6181725" y="3279775"/>
          <p14:tracePt t="43305" x="6286500" y="3279775"/>
          <p14:tracePt t="43323" x="6384925" y="3282950"/>
          <p14:tracePt t="43339" x="6448425" y="3292475"/>
          <p14:tracePt t="43356" x="6508750" y="3298825"/>
          <p14:tracePt t="43373" x="6578600" y="3305175"/>
          <p14:tracePt t="43389" x="6632575" y="3311525"/>
          <p14:tracePt t="43406" x="6670675" y="3324225"/>
          <p14:tracePt t="43423" x="6737350" y="3349625"/>
          <p14:tracePt t="43438" x="6775450" y="3362325"/>
          <p14:tracePt t="43455" x="6797675" y="3375025"/>
          <p14:tracePt t="43473" x="6838950" y="3400425"/>
          <p14:tracePt t="43489" x="6870700" y="3409950"/>
          <p14:tracePt t="43506" x="6880225" y="3419475"/>
          <p14:tracePt t="43523" x="6899275" y="3435350"/>
          <p14:tracePt t="43539" x="6911975" y="3451225"/>
          <p14:tracePt t="43555" x="6927850" y="3463925"/>
          <p14:tracePt t="43572" x="6943725" y="3476625"/>
          <p14:tracePt t="43588" x="6953250" y="3486150"/>
          <p14:tracePt t="43605" x="6962775" y="3502025"/>
          <p14:tracePt t="43622" x="6962775" y="3511550"/>
          <p14:tracePt t="43737" x="6962775" y="3517900"/>
          <p14:tracePt t="43745" x="6962775" y="3521075"/>
          <p14:tracePt t="43755" x="6962775" y="3527425"/>
          <p14:tracePt t="43772" x="6962775" y="3540125"/>
          <p14:tracePt t="43789" x="6962775" y="3556000"/>
          <p14:tracePt t="43806" x="6956425" y="3565525"/>
          <p14:tracePt t="43822" x="6931025" y="3609975"/>
          <p14:tracePt t="43839" x="6877050" y="3689350"/>
          <p14:tracePt t="43856" x="6816725" y="3781425"/>
          <p14:tracePt t="43872" x="6740525" y="3883025"/>
          <p14:tracePt t="43889" x="6692900" y="3962400"/>
          <p14:tracePt t="43906" x="6632575" y="4054475"/>
          <p14:tracePt t="43923" x="6569075" y="4194175"/>
          <p14:tracePt t="43938" x="6537325" y="4273550"/>
          <p14:tracePt t="43955" x="6515100" y="4337050"/>
          <p14:tracePt t="43972" x="6483350" y="4451350"/>
          <p14:tracePt t="43988" x="6470650" y="4537075"/>
          <p14:tracePt t="44006" x="6448425" y="4600575"/>
          <p14:tracePt t="44022" x="6419850" y="4667250"/>
          <p14:tracePt t="44039" x="6410325" y="4699000"/>
          <p14:tracePt t="44055" x="6397625" y="4721225"/>
          <p14:tracePt t="44072" x="6388100" y="4737100"/>
          <p14:tracePt t="44089" x="6388100" y="4749800"/>
          <p14:tracePt t="44106" x="6388100" y="4759325"/>
          <p14:tracePt t="44122" x="6388100" y="4775200"/>
          <p14:tracePt t="45862" x="6416675" y="4810125"/>
          <p14:tracePt t="45869" x="6470650" y="4860925"/>
          <p14:tracePt t="45876" x="6515100" y="4914900"/>
          <p14:tracePt t="45889" x="6578600" y="4978400"/>
          <p14:tracePt t="45905" x="6816725" y="5267325"/>
          <p14:tracePt t="45942" x="7197725" y="5800725"/>
          <p14:tracePt t="45976" x="7416800" y="6156325"/>
          <p14:tracePt t="45992" x="7458075" y="6245225"/>
          <p14:tracePt t="46007" x="7470775" y="6299200"/>
          <p14:tracePt t="46022" x="7477125" y="6327775"/>
          <p14:tracePt t="46038" x="7477125" y="6359525"/>
          <p14:tracePt t="46056" x="7477125" y="6372225"/>
          <p14:tracePt t="46072" x="7477125" y="6381750"/>
          <p14:tracePt t="46090" x="7467600" y="6403975"/>
          <p14:tracePt t="46106" x="7458075" y="6413500"/>
          <p14:tracePt t="46122" x="7423150" y="6426200"/>
          <p14:tracePt t="46140" x="7331075" y="6445250"/>
          <p14:tracePt t="46155" x="7270750" y="6451600"/>
          <p14:tracePt t="46172" x="7191375" y="6451600"/>
          <p14:tracePt t="46190" x="7038975" y="6451600"/>
          <p14:tracePt t="46206" x="6959600" y="6451600"/>
          <p14:tracePt t="46223" x="6854825" y="6451600"/>
          <p14:tracePt t="46240" x="6623050" y="6448425"/>
          <p14:tracePt t="46256" x="6499225" y="6448425"/>
          <p14:tracePt t="46272" x="6372225" y="6448425"/>
          <p14:tracePt t="46289" x="6162675" y="6438900"/>
          <p14:tracePt t="46305" x="6070600" y="6438900"/>
          <p14:tracePt t="46322" x="5988050" y="6438900"/>
          <p14:tracePt t="46340" x="5880100" y="6438900"/>
          <p14:tracePt t="46356" x="5819775" y="6438900"/>
          <p14:tracePt t="46373" x="5768975" y="6438900"/>
          <p14:tracePt t="46390" x="5727700" y="6438900"/>
          <p14:tracePt t="46406" x="5711825" y="6438900"/>
          <p14:tracePt t="46422" x="5702300" y="6438900"/>
          <p14:tracePt t="46439" x="5683250" y="6438900"/>
          <p14:tracePt t="46455" x="5676900" y="6438900"/>
          <p14:tracePt t="46512" x="5676900" y="6432550"/>
          <p14:tracePt t="46519" x="5680075" y="6429375"/>
          <p14:tracePt t="46526" x="5689600" y="6423025"/>
          <p14:tracePt t="46539" x="5699125" y="6413500"/>
          <p14:tracePt t="46555" x="5711825" y="6391275"/>
          <p14:tracePt t="46572" x="5730875" y="6353175"/>
          <p14:tracePt t="46589" x="5759450" y="6261100"/>
          <p14:tracePt t="46605" x="5759450" y="6194425"/>
          <p14:tracePt t="46621" x="5737225" y="6105525"/>
          <p14:tracePt t="46639" x="5718175" y="6022975"/>
          <p14:tracePt t="46655" x="5705475" y="6000750"/>
          <p14:tracePt t="46672" x="5699125" y="5984875"/>
          <p14:tracePt t="46689" x="5699125" y="5975350"/>
          <p14:tracePt t="46755" x="5702300" y="5975350"/>
          <p14:tracePt t="46762" x="5718175" y="5975350"/>
          <p14:tracePt t="46772" x="5753100" y="5978525"/>
          <p14:tracePt t="46789" x="5908675" y="6013450"/>
          <p14:tracePt t="46806" x="6073775" y="6048375"/>
          <p14:tracePt t="46822" x="6248400" y="6096000"/>
          <p14:tracePt t="46839" x="6473825" y="6140450"/>
          <p14:tracePt t="46855" x="6613525" y="6156325"/>
          <p14:tracePt t="46872" x="6731000" y="6181725"/>
          <p14:tracePt t="46889" x="6896100" y="6191250"/>
          <p14:tracePt t="46905" x="7023100" y="6191250"/>
          <p14:tracePt t="46922" x="7131050" y="6169025"/>
          <p14:tracePt t="46939" x="7213600" y="6143625"/>
          <p14:tracePt t="46955" x="7245350" y="6118225"/>
          <p14:tracePt t="46972" x="7267575" y="6099175"/>
          <p14:tracePt t="46988" x="7283450" y="6086475"/>
          <p14:tracePt t="47005" x="7289800" y="6080125"/>
          <p14:tracePt t="47022" x="7289800" y="6073775"/>
          <p14:tracePt t="47104" x="7286625" y="6073775"/>
          <p14:tracePt t="47110" x="7280275" y="6073775"/>
          <p14:tracePt t="47122" x="7277100" y="6076950"/>
          <p14:tracePt t="47138" x="7242175" y="6092825"/>
          <p14:tracePt t="47155" x="7219950" y="6099175"/>
          <p14:tracePt t="47172" x="7191375" y="6099175"/>
          <p14:tracePt t="47189" x="7143750" y="60991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0" y="549275"/>
            <a:ext cx="8916988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CC0099"/>
                </a:solidFill>
              </a:rPr>
              <a:t>Grâce à leur </a:t>
            </a:r>
            <a:r>
              <a:rPr lang="fr-FR" altLang="fr-FR" sz="3200" b="1">
                <a:solidFill>
                  <a:srgbClr val="00B0F0"/>
                </a:solidFill>
              </a:rPr>
              <a:t>métabolisme secondaire</a:t>
            </a:r>
            <a:r>
              <a:rPr lang="fr-FR" altLang="fr-FR" sz="3200" b="1">
                <a:solidFill>
                  <a:srgbClr val="CC0099"/>
                </a:solidFill>
              </a:rPr>
              <a:t> les plantes offrent </a:t>
            </a:r>
            <a:r>
              <a:rPr lang="fr-FR" altLang="fr-FR" b="1">
                <a:solidFill>
                  <a:srgbClr val="CC0099"/>
                </a:solidFill>
              </a:rPr>
              <a:t>:</a:t>
            </a:r>
          </a:p>
          <a:p>
            <a:pPr eaLnBrk="1" hangingPunct="1"/>
            <a:r>
              <a:rPr lang="fr-FR" altLang="fr-FR" b="1"/>
              <a:t>		</a:t>
            </a:r>
          </a:p>
          <a:p>
            <a:pPr eaLnBrk="1" hangingPunct="1"/>
            <a:r>
              <a:rPr lang="fr-FR" altLang="fr-FR" b="1"/>
              <a:t>		* sources de subsistance pour plus de la moitié de la population mondiale, ….</a:t>
            </a:r>
          </a:p>
          <a:p>
            <a:pPr eaLnBrk="1" hangingPunct="1"/>
            <a:r>
              <a:rPr lang="fr-FR" altLang="fr-FR" b="1"/>
              <a:t>		* houille ou charbon des pl. fossiles</a:t>
            </a:r>
          </a:p>
          <a:p>
            <a:pPr eaLnBrk="1" hangingPunct="1"/>
            <a:r>
              <a:rPr lang="fr-FR" altLang="fr-FR" b="1"/>
              <a:t>		* huiles, …</a:t>
            </a:r>
          </a:p>
          <a:p>
            <a:pPr eaLnBrk="1" hangingPunct="1"/>
            <a:r>
              <a:rPr lang="fr-FR" altLang="fr-FR" b="1"/>
              <a:t>		* farines, fécules, légumes, fruits, … </a:t>
            </a:r>
          </a:p>
          <a:p>
            <a:pPr eaLnBrk="1" hangingPunct="1"/>
            <a:r>
              <a:rPr lang="fr-FR" altLang="fr-FR" b="1"/>
              <a:t>		* colorants, fibres, bois, ….. </a:t>
            </a:r>
          </a:p>
          <a:p>
            <a:pPr eaLnBrk="1" hangingPunct="1"/>
            <a:r>
              <a:rPr lang="fr-FR" altLang="fr-FR" b="1"/>
              <a:t>		* divers médicaments : vit., antibiotiques, substances actives contre divers maladies, ….</a:t>
            </a:r>
          </a:p>
          <a:p>
            <a:pPr eaLnBrk="1" hangingPunct="1"/>
            <a:r>
              <a:rPr lang="fr-FR" altLang="fr-FR" b="1"/>
              <a:t>		* ….</a:t>
            </a:r>
          </a:p>
          <a:p>
            <a:pPr eaLnBrk="1" hangingPunct="1"/>
            <a:endParaRPr lang="fr-FR" altLang="fr-FR"/>
          </a:p>
        </p:txBody>
      </p:sp>
      <p:pic>
        <p:nvPicPr>
          <p:cNvPr id="7168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19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4" x="7134225" y="6003925"/>
          <p14:tracePt t="3740" x="7134225" y="5880100"/>
          <p14:tracePt t="3748" x="7134225" y="5753100"/>
          <p14:tracePt t="3764" x="7121525" y="5343525"/>
          <p14:tracePt t="3779" x="7108825" y="4984750"/>
          <p14:tracePt t="3797" x="7061200" y="4422775"/>
          <p14:tracePt t="3830" x="6908800" y="3736975"/>
          <p14:tracePt t="3865" x="6718300" y="3244850"/>
          <p14:tracePt t="3883" x="6623050" y="3086100"/>
          <p14:tracePt t="3898" x="6511925" y="2930525"/>
          <p14:tracePt t="3913" x="6448425" y="2847975"/>
          <p14:tracePt t="3930" x="6372225" y="2762250"/>
          <p14:tracePt t="3947" x="6286500" y="2670175"/>
          <p14:tracePt t="3963" x="6248400" y="2632075"/>
          <p14:tracePt t="4306" x="6191250" y="2536825"/>
          <p14:tracePt t="4313" x="6134100" y="2441575"/>
          <p14:tracePt t="4330" x="5997575" y="2203450"/>
          <p14:tracePt t="4347" x="5838825" y="1946275"/>
          <p14:tracePt t="4365" x="5740400" y="1819275"/>
          <p14:tracePt t="4381" x="5641975" y="1704975"/>
          <p14:tracePt t="4413" x="5451475" y="1520825"/>
          <p14:tracePt t="4451" x="5241925" y="1409700"/>
          <p14:tracePt t="4464" x="5187950" y="1387475"/>
          <p14:tracePt t="4480" x="5149850" y="1374775"/>
          <p14:tracePt t="4497" x="5083175" y="1330325"/>
          <p14:tracePt t="4513" x="5026025" y="1301750"/>
          <p14:tracePt t="4529" x="4959350" y="1263650"/>
          <p14:tracePt t="4546" x="4860925" y="1209675"/>
          <p14:tracePt t="4563" x="4797425" y="1196975"/>
          <p14:tracePt t="4579" x="4752975" y="1184275"/>
          <p14:tracePt t="4597" x="4679950" y="1155700"/>
          <p14:tracePt t="4613" x="4622800" y="1136650"/>
          <p14:tracePt t="4629" x="4559300" y="1120775"/>
          <p14:tracePt t="4646" x="4489450" y="1101725"/>
          <p14:tracePt t="4663" x="4451350" y="1089025"/>
          <p14:tracePt t="4680" x="4406900" y="1089025"/>
          <p14:tracePt t="4696" x="4375150" y="1089025"/>
          <p14:tracePt t="4712" x="4365625" y="1089025"/>
          <p14:tracePt t="4730" x="4356100" y="1089025"/>
          <p14:tracePt t="4747" x="4340225" y="1089025"/>
          <p14:tracePt t="4763" x="4333875" y="1089025"/>
          <p14:tracePt t="4832" x="4337050" y="1089025"/>
          <p14:tracePt t="4838" x="4343400" y="1089025"/>
          <p14:tracePt t="4846" x="4346575" y="1085850"/>
          <p14:tracePt t="4863" x="4368800" y="1085850"/>
          <p14:tracePt t="4879" x="4397375" y="1085850"/>
          <p14:tracePt t="4896" x="4416425" y="1085850"/>
          <p14:tracePt t="4913" x="4441825" y="1073150"/>
          <p14:tracePt t="4929" x="4451350" y="1073150"/>
          <p14:tracePt t="4946" x="4476750" y="1073150"/>
          <p14:tracePt t="4962" x="4505325" y="1073150"/>
          <p14:tracePt t="4979" x="4527550" y="1073150"/>
          <p14:tracePt t="4996" x="4568825" y="1073150"/>
          <p14:tracePt t="5013" x="4578350" y="1073150"/>
          <p14:tracePt t="5029" x="4587875" y="1073150"/>
          <p14:tracePt t="5046" x="4606925" y="1073150"/>
          <p14:tracePt t="5063" x="4635500" y="1073150"/>
          <p14:tracePt t="5080" x="4708525" y="1066800"/>
          <p14:tracePt t="5096" x="4870450" y="1057275"/>
          <p14:tracePt t="5113" x="4975225" y="1057275"/>
          <p14:tracePt t="5130" x="5089525" y="1057275"/>
          <p14:tracePt t="5146" x="5207000" y="1057275"/>
          <p14:tracePt t="5163" x="5270500" y="1050925"/>
          <p14:tracePt t="5179" x="5330825" y="1044575"/>
          <p14:tracePt t="5196" x="5473700" y="1035050"/>
          <p14:tracePt t="5213" x="5610225" y="1035050"/>
          <p14:tracePt t="5229" x="5715000" y="1035050"/>
          <p14:tracePt t="5246" x="5880100" y="1047750"/>
          <p14:tracePt t="5262" x="5962650" y="1057275"/>
          <p14:tracePt t="5280" x="6035675" y="1063625"/>
          <p14:tracePt t="5296" x="6121400" y="1069975"/>
          <p14:tracePt t="5313" x="6159500" y="1069975"/>
          <p14:tracePt t="5329" x="6210300" y="1069975"/>
          <p14:tracePt t="5346" x="6296025" y="1069975"/>
          <p14:tracePt t="5362" x="6356350" y="1069975"/>
          <p14:tracePt t="5380" x="6419850" y="1069975"/>
          <p14:tracePt t="5397" x="6461125" y="1069975"/>
          <p14:tracePt t="5413" x="6492875" y="1069975"/>
          <p14:tracePt t="5430" x="6521450" y="1069975"/>
          <p14:tracePt t="5433" x="6530975" y="1069975"/>
          <p14:tracePt t="5446" x="6562725" y="1069975"/>
          <p14:tracePt t="5464" x="6597650" y="1069975"/>
          <p14:tracePt t="5479" x="6635750" y="1069975"/>
          <p14:tracePt t="5497" x="6683375" y="1069975"/>
          <p14:tracePt t="5513" x="6724650" y="1069975"/>
          <p14:tracePt t="5531" x="6772275" y="1069975"/>
          <p14:tracePt t="5547" x="6794500" y="1069975"/>
          <p14:tracePt t="5563" x="6826250" y="1082675"/>
          <p14:tracePt t="5580" x="6845300" y="1082675"/>
          <p14:tracePt t="5596" x="6873875" y="1089025"/>
          <p14:tracePt t="5613" x="6896100" y="1095375"/>
          <p14:tracePt t="5630" x="6946900" y="1101725"/>
          <p14:tracePt t="5647" x="6975475" y="1114425"/>
          <p14:tracePt t="5663" x="7007225" y="1127125"/>
          <p14:tracePt t="5680" x="7042150" y="1149350"/>
          <p14:tracePt t="5697" x="7064375" y="1149350"/>
          <p14:tracePt t="5713" x="7077075" y="1149350"/>
          <p14:tracePt t="5730" x="7089775" y="1155700"/>
          <p14:tracePt t="5746" x="7105650" y="1155700"/>
          <p14:tracePt t="5762" x="7115175" y="1155700"/>
          <p14:tracePt t="5780" x="7131050" y="1168400"/>
          <p14:tracePt t="5796" x="7134225" y="1168400"/>
          <p14:tracePt t="57998" x="7064375" y="1136650"/>
          <p14:tracePt t="58005" x="6956425" y="1076325"/>
          <p14:tracePt t="58012" x="6851650" y="1028700"/>
          <p14:tracePt t="58025" x="6597650" y="850900"/>
          <p14:tracePt t="58042" x="6267450" y="622300"/>
          <p14:tracePt t="58064" x="5819775" y="250825"/>
          <p14:tracePt t="58083" x="5486400" y="0"/>
          <p14:tracePt t="58110" x="5172075" y="0"/>
          <p14:tracePt t="58142" x="4991100" y="0"/>
          <p14:tracePt t="58157" x="4940300" y="0"/>
          <p14:tracePt t="58174" x="4867275" y="0"/>
          <p14:tracePt t="58191" x="4822825" y="0"/>
          <p14:tracePt t="58207" x="4803775" y="0"/>
          <p14:tracePt t="58225" x="4781550" y="0"/>
          <p14:tracePt t="58240" x="4778375" y="0"/>
          <p14:tracePt t="58257" x="4772025" y="0"/>
          <p14:tracePt t="58489" x="4743450" y="69850"/>
          <p14:tracePt t="58497" x="4686300" y="177800"/>
          <p14:tracePt t="58508" x="4635500" y="285750"/>
          <p14:tracePt t="58525" x="4416425" y="628650"/>
          <p14:tracePt t="58543" x="4206875" y="898525"/>
          <p14:tracePt t="58560" x="3946525" y="1158875"/>
          <p14:tracePt t="58577" x="3794125" y="1292225"/>
          <p14:tracePt t="58593" x="3622675" y="1416050"/>
          <p14:tracePt t="58608" x="3498850" y="1485900"/>
          <p14:tracePt t="58624" x="3346450" y="1571625"/>
          <p14:tracePt t="58640" x="3254375" y="1628775"/>
          <p14:tracePt t="58657" x="3175000" y="1666875"/>
          <p14:tracePt t="58675" x="3089275" y="1711325"/>
          <p14:tracePt t="58691" x="3038475" y="1752600"/>
          <p14:tracePt t="58709" x="3009900" y="1778000"/>
          <p14:tracePt t="58725" x="2971800" y="1822450"/>
          <p14:tracePt t="58741" x="2940050" y="1847850"/>
          <p14:tracePt t="58757" x="2901950" y="1879600"/>
          <p14:tracePt t="58774" x="2825750" y="1920875"/>
          <p14:tracePt t="59125" x="2847975" y="1958975"/>
          <p14:tracePt t="59132" x="2873375" y="2009775"/>
          <p14:tracePt t="59141" x="2905125" y="2051050"/>
          <p14:tracePt t="59158" x="2946400" y="2130425"/>
          <p14:tracePt t="59174" x="3022600" y="2232025"/>
          <p14:tracePt t="59191" x="3073400" y="2282825"/>
          <p14:tracePt t="59224" x="3140075" y="2368550"/>
          <p14:tracePt t="59258" x="3162300" y="2409825"/>
          <p14:tracePt t="59274" x="3181350" y="2422525"/>
          <p14:tracePt t="59291" x="3194050" y="2435225"/>
          <p14:tracePt t="59308" x="3203575" y="2441575"/>
          <p14:tracePt t="59324" x="3216275" y="2441575"/>
          <p14:tracePt t="59341" x="3232150" y="2441575"/>
          <p14:tracePt t="59358" x="3241675" y="2441575"/>
          <p14:tracePt t="59374" x="3257550" y="2441575"/>
          <p14:tracePt t="59391" x="3273425" y="2441575"/>
          <p14:tracePt t="59408" x="3308350" y="2441575"/>
          <p14:tracePt t="59424" x="3429000" y="2419350"/>
          <p14:tracePt t="59440" x="3533775" y="2403475"/>
          <p14:tracePt t="59458" x="3641725" y="2387600"/>
          <p14:tracePt t="59474" x="3806825" y="2378075"/>
          <p14:tracePt t="59490" x="3876675" y="2378075"/>
          <p14:tracePt t="59508" x="3937000" y="2378075"/>
          <p14:tracePt t="59524" x="4041775" y="2378075"/>
          <p14:tracePt t="59541" x="4133850" y="2378075"/>
          <p14:tracePt t="59558" x="4225925" y="2378075"/>
          <p14:tracePt t="59574" x="4327525" y="2371725"/>
          <p14:tracePt t="59591" x="4397375" y="2362200"/>
          <p14:tracePt t="59607" x="4467225" y="2355850"/>
          <p14:tracePt t="59624" x="4587875" y="2339975"/>
          <p14:tracePt t="59641" x="4648200" y="2333625"/>
          <p14:tracePt t="59658" x="4718050" y="2327275"/>
          <p14:tracePt t="59674" x="4835525" y="2317750"/>
          <p14:tracePt t="59691" x="4943475" y="2311400"/>
          <p14:tracePt t="59707" x="5013325" y="2301875"/>
          <p14:tracePt t="59724" x="5124450" y="2289175"/>
          <p14:tracePt t="59740" x="5222875" y="2263775"/>
          <p14:tracePt t="59757" x="5340350" y="2254250"/>
          <p14:tracePt t="59774" x="5467350" y="2247900"/>
          <p14:tracePt t="59791" x="5572125" y="2247900"/>
          <p14:tracePt t="59807" x="5676900" y="2247900"/>
          <p14:tracePt t="59824" x="5816600" y="2247900"/>
          <p14:tracePt t="59840" x="5886450" y="2247900"/>
          <p14:tracePt t="59858" x="5946775" y="2247900"/>
          <p14:tracePt t="59874" x="6064250" y="2247900"/>
          <p14:tracePt t="59891" x="6127750" y="2257425"/>
          <p14:tracePt t="59909" x="6213475" y="2286000"/>
          <p14:tracePt t="59924" x="6251575" y="2298700"/>
          <p14:tracePt t="59941" x="6273800" y="2311400"/>
          <p14:tracePt t="59957" x="6289675" y="2320925"/>
          <p14:tracePt t="59974" x="6305550" y="2336800"/>
          <p14:tracePt t="59990" x="6315075" y="2336800"/>
          <p14:tracePt t="60094" x="6315075" y="2343150"/>
          <p14:tracePt t="60102" x="6315075" y="2346325"/>
          <p14:tracePt t="60116" x="6311900" y="2352675"/>
          <p14:tracePt t="60124" x="6308725" y="2355850"/>
          <p14:tracePt t="60141" x="6299200" y="2355850"/>
          <p14:tracePt t="60158" x="6257925" y="2355850"/>
          <p14:tracePt t="60174" x="6197600" y="2355850"/>
          <p14:tracePt t="60191" x="6118225" y="2355850"/>
          <p14:tracePt t="60209" x="5943600" y="2352675"/>
          <p14:tracePt t="60224" x="5781675" y="2333625"/>
          <p14:tracePt t="60241" x="5654675" y="2324100"/>
          <p14:tracePt t="60258" x="5445125" y="2314575"/>
          <p14:tracePt t="60274" x="5340350" y="2298700"/>
          <p14:tracePt t="60290" x="5254625" y="2292350"/>
          <p14:tracePt t="60308" x="5102225" y="2282825"/>
          <p14:tracePt t="60324" x="4965700" y="2282825"/>
          <p14:tracePt t="60340" x="4851400" y="2282825"/>
          <p14:tracePt t="60358" x="4645025" y="2282825"/>
          <p14:tracePt t="60374" x="4483100" y="2282825"/>
          <p14:tracePt t="60390" x="4333875" y="2282825"/>
          <p14:tracePt t="60408" x="4149725" y="2282825"/>
          <p14:tracePt t="60424" x="4025900" y="2282825"/>
          <p14:tracePt t="60441" x="3886200" y="2276475"/>
          <p14:tracePt t="60458" x="3644900" y="2257425"/>
          <p14:tracePt t="60474" x="3505200" y="2257425"/>
          <p14:tracePt t="60490" x="3403600" y="2257425"/>
          <p14:tracePt t="60507" x="3289300" y="2276475"/>
          <p14:tracePt t="60524" x="3225800" y="2289175"/>
          <p14:tracePt t="60540" x="3171825" y="2311400"/>
          <p14:tracePt t="60558" x="3098800" y="2330450"/>
          <p14:tracePt t="60574" x="3048000" y="2343150"/>
          <p14:tracePt t="60591" x="3016250" y="2355850"/>
          <p14:tracePt t="60608" x="2974975" y="2381250"/>
          <p14:tracePt t="60625" x="2952750" y="2387600"/>
          <p14:tracePt t="60641" x="2927350" y="2387600"/>
          <p14:tracePt t="60657" x="2914650" y="2387600"/>
          <p14:tracePt t="60674" x="2898775" y="2387600"/>
          <p14:tracePt t="60690" x="2876550" y="2387600"/>
          <p14:tracePt t="60708" x="2851150" y="2387600"/>
          <p14:tracePt t="60724" x="2828925" y="2387600"/>
          <p14:tracePt t="60741" x="2813050" y="2387600"/>
          <p14:tracePt t="60758" x="2800350" y="2387600"/>
          <p14:tracePt t="60774" x="2787650" y="2387600"/>
          <p14:tracePt t="60791" x="2768600" y="2387600"/>
          <p14:tracePt t="60808" x="2752725" y="2387600"/>
          <p14:tracePt t="60823" x="2743200" y="2387600"/>
          <p14:tracePt t="60840" x="2727325" y="2387600"/>
          <p14:tracePt t="60858" x="2714625" y="2387600"/>
          <p14:tracePt t="60873" x="2705100" y="2387600"/>
          <p14:tracePt t="60923" x="2711450" y="2387600"/>
          <p14:tracePt t="60931" x="2714625" y="2387600"/>
          <p14:tracePt t="60940" x="2724150" y="2387600"/>
          <p14:tracePt t="60958" x="2765425" y="2387600"/>
          <p14:tracePt t="60973" x="2803525" y="2387600"/>
          <p14:tracePt t="60990" x="2838450" y="2387600"/>
          <p14:tracePt t="61008" x="2933700" y="2381250"/>
          <p14:tracePt t="61024" x="3054350" y="2365375"/>
          <p14:tracePt t="61041" x="3238500" y="2336800"/>
          <p14:tracePt t="61057" x="3457575" y="2311400"/>
          <p14:tracePt t="61074" x="3578225" y="2295525"/>
          <p14:tracePt t="61091" x="3673475" y="2279650"/>
          <p14:tracePt t="61107" x="3787775" y="2247900"/>
          <p14:tracePt t="61124" x="3860800" y="2232025"/>
          <p14:tracePt t="61140" x="3956050" y="2216150"/>
          <p14:tracePt t="61158" x="4124325" y="2184400"/>
          <p14:tracePt t="61174" x="4206875" y="2184400"/>
          <p14:tracePt t="61190" x="4292600" y="2168525"/>
          <p14:tracePt t="61208" x="4337050" y="2168525"/>
          <p14:tracePt t="68699" x="4352925" y="2193925"/>
          <p14:tracePt t="68706" x="4365625" y="2222500"/>
          <p14:tracePt t="68712" x="4375150" y="2260600"/>
          <p14:tracePt t="68722" x="4381500" y="2276475"/>
          <p14:tracePt t="68739" x="4391025" y="2308225"/>
          <p14:tracePt t="68756" x="4416425" y="2343150"/>
          <p14:tracePt t="68772" x="4425950" y="2368550"/>
          <p14:tracePt t="68806" x="4457700" y="2397125"/>
          <p14:tracePt t="68839" x="4476750" y="2422525"/>
          <p14:tracePt t="68856" x="4492625" y="2432050"/>
          <p14:tracePt t="68872" x="4498975" y="2432050"/>
          <p14:tracePt t="68889" x="4508500" y="2432050"/>
          <p14:tracePt t="69077" x="4498975" y="2432050"/>
          <p14:tracePt t="69085" x="4479925" y="2425700"/>
          <p14:tracePt t="69092" x="4467225" y="2419350"/>
          <p14:tracePt t="69107" x="4432300" y="2406650"/>
          <p14:tracePt t="69124" x="4378325" y="2393950"/>
          <p14:tracePt t="69140" x="4327525" y="2387600"/>
          <p14:tracePt t="69157" x="4264025" y="2387600"/>
          <p14:tracePt t="69173" x="4235450" y="2387600"/>
          <p14:tracePt t="69190" x="4219575" y="2387600"/>
          <p14:tracePt t="69207" x="4203700" y="2387600"/>
          <p14:tracePt t="69223" x="4187825" y="2387600"/>
          <p14:tracePt t="69239" x="4178300" y="2387600"/>
          <p14:tracePt t="69257" x="4165600" y="2387600"/>
          <p14:tracePt t="69290" x="4159250" y="2387600"/>
          <p14:tracePt t="76328" x="4162425" y="2425700"/>
          <p14:tracePt t="76336" x="4171950" y="2508250"/>
          <p14:tracePt t="76344" x="4181475" y="2622550"/>
          <p14:tracePt t="76357" x="4200525" y="2828925"/>
          <p14:tracePt t="76373" x="4229100" y="3070225"/>
          <p14:tracePt t="76390" x="4295775" y="3362325"/>
          <p14:tracePt t="76406" x="4359275" y="3517900"/>
          <p14:tracePt t="76439" x="4445000" y="3759200"/>
          <p14:tracePt t="76473" x="4492625" y="3946525"/>
          <p14:tracePt t="76490" x="4537075" y="4041775"/>
          <p14:tracePt t="76506" x="4549775" y="4089400"/>
          <p14:tracePt t="76523" x="4559300" y="4111625"/>
          <p14:tracePt t="76540" x="4584700" y="4146550"/>
          <p14:tracePt t="76556" x="4584700" y="4156075"/>
          <p14:tracePt t="76572" x="4584700" y="4165600"/>
          <p14:tracePt t="76613" x="4587875" y="4156075"/>
          <p14:tracePt t="76623" x="4594225" y="4137025"/>
          <p14:tracePt t="76640" x="4594225" y="4073525"/>
          <p14:tracePt t="76656" x="4594225" y="4013200"/>
          <p14:tracePt t="76673" x="4584700" y="3940175"/>
          <p14:tracePt t="76689" x="4533900" y="3803650"/>
          <p14:tracePt t="76705" x="4495800" y="3714750"/>
          <p14:tracePt t="76722" x="4438650" y="3632200"/>
          <p14:tracePt t="76739" x="4314825" y="3467100"/>
          <p14:tracePt t="76756" x="4225925" y="3340100"/>
          <p14:tracePt t="76773" x="4127500" y="3235325"/>
          <p14:tracePt t="76790" x="3990975" y="3105150"/>
          <p14:tracePt t="76806" x="3905250" y="3028950"/>
          <p14:tracePt t="76822" x="3835400" y="2984500"/>
          <p14:tracePt t="76839" x="3727450" y="2921000"/>
          <p14:tracePt t="76855" x="3670300" y="2882900"/>
          <p14:tracePt t="76873" x="3603625" y="2854325"/>
          <p14:tracePt t="76890" x="3505200" y="2841625"/>
          <p14:tracePt t="76906" x="3432175" y="2841625"/>
          <p14:tracePt t="76923" x="3359150" y="2851150"/>
          <p14:tracePt t="76939" x="3267075" y="2873375"/>
          <p14:tracePt t="76956" x="3216275" y="2886075"/>
          <p14:tracePt t="76972" x="3178175" y="2905125"/>
          <p14:tracePt t="76989" x="3136900" y="2917825"/>
          <p14:tracePt t="77005" x="3105150" y="2917825"/>
          <p14:tracePt t="77022" x="3089275" y="2917825"/>
          <p14:tracePt t="77040" x="3051175" y="2917825"/>
          <p14:tracePt t="77056" x="3035300" y="2924175"/>
          <p14:tracePt t="77073" x="3013075" y="2924175"/>
          <p14:tracePt t="77089" x="2971800" y="2933700"/>
          <p14:tracePt t="77105" x="2949575" y="2940050"/>
          <p14:tracePt t="77123" x="2917825" y="2959100"/>
          <p14:tracePt t="77125" x="2905125" y="2965450"/>
          <p14:tracePt t="77138" x="2889250" y="2974975"/>
          <p14:tracePt t="77155" x="2867025" y="2987675"/>
          <p14:tracePt t="77172" x="2857500" y="2997200"/>
          <p14:tracePt t="77189" x="2847975" y="3022600"/>
          <p14:tracePt t="77206" x="2851150" y="3051175"/>
          <p14:tracePt t="77223" x="2879725" y="3117850"/>
          <p14:tracePt t="77238" x="3016250" y="3225800"/>
          <p14:tracePt t="77255" x="3086100" y="3282950"/>
          <p14:tracePt t="77272" x="3124200" y="3314700"/>
          <p14:tracePt t="77288" x="3168650" y="3340100"/>
          <p14:tracePt t="77305" x="3206750" y="3352800"/>
          <p14:tracePt t="77323" x="3251200" y="3365500"/>
          <p14:tracePt t="77339" x="3362325" y="3387725"/>
          <p14:tracePt t="77355" x="3479800" y="3403600"/>
          <p14:tracePt t="77372" x="3606800" y="3403600"/>
          <p14:tracePt t="77389" x="3727450" y="3403600"/>
          <p14:tracePt t="77406" x="3768725" y="3403600"/>
          <p14:tracePt t="77423" x="3800475" y="3403600"/>
          <p14:tracePt t="77440" x="3835400" y="3387725"/>
          <p14:tracePt t="77456" x="3867150" y="3371850"/>
          <p14:tracePt t="77473" x="3911600" y="3349625"/>
          <p14:tracePt t="77489" x="4035425" y="3317875"/>
          <p14:tracePt t="77505" x="4102100" y="3298825"/>
          <p14:tracePt t="77522" x="4146550" y="3286125"/>
          <p14:tracePt t="77538" x="4203700" y="3260725"/>
          <p14:tracePt t="77555" x="4251325" y="3232150"/>
          <p14:tracePt t="77573" x="4318000" y="3203575"/>
          <p14:tracePt t="77590" x="4413250" y="3149600"/>
          <p14:tracePt t="77606" x="4451350" y="3124200"/>
          <p14:tracePt t="77622" x="4489450" y="3111500"/>
          <p14:tracePt t="77639" x="4527550" y="3089275"/>
          <p14:tracePt t="77655" x="4549775" y="3076575"/>
          <p14:tracePt t="77672" x="4559300" y="3067050"/>
          <p14:tracePt t="77689" x="4575175" y="3051175"/>
          <p14:tracePt t="77706" x="4578350" y="3035300"/>
          <p14:tracePt t="77724" x="4591050" y="3025775"/>
          <p14:tracePt t="77739" x="4591050" y="3013075"/>
          <p14:tracePt t="77756" x="4591050" y="3003550"/>
          <p14:tracePt t="77772" x="4591050" y="2987675"/>
          <p14:tracePt t="77805" x="4581525" y="2981325"/>
          <p14:tracePt t="77822" x="4572000" y="2981325"/>
          <p14:tracePt t="77839" x="4552950" y="2974975"/>
          <p14:tracePt t="77856" x="4486275" y="2952750"/>
          <p14:tracePt t="77873" x="4403725" y="2940050"/>
          <p14:tracePt t="77889" x="4267200" y="2908300"/>
          <p14:tracePt t="77905" x="4181475" y="2892425"/>
          <p14:tracePt t="77922" x="4098925" y="2892425"/>
          <p14:tracePt t="77938" x="3962400" y="2892425"/>
          <p14:tracePt t="77955" x="3898900" y="2892425"/>
          <p14:tracePt t="77972" x="3829050" y="2895600"/>
          <p14:tracePt t="77988" x="3759200" y="2901950"/>
          <p14:tracePt t="78006" x="3714750" y="2901950"/>
          <p14:tracePt t="78022" x="3692525" y="2901950"/>
          <p14:tracePt t="78039" x="3651250" y="2908300"/>
          <p14:tracePt t="78055" x="3632200" y="2908300"/>
          <p14:tracePt t="78072" x="3600450" y="2908300"/>
          <p14:tracePt t="78089" x="3552825" y="2908300"/>
          <p14:tracePt t="78105" x="3530600" y="2927350"/>
          <p14:tracePt t="78123" x="3514725" y="2927350"/>
          <p14:tracePt t="78139" x="3492500" y="2930525"/>
          <p14:tracePt t="78156" x="3482975" y="2940050"/>
          <p14:tracePt t="78172" x="3473450" y="2946400"/>
          <p14:tracePt t="78189" x="3460750" y="2959100"/>
          <p14:tracePt t="78205" x="3444875" y="2965450"/>
          <p14:tracePt t="78222" x="3435350" y="2974975"/>
          <p14:tracePt t="78239" x="3419475" y="2990850"/>
          <p14:tracePt t="78255" x="3409950" y="3000375"/>
          <p14:tracePt t="78273" x="3409950" y="3016250"/>
          <p14:tracePt t="78289" x="3409950" y="3032125"/>
          <p14:tracePt t="78305" x="3422650" y="3041650"/>
          <p14:tracePt t="78323" x="3435350" y="3054350"/>
          <p14:tracePt t="78339" x="3457575" y="3063875"/>
          <p14:tracePt t="78356" x="3473450" y="3082925"/>
          <p14:tracePt t="78373" x="3530600" y="3101975"/>
          <p14:tracePt t="78389" x="3584575" y="3114675"/>
          <p14:tracePt t="78406" x="3632200" y="3121025"/>
          <p14:tracePt t="78423" x="3686175" y="3121025"/>
          <p14:tracePt t="78439" x="3708400" y="3121025"/>
          <p14:tracePt t="78456" x="3717925" y="3121025"/>
          <p14:tracePt t="78473" x="3730625" y="3121025"/>
          <p14:tracePt t="78489" x="3740150" y="3121025"/>
          <p14:tracePt t="78506" x="3762375" y="3136900"/>
          <p14:tracePt t="78523" x="3790950" y="3143250"/>
          <p14:tracePt t="78539" x="3813175" y="3149600"/>
          <p14:tracePt t="78556" x="3829050" y="3149600"/>
          <p14:tracePt t="78572" x="3841750" y="3149600"/>
          <p14:tracePt t="78589" x="3851275" y="3152775"/>
          <p14:tracePt t="78605" x="3873500" y="3152775"/>
          <p14:tracePt t="78623" x="3927475" y="3152775"/>
          <p14:tracePt t="78639" x="3971925" y="3152775"/>
          <p14:tracePt t="78656" x="4032250" y="3152775"/>
          <p14:tracePt t="78660" x="4057650" y="3152775"/>
          <p14:tracePt t="78673" x="4095750" y="3143250"/>
          <p14:tracePt t="78689" x="4133850" y="3124200"/>
          <p14:tracePt t="78706" x="4162425" y="3117850"/>
          <p14:tracePt t="78723" x="4197350" y="3101975"/>
          <p14:tracePt t="78738" x="4219575" y="3089275"/>
          <p14:tracePt t="78756" x="4244975" y="3079750"/>
          <p14:tracePt t="78773" x="4308475" y="3054350"/>
          <p14:tracePt t="78789" x="4352925" y="3054350"/>
          <p14:tracePt t="78806" x="4375150" y="3054350"/>
          <p14:tracePt t="78823" x="4400550" y="3048000"/>
          <p14:tracePt t="78839" x="4410075" y="3048000"/>
          <p14:tracePt t="78856" x="4416425" y="3048000"/>
          <p14:tracePt t="78872" x="4416425" y="3044825"/>
          <p14:tracePt t="78888" x="4416425" y="3035300"/>
          <p14:tracePt t="78906" x="4406900" y="3022600"/>
          <p14:tracePt t="78922" x="4365625" y="3000375"/>
          <p14:tracePt t="78939" x="4302125" y="2987675"/>
          <p14:tracePt t="78956" x="4238625" y="2971800"/>
          <p14:tracePt t="78972" x="4140200" y="2965450"/>
          <p14:tracePt t="78988" x="4067175" y="2959100"/>
          <p14:tracePt t="79005" x="3997325" y="2959100"/>
          <p14:tracePt t="79022" x="3886200" y="2946400"/>
          <p14:tracePt t="79039" x="3825875" y="2946400"/>
          <p14:tracePt t="79056" x="3790950" y="2946400"/>
          <p14:tracePt t="79073" x="3727450" y="2946400"/>
          <p14:tracePt t="79089" x="3676650" y="2946400"/>
          <p14:tracePt t="79105" x="3616325" y="2940050"/>
          <p14:tracePt t="79122" x="3527425" y="2924175"/>
          <p14:tracePt t="79138" x="3476625" y="2917825"/>
          <p14:tracePt t="79156" x="3413125" y="2905125"/>
          <p14:tracePt t="79159" x="3375025" y="2895600"/>
          <p14:tracePt t="79172" x="3321050" y="2876550"/>
          <p14:tracePt t="79189" x="3257550" y="2860675"/>
          <p14:tracePt t="79206" x="3209925" y="2847975"/>
          <p14:tracePt t="79223" x="3152775" y="2828925"/>
          <p14:tracePt t="79239" x="3124200" y="2828925"/>
          <p14:tracePt t="79256" x="3095625" y="2828925"/>
          <p14:tracePt t="79272" x="3054350" y="2825750"/>
          <p14:tracePt t="79288" x="3032125" y="2825750"/>
          <p14:tracePt t="79306" x="3009900" y="2819400"/>
          <p14:tracePt t="79322" x="2968625" y="2806700"/>
          <p14:tracePt t="79338" x="2946400" y="2800350"/>
          <p14:tracePt t="79356" x="2917825" y="2800350"/>
          <p14:tracePt t="79372" x="2870200" y="2800350"/>
          <p14:tracePt t="79388" x="2838450" y="2800350"/>
          <p14:tracePt t="79405" x="2809875" y="2800350"/>
          <p14:tracePt t="79422" x="2781300" y="2803525"/>
          <p14:tracePt t="79439" x="2771775" y="2803525"/>
          <p14:tracePt t="79456" x="2755900" y="2816225"/>
          <p14:tracePt t="79472" x="2746375" y="2819400"/>
          <p14:tracePt t="79488" x="2746375" y="2825750"/>
          <p14:tracePt t="79505" x="2746375" y="2835275"/>
          <p14:tracePt t="79522" x="2746375" y="2847975"/>
          <p14:tracePt t="79538" x="2746375" y="2857500"/>
          <p14:tracePt t="79555" x="2746375" y="2873375"/>
          <p14:tracePt t="79572" x="2746375" y="2889250"/>
          <p14:tracePt t="79589" x="2746375" y="2898775"/>
          <p14:tracePt t="79606" x="2746375" y="2908300"/>
          <p14:tracePt t="79622" x="2746375" y="2917825"/>
          <p14:tracePt t="79639" x="2746375" y="2924175"/>
          <p14:tracePt t="79656" x="2749550" y="2927350"/>
          <p14:tracePt t="79672" x="2768600" y="2943225"/>
          <p14:tracePt t="79688" x="2778125" y="2952750"/>
          <p14:tracePt t="79706" x="2787650" y="2959100"/>
          <p14:tracePt t="79722" x="2794000" y="2959100"/>
          <p14:tracePt t="79771" x="2797175" y="2959100"/>
          <p14:tracePt t="79779" x="2803525" y="2968625"/>
          <p14:tracePt t="79788" x="2809875" y="2968625"/>
          <p14:tracePt t="79806" x="2835275" y="2974975"/>
          <p14:tracePt t="79822" x="2886075" y="2981325"/>
          <p14:tracePt t="79839" x="2908300" y="2981325"/>
          <p14:tracePt t="79855" x="2917825" y="2981325"/>
          <p14:tracePt t="79872" x="2936875" y="2981325"/>
          <p14:tracePt t="79889" x="2943225" y="2981325"/>
          <p14:tracePt t="79905" x="2946400" y="2981325"/>
          <p14:tracePt t="79922" x="2952750" y="2981325"/>
          <p14:tracePt t="79938" x="2962275" y="2981325"/>
          <p14:tracePt t="79955" x="2965450" y="2981325"/>
          <p14:tracePt t="79972" x="2981325" y="2981325"/>
          <p14:tracePt t="80043" x="2987675" y="2981325"/>
          <p14:tracePt t="80050" x="2990850" y="2981325"/>
          <p14:tracePt t="80057" x="2997200" y="2981325"/>
          <p14:tracePt t="80072" x="3000375" y="2978150"/>
          <p14:tracePt t="80088" x="3009900" y="2962275"/>
          <p14:tracePt t="80107" x="3025775" y="2949575"/>
          <p14:tracePt t="80123" x="3048000" y="2936875"/>
          <p14:tracePt t="80139" x="3063875" y="2927350"/>
          <p14:tracePt t="80156" x="3098800" y="2901950"/>
          <p14:tracePt t="80172" x="3130550" y="2892425"/>
          <p14:tracePt t="80188" x="3187700" y="2863850"/>
          <p14:tracePt t="80205" x="3346450" y="2803525"/>
          <p14:tracePt t="80222" x="3508375" y="2787650"/>
          <p14:tracePt t="80239" x="3648075" y="2778125"/>
          <p14:tracePt t="80256" x="3765550" y="2778125"/>
          <p14:tracePt t="80272" x="3816350" y="2778125"/>
          <p14:tracePt t="80289" x="3851275" y="2778125"/>
          <p14:tracePt t="80306" x="3952875" y="2790825"/>
          <p14:tracePt t="80321" x="4048125" y="2806700"/>
          <p14:tracePt t="80339" x="4191000" y="2832100"/>
          <p14:tracePt t="80355" x="4492625" y="2908300"/>
          <p14:tracePt t="80372" x="4645025" y="2952750"/>
          <p14:tracePt t="80388" x="4752975" y="2968625"/>
          <p14:tracePt t="80406" x="4895850" y="2994025"/>
          <p14:tracePt t="80422" x="4991100" y="3000375"/>
          <p14:tracePt t="80439" x="5095875" y="3000375"/>
          <p14:tracePt t="80456" x="5340350" y="3035300"/>
          <p14:tracePt t="80472" x="5470525" y="3054350"/>
          <p14:tracePt t="80488" x="5622925" y="3089275"/>
          <p14:tracePt t="80506" x="5680075" y="3098800"/>
          <p14:tracePt t="80921" x="5730875" y="3076575"/>
          <p14:tracePt t="80928" x="5803900" y="3038475"/>
          <p14:tracePt t="80939" x="5880100" y="2984500"/>
          <p14:tracePt t="80956" x="6045200" y="2879725"/>
          <p14:tracePt t="80972" x="6134100" y="2828925"/>
          <p14:tracePt t="80988" x="6213475" y="2800350"/>
          <p14:tracePt t="81005" x="6372225" y="2749550"/>
          <p14:tracePt t="81038" x="6559550" y="2740025"/>
          <p14:tracePt t="81072" x="6861175" y="2733675"/>
          <p14:tracePt t="81089" x="6975475" y="2724150"/>
          <p14:tracePt t="81106" x="7153275" y="2698750"/>
          <p14:tracePt t="81122" x="7239000" y="2682875"/>
          <p14:tracePt t="81139" x="7292975" y="2682875"/>
          <p14:tracePt t="81155" x="7346950" y="2682875"/>
          <p14:tracePt t="81172" x="7378700" y="2670175"/>
          <p14:tracePt t="81188" x="7423150" y="2663825"/>
          <p14:tracePt t="81205" x="7477125" y="2663825"/>
          <p14:tracePt t="81221" x="7499350" y="2663825"/>
          <p14:tracePt t="81238" x="7515225" y="2663825"/>
          <p14:tracePt t="81255" x="7524750" y="2663825"/>
          <p14:tracePt t="81291" x="7524750" y="2667000"/>
          <p14:tracePt t="81305" x="7524750" y="2682875"/>
          <p14:tracePt t="81321" x="7518400" y="2692400"/>
          <p14:tracePt t="81339" x="7473950" y="2711450"/>
          <p14:tracePt t="81356" x="7280275" y="2781300"/>
          <p14:tracePt t="81372" x="7150100" y="2806700"/>
          <p14:tracePt t="81389" x="7054850" y="2822575"/>
          <p14:tracePt t="81405" x="6864350" y="2857500"/>
          <p14:tracePt t="81422" x="6759575" y="2867025"/>
          <p14:tracePt t="81438" x="6619875" y="2882900"/>
          <p14:tracePt t="81456" x="6410325" y="2911475"/>
          <p14:tracePt t="81472" x="6302375" y="2936875"/>
          <p14:tracePt t="81489" x="6238875" y="2949575"/>
          <p14:tracePt t="81506" x="6165850" y="2968625"/>
          <p14:tracePt t="81522" x="6127750" y="2974975"/>
          <p14:tracePt t="81539" x="6083300" y="2974975"/>
          <p14:tracePt t="81556" x="5997575" y="2965450"/>
          <p14:tracePt t="81572" x="5953125" y="2952750"/>
          <p14:tracePt t="81588" x="5905500" y="2940050"/>
          <p14:tracePt t="81606" x="5864225" y="2914650"/>
          <p14:tracePt t="81622" x="5838825" y="2901950"/>
          <p14:tracePt t="81639" x="5829300" y="2898775"/>
          <p14:tracePt t="81655" x="5816600" y="2889250"/>
          <p14:tracePt t="81672" x="5807075" y="2879725"/>
          <p14:tracePt t="81688" x="5791200" y="2863850"/>
          <p14:tracePt t="81691" x="5784850" y="2857500"/>
          <p14:tracePt t="81705" x="5775325" y="2835275"/>
          <p14:tracePt t="81722" x="5762625" y="2806700"/>
          <p14:tracePt t="81739" x="5753100" y="2794000"/>
          <p14:tracePt t="81755" x="5743575" y="2781300"/>
          <p14:tracePt t="81772" x="5743575" y="2774950"/>
          <p14:tracePt t="81819" x="5737225" y="2774950"/>
          <p14:tracePt t="81833" x="5734050" y="2774950"/>
          <p14:tracePt t="81840" x="5727700" y="2774950"/>
          <p14:tracePt t="81855" x="5724525" y="2774950"/>
          <p14:tracePt t="81872" x="5718175" y="2774950"/>
          <p14:tracePt t="81898" x="5721350" y="2774950"/>
          <p14:tracePt t="81905" x="5730875" y="2774950"/>
          <p14:tracePt t="81922" x="5784850" y="2787650"/>
          <p14:tracePt t="81939" x="5965825" y="2847975"/>
          <p14:tracePt t="81955" x="6064250" y="2879725"/>
          <p14:tracePt t="81971" x="6127750" y="2892425"/>
          <p14:tracePt t="81988" x="6165850" y="2905125"/>
          <p14:tracePt t="82005" x="6213475" y="2905125"/>
          <p14:tracePt t="82022" x="6251575" y="2905125"/>
          <p14:tracePt t="82039" x="6356350" y="2901950"/>
          <p14:tracePt t="82055" x="6429375" y="2895600"/>
          <p14:tracePt t="82072" x="6480175" y="2879725"/>
          <p14:tracePt t="82089" x="6572250" y="2860675"/>
          <p14:tracePt t="82105" x="6610350" y="2841625"/>
          <p14:tracePt t="82122" x="6654800" y="2816225"/>
          <p14:tracePt t="82139" x="6708775" y="2768600"/>
          <p14:tracePt t="82155" x="6740525" y="2743200"/>
          <p14:tracePt t="82172" x="6778625" y="2717800"/>
          <p14:tracePt t="82189" x="6835775" y="2686050"/>
          <p14:tracePt t="82205" x="6858000" y="2673350"/>
          <p14:tracePt t="82222" x="6896100" y="2663825"/>
          <p14:tracePt t="82238" x="6937375" y="2657475"/>
          <p14:tracePt t="82255" x="6981825" y="2657475"/>
          <p14:tracePt t="82272" x="7042150" y="2641600"/>
          <p14:tracePt t="82289" x="7127875" y="2641600"/>
          <p14:tracePt t="82305" x="7172325" y="2641600"/>
          <p14:tracePt t="82322" x="7216775" y="2641600"/>
          <p14:tracePt t="82338" x="7248525" y="2641600"/>
          <p14:tracePt t="82355" x="7280275" y="2641600"/>
          <p14:tracePt t="82371" x="7289800" y="2647950"/>
          <p14:tracePt t="82389" x="7305675" y="2663825"/>
          <p14:tracePt t="82405" x="7318375" y="2673350"/>
          <p14:tracePt t="82422" x="7324725" y="2689225"/>
          <p14:tracePt t="82439" x="7324725" y="2730500"/>
          <p14:tracePt t="82455" x="7324725" y="2759075"/>
          <p14:tracePt t="82472" x="7321550" y="2781300"/>
          <p14:tracePt t="82488" x="7296150" y="2825750"/>
          <p14:tracePt t="82504" x="7273925" y="2847975"/>
          <p14:tracePt t="82521" x="7242175" y="2860675"/>
          <p14:tracePt t="82538" x="7219950" y="2882900"/>
          <p14:tracePt t="82555" x="7210425" y="2892425"/>
          <p14:tracePt t="82572" x="7194550" y="2901950"/>
          <p14:tracePt t="82589" x="7175500" y="2908300"/>
          <p14:tracePt t="82605" x="7153275" y="2908300"/>
          <p14:tracePt t="82622" x="7131050" y="2908300"/>
          <p14:tracePt t="82638" x="7083425" y="2908300"/>
          <p14:tracePt t="82655" x="7013575" y="2901950"/>
          <p14:tracePt t="82672" x="6864350" y="2886075"/>
          <p14:tracePt t="82689" x="6619875" y="2847975"/>
          <p14:tracePt t="82705" x="6445250" y="2832100"/>
          <p14:tracePt t="82723" x="6308725" y="2822575"/>
          <p14:tracePt t="82739" x="6156325" y="2813050"/>
          <p14:tracePt t="82755" x="6061075" y="2806700"/>
          <p14:tracePt t="82771" x="5956300" y="2806700"/>
          <p14:tracePt t="82788" x="5838825" y="2806700"/>
          <p14:tracePt t="82805" x="5756275" y="2809875"/>
          <p14:tracePt t="82822" x="5680075" y="2825750"/>
          <p14:tracePt t="82839" x="5568950" y="2854325"/>
          <p14:tracePt t="82855" x="5524500" y="2860675"/>
          <p14:tracePt t="82872" x="5486400" y="2867025"/>
          <p14:tracePt t="82889" x="5445125" y="2867025"/>
          <p14:tracePt t="82905" x="5416550" y="2867025"/>
          <p14:tracePt t="82921" x="5394325" y="2867025"/>
          <p14:tracePt t="82938" x="5378450" y="2867025"/>
          <p14:tracePt t="82955" x="5365750" y="2867025"/>
          <p14:tracePt t="82972" x="5356225" y="2867025"/>
          <p14:tracePt t="82988" x="5349875" y="2867025"/>
          <p14:tracePt t="83004" x="5353050" y="2867025"/>
          <p14:tracePt t="83021" x="5362575" y="2867025"/>
          <p14:tracePt t="83038" x="5394325" y="2851150"/>
          <p14:tracePt t="83055" x="5403850" y="2838450"/>
          <p14:tracePt t="83071" x="5426075" y="2828925"/>
          <p14:tracePt t="83088" x="5461000" y="2809875"/>
          <p14:tracePt t="83105" x="5508625" y="2778125"/>
          <p14:tracePt t="83122" x="5556250" y="2749550"/>
          <p14:tracePt t="83139" x="5673725" y="2695575"/>
          <p14:tracePt t="83155" x="5781675" y="2660650"/>
          <p14:tracePt t="83172" x="5870575" y="2628900"/>
          <p14:tracePt t="83189" x="5959475" y="2609850"/>
          <p14:tracePt t="83205" x="6035675" y="2587625"/>
          <p14:tracePt t="83222" x="6159500" y="2543175"/>
          <p14:tracePt t="83239" x="6337300" y="2508250"/>
          <p14:tracePt t="83255" x="6410325" y="2495550"/>
          <p14:tracePt t="83272" x="6473825" y="2489200"/>
          <p14:tracePt t="83288" x="6569075" y="2489200"/>
          <p14:tracePt t="83305" x="6629400" y="2489200"/>
          <p14:tracePt t="83321" x="6680200" y="2489200"/>
          <p14:tracePt t="83338" x="6778625" y="2498725"/>
          <p14:tracePt t="83355" x="6861175" y="2514600"/>
          <p14:tracePt t="83371" x="6965950" y="2514600"/>
          <p14:tracePt t="83389" x="7073900" y="2520950"/>
          <p14:tracePt t="83405" x="7112000" y="2527300"/>
          <p14:tracePt t="83422" x="7156450" y="2527300"/>
          <p14:tracePt t="83438" x="7197725" y="2533650"/>
          <p14:tracePt t="83455" x="7219950" y="2552700"/>
          <p14:tracePt t="83471" x="7245350" y="2565400"/>
          <p14:tracePt t="83488" x="7286625" y="2581275"/>
          <p14:tracePt t="83505" x="7302500" y="2593975"/>
          <p14:tracePt t="83523" x="7324725" y="2616200"/>
          <p14:tracePt t="83539" x="7327900" y="2625725"/>
          <p14:tracePt t="83555" x="7327900" y="2635250"/>
          <p14:tracePt t="83572" x="7327900" y="2647950"/>
          <p14:tracePt t="83588" x="7327900" y="2676525"/>
          <p14:tracePt t="83605" x="7327900" y="2698750"/>
          <p14:tracePt t="83621" x="7327900" y="2708275"/>
          <p14:tracePt t="83639" x="7327900" y="2727325"/>
          <p14:tracePt t="83656" x="7327900" y="2736850"/>
          <p14:tracePt t="83672" x="7327900" y="2746375"/>
          <p14:tracePt t="83688" x="7327900" y="2755900"/>
          <p14:tracePt t="83705" x="7321550" y="2771775"/>
          <p14:tracePt t="83722" x="7302500" y="2787650"/>
          <p14:tracePt t="83738" x="7292975" y="2797175"/>
          <p14:tracePt t="83755" x="7283450" y="2806700"/>
          <p14:tracePt t="83773" x="7267575" y="2828925"/>
          <p14:tracePt t="83789" x="7251700" y="2838450"/>
          <p14:tracePt t="83806" x="7235825" y="2847975"/>
          <p14:tracePt t="83823" x="7165975" y="2895600"/>
          <p14:tracePt t="83839" x="7067550" y="2930525"/>
          <p14:tracePt t="83855" x="6978650" y="2962275"/>
          <p14:tracePt t="83873" x="6854825" y="3000375"/>
          <p14:tracePt t="83889" x="6823075" y="3019425"/>
          <p14:tracePt t="83906" x="6794500" y="3032125"/>
          <p14:tracePt t="83923" x="6778625" y="3044825"/>
          <p14:tracePt t="83939" x="6750050" y="3044825"/>
          <p14:tracePt t="83956" x="6721475" y="3044825"/>
          <p14:tracePt t="83973" x="6657975" y="3041650"/>
          <p14:tracePt t="83989" x="6613525" y="3028950"/>
          <p14:tracePt t="84005" x="6575425" y="3009900"/>
          <p14:tracePt t="84022" x="6480175" y="2959100"/>
          <p14:tracePt t="84038" x="6400800" y="2930525"/>
          <p14:tracePt t="84055" x="6315075" y="2898775"/>
          <p14:tracePt t="84072" x="6156325" y="2847975"/>
          <p14:tracePt t="84088" x="6048375" y="2828925"/>
          <p14:tracePt t="84105" x="5953125" y="2822575"/>
          <p14:tracePt t="84122" x="5880100" y="2813050"/>
          <p14:tracePt t="84139" x="5851525" y="2813050"/>
          <p14:tracePt t="84155" x="5835650" y="2813050"/>
          <p14:tracePt t="84172" x="5819775" y="2813050"/>
          <p14:tracePt t="84188" x="5803900" y="2813050"/>
          <p14:tracePt t="84205" x="5794375" y="2813050"/>
          <p14:tracePt t="84222" x="5784850" y="2813050"/>
          <p14:tracePt t="86913" x="5737225" y="2825750"/>
          <p14:tracePt t="86920" x="5654675" y="2841625"/>
          <p14:tracePt t="86927" x="5540375" y="2870200"/>
          <p14:tracePt t="86938" x="5375275" y="2905125"/>
          <p14:tracePt t="86954" x="4759325" y="2978150"/>
          <p14:tracePt t="86972" x="4178300" y="3051175"/>
          <p14:tracePt t="87006" x="2851150" y="3336925"/>
          <p14:tracePt t="87039" x="2162175" y="3543300"/>
          <p14:tracePt t="87056" x="1987550" y="3581400"/>
          <p14:tracePt t="87072" x="1854200" y="3616325"/>
          <p14:tracePt t="87087" x="1765300" y="3657600"/>
          <p14:tracePt t="87104" x="1654175" y="3686175"/>
          <p14:tracePt t="87121" x="1606550" y="3708400"/>
          <p14:tracePt t="87138" x="1584325" y="3717925"/>
          <p14:tracePt t="87155" x="1549400" y="3724275"/>
          <p14:tracePt t="87172" x="1539875" y="3724275"/>
          <p14:tracePt t="87188" x="1530350" y="3724275"/>
          <p14:tracePt t="87205" x="1508125" y="3724275"/>
          <p14:tracePt t="87221" x="1498600" y="3724275"/>
          <p14:tracePt t="87238" x="1489075" y="3724275"/>
          <p14:tracePt t="87271" x="1492250" y="3714750"/>
          <p14:tracePt t="87288" x="1558925" y="3679825"/>
          <p14:tracePt t="87304" x="1758950" y="3644900"/>
          <p14:tracePt t="87321" x="1920875" y="3635375"/>
          <p14:tracePt t="87338" x="2035175" y="3635375"/>
          <p14:tracePt t="87354" x="2174875" y="3635375"/>
          <p14:tracePt t="87371" x="2292350" y="3619500"/>
          <p14:tracePt t="87388" x="2378075" y="3603625"/>
          <p14:tracePt t="87405" x="2479675" y="3581400"/>
          <p14:tracePt t="87422" x="2543175" y="3568700"/>
          <p14:tracePt t="87439" x="2689225" y="3536950"/>
          <p14:tracePt t="87455" x="2781300" y="3536950"/>
          <p14:tracePt t="87472" x="2841625" y="3536950"/>
          <p14:tracePt t="87488" x="2892425" y="3536950"/>
          <p14:tracePt t="87504" x="2933700" y="3536950"/>
          <p14:tracePt t="87521" x="2955925" y="3536950"/>
          <p14:tracePt t="87538" x="2971800" y="3536950"/>
          <p14:tracePt t="87554" x="3009900" y="3536950"/>
          <p14:tracePt t="87571" x="3048000" y="3536950"/>
          <p14:tracePt t="87588" x="3111500" y="3524250"/>
          <p14:tracePt t="87605" x="3155950" y="3511550"/>
          <p14:tracePt t="87621" x="3178175" y="3498850"/>
          <p14:tracePt t="87639" x="3206750" y="3482975"/>
          <p14:tracePt t="87654" x="3216275" y="3473450"/>
          <p14:tracePt t="87671" x="3228975" y="3467100"/>
          <p14:tracePt t="87688" x="3248025" y="3454400"/>
          <p14:tracePt t="87704" x="3257550" y="3454400"/>
          <p14:tracePt t="87721" x="3257550" y="3448050"/>
          <p14:tracePt t="87739" x="3263900" y="3429000"/>
          <p14:tracePt t="87755" x="3263900" y="3422650"/>
          <p14:tracePt t="87771" x="3263900" y="3419475"/>
          <p14:tracePt t="87788" x="3263900" y="3413125"/>
          <p14:tracePt t="87804" x="3263900" y="3409950"/>
          <p14:tracePt t="87833" x="3263900" y="3403600"/>
          <p14:tracePt t="87847" x="3263900" y="3400425"/>
          <p14:tracePt t="87854" x="3260725" y="3394075"/>
          <p14:tracePt t="87872" x="3251200" y="3378200"/>
          <p14:tracePt t="87888" x="3225800" y="3362325"/>
          <p14:tracePt t="87904" x="3194050" y="3349625"/>
          <p14:tracePt t="87921" x="3149600" y="3336925"/>
          <p14:tracePt t="87938" x="3076575" y="3311525"/>
          <p14:tracePt t="87954" x="3032125" y="3298825"/>
          <p14:tracePt t="87972" x="2994025" y="3292475"/>
          <p14:tracePt t="87988" x="2930525" y="3286125"/>
          <p14:tracePt t="88005" x="2886075" y="3286125"/>
          <p14:tracePt t="88021" x="2851150" y="3286125"/>
          <p14:tracePt t="88038" x="2809875" y="3279775"/>
          <p14:tracePt t="88054" x="2781300" y="3279775"/>
          <p14:tracePt t="88071" x="2759075" y="3279775"/>
          <p14:tracePt t="88088" x="2714625" y="3257550"/>
          <p14:tracePt t="88104" x="2670175" y="3241675"/>
          <p14:tracePt t="88122" x="2632075" y="3238500"/>
          <p14:tracePt t="88138" x="2578100" y="3238500"/>
          <p14:tracePt t="88154" x="2540000" y="3228975"/>
          <p14:tracePt t="88171" x="2517775" y="3228975"/>
          <p14:tracePt t="88188" x="2470150" y="3228975"/>
          <p14:tracePt t="88204" x="2428875" y="3228975"/>
          <p14:tracePt t="88221" x="2397125" y="3228975"/>
          <p14:tracePt t="88238" x="2327275" y="3228975"/>
          <p14:tracePt t="88254" x="2286000" y="3228975"/>
          <p14:tracePt t="88271" x="2241550" y="3228975"/>
          <p14:tracePt t="88273" x="2228850" y="3228975"/>
          <p14:tracePt t="88288" x="2206625" y="3228975"/>
          <p14:tracePt t="88304" x="2178050" y="3228975"/>
          <p14:tracePt t="88321" x="2155825" y="3228975"/>
          <p14:tracePt t="88338" x="2117725" y="3228975"/>
          <p14:tracePt t="88354" x="2095500" y="3228975"/>
          <p14:tracePt t="88371" x="2063750" y="3228975"/>
          <p14:tracePt t="88388" x="2051050" y="3228975"/>
          <p14:tracePt t="88404" x="2041525" y="3228975"/>
          <p14:tracePt t="88421" x="2032000" y="3228975"/>
          <p14:tracePt t="88438" x="2009775" y="3228975"/>
          <p14:tracePt t="88454" x="2000250" y="3228975"/>
          <p14:tracePt t="88471" x="1990725" y="3228975"/>
          <p14:tracePt t="88488" x="1971675" y="3228975"/>
          <p14:tracePt t="88504" x="1962150" y="3228975"/>
          <p14:tracePt t="88521" x="1952625" y="3238500"/>
          <p14:tracePt t="88538" x="1936750" y="3251200"/>
          <p14:tracePt t="88554" x="1920875" y="3267075"/>
          <p14:tracePt t="88571" x="1911350" y="3276600"/>
          <p14:tracePt t="88588" x="1911350" y="3292475"/>
          <p14:tracePt t="88605" x="1911350" y="3302000"/>
          <p14:tracePt t="88622" x="1911350" y="3317875"/>
          <p14:tracePt t="88702" x="1911350" y="3321050"/>
          <p14:tracePt t="88945" x="1917700" y="3321050"/>
          <p14:tracePt t="88952" x="1920875" y="3321050"/>
          <p14:tracePt t="88971" x="1936750" y="3327400"/>
          <p14:tracePt t="88988" x="2025650" y="3327400"/>
          <p14:tracePt t="89004" x="2139950" y="3336925"/>
          <p14:tracePt t="89021" x="2247900" y="3352800"/>
          <p14:tracePt t="89054" x="2368550" y="3365500"/>
          <p14:tracePt t="89088" x="2454275" y="3378200"/>
          <p14:tracePt t="89104" x="2552700" y="3394075"/>
          <p14:tracePt t="89121" x="2679700" y="3409950"/>
          <p14:tracePt t="89137" x="2968625" y="3467100"/>
          <p14:tracePt t="89154" x="3133725" y="3486150"/>
          <p14:tracePt t="89171" x="3238500" y="3502025"/>
          <p14:tracePt t="89189" x="3362325" y="3517900"/>
          <p14:tracePt t="89205" x="3403600" y="3517900"/>
          <p14:tracePt t="89222" x="3441700" y="3517900"/>
          <p14:tracePt t="89238" x="3505200" y="3514725"/>
          <p14:tracePt t="89254" x="3549650" y="3502025"/>
          <p14:tracePt t="89271" x="3594100" y="3489325"/>
          <p14:tracePt t="89273" x="3613150" y="3482975"/>
          <p14:tracePt t="89288" x="3667125" y="3463925"/>
          <p14:tracePt t="89304" x="3705225" y="3451225"/>
          <p14:tracePt t="89321" x="3730625" y="3444875"/>
          <p14:tracePt t="89338" x="3743325" y="3444875"/>
          <p14:tracePt t="89354" x="3749675" y="3444875"/>
          <p14:tracePt t="97235" x="3695700" y="3416300"/>
          <p14:tracePt t="97242" x="3603625" y="3387725"/>
          <p14:tracePt t="97254" x="3482975" y="3349625"/>
          <p14:tracePt t="97271" x="3162300" y="3292475"/>
          <p14:tracePt t="97287" x="2965450" y="3282950"/>
          <p14:tracePt t="97304" x="2749550" y="3282950"/>
          <p14:tracePt t="97336" x="2346325" y="3314700"/>
          <p14:tracePt t="97371" x="2133600" y="3321050"/>
          <p14:tracePt t="97387" x="2082800" y="3336925"/>
          <p14:tracePt t="97404" x="2006600" y="3359150"/>
          <p14:tracePt t="97421" x="1905000" y="3387725"/>
          <p14:tracePt t="97437" x="1863725" y="3413125"/>
          <p14:tracePt t="97454" x="1819275" y="3441700"/>
          <p14:tracePt t="97470" x="1774825" y="3463925"/>
          <p14:tracePt t="97487" x="1758950" y="3482975"/>
          <p14:tracePt t="97504" x="1743075" y="3495675"/>
          <p14:tracePt t="97521" x="1727200" y="3508375"/>
          <p14:tracePt t="97537" x="1717675" y="3517900"/>
          <p14:tracePt t="97554" x="1695450" y="3533775"/>
          <p14:tracePt t="97571" x="1670050" y="3549650"/>
          <p14:tracePt t="97587" x="1657350" y="3571875"/>
          <p14:tracePt t="97605" x="1641475" y="3613150"/>
          <p14:tracePt t="97621" x="1622425" y="3644900"/>
          <p14:tracePt t="97637" x="1616075" y="3667125"/>
          <p14:tracePt t="97654" x="1619250" y="3708400"/>
          <p14:tracePt t="97670" x="1638300" y="3730625"/>
          <p14:tracePt t="97687" x="1663700" y="3762375"/>
          <p14:tracePt t="97704" x="1730375" y="3810000"/>
          <p14:tracePt t="97720" x="1797050" y="3854450"/>
          <p14:tracePt t="97737" x="1885950" y="3895725"/>
          <p14:tracePt t="97754" x="1984375" y="3956050"/>
          <p14:tracePt t="97770" x="2032000" y="3990975"/>
          <p14:tracePt t="97787" x="2076450" y="4016375"/>
          <p14:tracePt t="97804" x="2114550" y="4054475"/>
          <p14:tracePt t="97820" x="2146300" y="4067175"/>
          <p14:tracePt t="97837" x="2174875" y="4076700"/>
          <p14:tracePt t="97854" x="2222500" y="4076700"/>
          <p14:tracePt t="97870" x="2251075" y="4076700"/>
          <p14:tracePt t="97887" x="2273300" y="4076700"/>
          <p14:tracePt t="97904" x="2295525" y="4076700"/>
          <p14:tracePt t="97921" x="2317750" y="4076700"/>
          <p14:tracePt t="97938" x="2327275" y="4076700"/>
          <p14:tracePt t="97954" x="2359025" y="4076700"/>
          <p14:tracePt t="97970" x="2374900" y="4070350"/>
          <p14:tracePt t="97987" x="2390775" y="4060825"/>
          <p14:tracePt t="98004" x="2422525" y="4054475"/>
          <p14:tracePt t="98021" x="2447925" y="4035425"/>
          <p14:tracePt t="98038" x="2470150" y="4025900"/>
          <p14:tracePt t="98054" x="2505075" y="4006850"/>
          <p14:tracePt t="98071" x="2543175" y="3981450"/>
          <p14:tracePt t="98087" x="2574925" y="3956050"/>
          <p14:tracePt t="98104" x="2619375" y="3930650"/>
          <p14:tracePt t="98120" x="2641600" y="3908425"/>
          <p14:tracePt t="98136" x="2673350" y="3895725"/>
          <p14:tracePt t="98154" x="2686050" y="3879850"/>
          <p14:tracePt t="98170" x="2698750" y="3863975"/>
          <p14:tracePt t="98187" x="2714625" y="3860800"/>
          <p14:tracePt t="98204" x="2717800" y="3854450"/>
          <p14:tracePt t="98221" x="2717800" y="3851275"/>
          <p14:tracePt t="98237" x="2717800" y="3844925"/>
          <p14:tracePt t="98253" x="2724150" y="3835400"/>
          <p14:tracePt t="98575" x="2724150" y="3829050"/>
          <p14:tracePt t="98590" x="2730500" y="3819525"/>
          <p14:tracePt t="99190" x="2730500" y="3813175"/>
          <p14:tracePt t="99197" x="2730500" y="3810000"/>
          <p14:tracePt t="99204" x="2727325" y="3803650"/>
          <p14:tracePt t="99221" x="2717800" y="3794125"/>
          <p14:tracePt t="99237" x="2730500" y="3819525"/>
          <p14:tracePt t="99546" x="2759075" y="3822700"/>
          <p14:tracePt t="99554" x="2806700" y="3832225"/>
          <p14:tracePt t="99570" x="2879725" y="3838575"/>
          <p14:tracePt t="99588" x="2974975" y="3825875"/>
          <p14:tracePt t="99604" x="3038475" y="3813175"/>
          <p14:tracePt t="99620" x="3086100" y="3800475"/>
          <p14:tracePt t="99637" x="3149600" y="3781425"/>
          <p14:tracePt t="99653" x="3194050" y="3768725"/>
          <p14:tracePt t="99670" x="3238500" y="3749675"/>
          <p14:tracePt t="99687" x="3308350" y="3749675"/>
          <p14:tracePt t="99704" x="3352800" y="3749675"/>
          <p14:tracePt t="99720" x="3375025" y="3749675"/>
          <p14:tracePt t="99738" x="3409950" y="3749675"/>
          <p14:tracePt t="99754" x="3425825" y="3749675"/>
          <p14:tracePt t="99770" x="3435350" y="3749675"/>
          <p14:tracePt t="99787" x="3467100" y="3749675"/>
          <p14:tracePt t="99803" x="3489325" y="3749675"/>
          <p14:tracePt t="99820" x="3517900" y="3749675"/>
          <p14:tracePt t="99837" x="3536950" y="3749675"/>
          <p14:tracePt t="99853" x="3559175" y="3749675"/>
          <p14:tracePt t="99869" x="3568700" y="3749675"/>
          <p14:tracePt t="99887" x="3578225" y="3749675"/>
          <p14:tracePt t="99903" x="3584575" y="3749675"/>
          <p14:tracePt t="99920" x="3594100" y="3749675"/>
          <p14:tracePt t="99937" x="3609975" y="3749675"/>
          <p14:tracePt t="99953" x="3619500" y="3749675"/>
          <p14:tracePt t="99970" x="3629025" y="3749675"/>
          <p14:tracePt t="99987" x="3641725" y="3749675"/>
          <p14:tracePt t="100004" x="3648075" y="3749675"/>
          <p14:tracePt t="100044" x="3651250" y="3749675"/>
          <p14:tracePt t="100131" x="3663950" y="3749675"/>
          <p14:tracePt t="101237" x="3698875" y="3743325"/>
          <p14:tracePt t="101244" x="3746500" y="3733800"/>
          <p14:tracePt t="101253" x="3784600" y="3727450"/>
          <p14:tracePt t="101271" x="3927475" y="3702050"/>
          <p14:tracePt t="101286" x="3990975" y="3689350"/>
          <p14:tracePt t="101303" x="4057650" y="3667125"/>
          <p14:tracePt t="101320" x="4117975" y="3660775"/>
          <p14:tracePt t="101353" x="4289425" y="3638550"/>
          <p14:tracePt t="101387" x="4438650" y="3625850"/>
          <p14:tracePt t="101403" x="4508500" y="3625850"/>
          <p14:tracePt t="101420" x="4622800" y="3625850"/>
          <p14:tracePt t="101437" x="4683125" y="3625850"/>
          <p14:tracePt t="101453" x="4733925" y="3625850"/>
          <p14:tracePt t="101470" x="4794250" y="3625850"/>
          <p14:tracePt t="101486" x="4943475" y="3625850"/>
          <p14:tracePt t="101503" x="5026025" y="3619500"/>
          <p14:tracePt t="101521" x="5149850" y="3587750"/>
          <p14:tracePt t="101537" x="5210175" y="3581400"/>
          <p14:tracePt t="101554" x="5273675" y="3565525"/>
          <p14:tracePt t="101570" x="5365750" y="3546475"/>
          <p14:tracePt t="101586" x="5419725" y="3524250"/>
          <p14:tracePt t="101603" x="5457825" y="3517900"/>
          <p14:tracePt t="101620" x="5495925" y="3511550"/>
          <p14:tracePt t="101637" x="5511800" y="3511550"/>
          <p14:tracePt t="101654" x="5527675" y="3511550"/>
          <p14:tracePt t="101670" x="5543550" y="3511550"/>
          <p14:tracePt t="101687" x="5546725" y="3511550"/>
          <p14:tracePt t="101720" x="5546725" y="3502025"/>
          <p14:tracePt t="101736" x="5546725" y="3492500"/>
          <p14:tracePt t="101753" x="5546725" y="3476625"/>
          <p14:tracePt t="101770" x="5540375" y="3463925"/>
          <p14:tracePt t="101786" x="5530850" y="3454400"/>
          <p14:tracePt t="101803" x="5508625" y="3444875"/>
          <p14:tracePt t="101820" x="5467350" y="3413125"/>
          <p14:tracePt t="101836" x="5403850" y="3384550"/>
          <p14:tracePt t="101853" x="5314950" y="3352800"/>
          <p14:tracePt t="101870" x="5165725" y="3311525"/>
          <p14:tracePt t="101887" x="5022850" y="3267075"/>
          <p14:tracePt t="101904" x="4927600" y="3251200"/>
          <p14:tracePt t="101920" x="4845050" y="3228975"/>
          <p14:tracePt t="101937" x="4806950" y="3216275"/>
          <p14:tracePt t="101954" x="4784725" y="3216275"/>
          <p14:tracePt t="101957" x="4775200" y="3216275"/>
          <p14:tracePt t="101970" x="4746625" y="3216275"/>
          <p14:tracePt t="101986" x="4724400" y="3216275"/>
          <p14:tracePt t="102003" x="4686300" y="3216275"/>
          <p14:tracePt t="102020" x="4625975" y="3216275"/>
          <p14:tracePt t="102037" x="4587875" y="3225800"/>
          <p14:tracePt t="102054" x="4556125" y="3238500"/>
          <p14:tracePt t="102070" x="4514850" y="3257550"/>
          <p14:tracePt t="102087" x="4489450" y="3273425"/>
          <p14:tracePt t="102103" x="4467225" y="3286125"/>
          <p14:tracePt t="102120" x="4425950" y="3305175"/>
          <p14:tracePt t="102136" x="4394200" y="3317875"/>
          <p14:tracePt t="102152" x="4368800" y="3333750"/>
          <p14:tracePt t="102169" x="4333875" y="3352800"/>
          <p14:tracePt t="102186" x="4324350" y="3362325"/>
          <p14:tracePt t="102203" x="4314825" y="3371850"/>
          <p14:tracePt t="102219" x="4308475" y="3403600"/>
          <p14:tracePt t="102236" x="4308475" y="3448050"/>
          <p14:tracePt t="102253" x="4321175" y="3511550"/>
          <p14:tracePt t="102269" x="4340225" y="3575050"/>
          <p14:tracePt t="102286" x="4371975" y="3606800"/>
          <p14:tracePt t="102303" x="4406900" y="3648075"/>
          <p14:tracePt t="102319" x="4457700" y="3686175"/>
          <p14:tracePt t="102336" x="4489450" y="3698875"/>
          <p14:tracePt t="102353" x="4511675" y="3711575"/>
          <p14:tracePt t="102370" x="4575175" y="3730625"/>
          <p14:tracePt t="102387" x="4619625" y="3743325"/>
          <p14:tracePt t="102403" x="4651375" y="3762375"/>
          <p14:tracePt t="102420" x="4695825" y="3778250"/>
          <p14:tracePt t="102436" x="4705350" y="3784600"/>
          <p14:tracePt t="102454" x="4714875" y="3784600"/>
          <p14:tracePt t="102456" x="4718050" y="3784600"/>
          <p14:tracePt t="102485" x="4727575" y="3784600"/>
          <p14:tracePt t="102828" x="4781550" y="3781425"/>
          <p14:tracePt t="102835" x="4854575" y="3762375"/>
          <p14:tracePt t="102855" x="5102225" y="3689350"/>
          <p14:tracePt t="102871" x="5327650" y="3600450"/>
          <p14:tracePt t="102889" x="5527675" y="3543300"/>
          <p14:tracePt t="102903" x="5715000" y="3486150"/>
          <p14:tracePt t="102920" x="5978525" y="3448050"/>
          <p14:tracePt t="102954" x="6410325" y="3521075"/>
          <p14:tracePt t="102987" x="6692900" y="3590925"/>
          <p14:tracePt t="102990" x="6765925" y="3619500"/>
          <p14:tracePt t="103004" x="6864350" y="3651250"/>
          <p14:tracePt t="103020" x="6927850" y="3663950"/>
          <p14:tracePt t="103037" x="6965950" y="3683000"/>
          <p14:tracePt t="103054" x="7035800" y="3683000"/>
          <p14:tracePt t="103070" x="7096125" y="3683000"/>
          <p14:tracePt t="103086" x="7169150" y="3663950"/>
          <p14:tracePt t="103103" x="7232650" y="3657600"/>
          <p14:tracePt t="103120" x="7302500" y="3657600"/>
          <p14:tracePt t="103136" x="7346950" y="3657600"/>
          <p14:tracePt t="103153" x="7388225" y="3657600"/>
          <p14:tracePt t="103169" x="7404100" y="3657600"/>
          <p14:tracePt t="103186" x="7413625" y="3654425"/>
          <p14:tracePt t="103204" x="7439025" y="3654425"/>
          <p14:tracePt t="103220" x="7454900" y="3654425"/>
          <p14:tracePt t="103237" x="7477125" y="3654425"/>
          <p14:tracePt t="103253" x="7505700" y="3654425"/>
          <p14:tracePt t="103270" x="7546975" y="3654425"/>
          <p14:tracePt t="103286" x="7569200" y="3654425"/>
          <p14:tracePt t="103304" x="7581900" y="3654425"/>
          <p14:tracePt t="103320" x="7597775" y="3657600"/>
          <p14:tracePt t="104282" x="7477125" y="3663950"/>
          <p14:tracePt t="104290" x="7239000" y="3676650"/>
          <p14:tracePt t="104303" x="6784975" y="3705225"/>
          <p14:tracePt t="104321" x="6232525" y="3759200"/>
          <p14:tracePt t="104336" x="5708650" y="3860800"/>
          <p14:tracePt t="104354" x="5197475" y="4003675"/>
          <p14:tracePt t="104388" x="4629150" y="4175125"/>
          <p14:tracePt t="104421" x="4270375" y="4238625"/>
          <p14:tracePt t="104438" x="4048125" y="4267200"/>
          <p14:tracePt t="104453" x="3952875" y="4283075"/>
          <p14:tracePt t="104470" x="3867150" y="4298950"/>
          <p14:tracePt t="104486" x="3803650" y="4318000"/>
          <p14:tracePt t="104489" x="3765550" y="4327525"/>
          <p14:tracePt t="104503" x="3705225" y="4327525"/>
          <p14:tracePt t="104520" x="3641725" y="4333875"/>
          <p14:tracePt t="104537" x="3600450" y="4333875"/>
          <p14:tracePt t="104553" x="3552825" y="4333875"/>
          <p14:tracePt t="104569" x="3521075" y="4333875"/>
          <p14:tracePt t="104586" x="3502025" y="4333875"/>
          <p14:tracePt t="104603" x="3460750" y="4333875"/>
          <p14:tracePt t="104619" x="3432175" y="4333875"/>
          <p14:tracePt t="104636" x="3394075" y="4333875"/>
          <p14:tracePt t="104653" x="3336925" y="4324350"/>
          <p14:tracePt t="104669" x="3317875" y="4324350"/>
          <p14:tracePt t="104686" x="3286125" y="4311650"/>
          <p14:tracePt t="104703" x="3251200" y="4298950"/>
          <p14:tracePt t="104719" x="3228975" y="4289425"/>
          <p14:tracePt t="104736" x="3213100" y="4276725"/>
          <p14:tracePt t="104753" x="3168650" y="4225925"/>
          <p14:tracePt t="104769" x="3149600" y="4187825"/>
          <p14:tracePt t="104788" x="3130550" y="4159250"/>
          <p14:tracePt t="104804" x="3121025" y="4149725"/>
          <p14:tracePt t="104820" x="3105150" y="4130675"/>
          <p14:tracePt t="104838" x="3092450" y="4117975"/>
          <p14:tracePt t="104853" x="3079750" y="4111625"/>
          <p14:tracePt t="104869" x="3076575" y="4108450"/>
          <p14:tracePt t="104887" x="3060700" y="4102100"/>
          <p14:tracePt t="104903" x="3051175" y="4102100"/>
          <p14:tracePt t="104919" x="3051175" y="4098925"/>
          <p14:tracePt t="106379" x="3101975" y="4089400"/>
          <p14:tracePt t="106386" x="3171825" y="4083050"/>
          <p14:tracePt t="106403" x="3289300" y="4083050"/>
          <p14:tracePt t="106420" x="3368675" y="4083050"/>
          <p14:tracePt t="106436" x="3479800" y="4092575"/>
          <p14:tracePt t="106452" x="3530600" y="4092575"/>
          <p14:tracePt t="106470" x="3575050" y="4098925"/>
          <p14:tracePt t="106503" x="3733800" y="4121150"/>
          <p14:tracePt t="106536" x="3978275" y="4187825"/>
          <p14:tracePt t="106553" x="4054475" y="4210050"/>
          <p14:tracePt t="106569" x="4086225" y="4229100"/>
          <p14:tracePt t="106586" x="4121150" y="4241800"/>
          <p14:tracePt t="106603" x="4130675" y="4241800"/>
          <p14:tracePt t="106620" x="4140200" y="4241800"/>
          <p14:tracePt t="106636" x="4175125" y="4241800"/>
          <p14:tracePt t="106653" x="4197350" y="4241800"/>
          <p14:tracePt t="106669" x="4225925" y="4244975"/>
          <p14:tracePt t="106686" x="4254500" y="4251325"/>
          <p14:tracePt t="106702" x="4264025" y="4251325"/>
          <p14:tracePt t="106720" x="4279900" y="4251325"/>
          <p14:tracePt t="107549" x="4314825" y="4267200"/>
          <p14:tracePt t="107556" x="4362450" y="4273550"/>
          <p14:tracePt t="107570" x="4425950" y="4289425"/>
          <p14:tracePt t="107586" x="4470400" y="4295775"/>
          <p14:tracePt t="107603" x="4530725" y="4292600"/>
          <p14:tracePt t="107635" x="4730750" y="4254500"/>
          <p14:tracePt t="107669" x="4902200" y="4225925"/>
          <p14:tracePt t="107686" x="4962525" y="4225925"/>
          <p14:tracePt t="107703" x="5022850" y="4225925"/>
          <p14:tracePt t="107719" x="5086350" y="4225925"/>
          <p14:tracePt t="107736" x="5114925" y="4225925"/>
          <p14:tracePt t="107753" x="5143500" y="4225925"/>
          <p14:tracePt t="107769" x="5207000" y="4229100"/>
          <p14:tracePt t="107786" x="5251450" y="4229100"/>
          <p14:tracePt t="107803" x="5289550" y="4235450"/>
          <p14:tracePt t="107820" x="5349875" y="4241800"/>
          <p14:tracePt t="107837" x="5381625" y="4248150"/>
          <p14:tracePt t="107853" x="5403850" y="4248150"/>
          <p14:tracePt t="107869" x="5441950" y="4248150"/>
          <p14:tracePt t="107885" x="5480050" y="4248150"/>
          <p14:tracePt t="107903" x="5524500" y="4244975"/>
          <p14:tracePt t="107919" x="5588000" y="4232275"/>
          <p14:tracePt t="107935" x="5632450" y="4232275"/>
          <p14:tracePt t="107952" x="5654675" y="4232275"/>
          <p14:tracePt t="107969" x="5692775" y="4232275"/>
          <p14:tracePt t="107985" x="5715000" y="4232275"/>
          <p14:tracePt t="108003" x="5724525" y="4225925"/>
          <p14:tracePt t="109182" x="5673725" y="4225925"/>
          <p14:tracePt t="109190" x="5572125" y="4225925"/>
          <p14:tracePt t="109203" x="5391150" y="4225925"/>
          <p14:tracePt t="109220" x="5251450" y="4241800"/>
          <p14:tracePt t="109236" x="5130800" y="4257675"/>
          <p14:tracePt t="109253" x="4956175" y="4283075"/>
          <p14:tracePt t="109286" x="4629150" y="4327525"/>
          <p14:tracePt t="109319" x="4159250" y="4375150"/>
          <p14:tracePt t="109337" x="4010025" y="4384675"/>
          <p14:tracePt t="109353" x="3854450" y="4400550"/>
          <p14:tracePt t="109369" x="3781425" y="4406900"/>
          <p14:tracePt t="109386" x="3711575" y="4416425"/>
          <p14:tracePt t="109402" x="3613150" y="4422775"/>
          <p14:tracePt t="109419" x="3549650" y="4435475"/>
          <p14:tracePt t="109436" x="3486150" y="4451350"/>
          <p14:tracePt t="109452" x="3413125" y="4476750"/>
          <p14:tracePt t="109469" x="3368675" y="4476750"/>
          <p14:tracePt t="109486" x="3330575" y="4483100"/>
          <p14:tracePt t="109502" x="3260725" y="4483100"/>
          <p14:tracePt t="109519" x="3200400" y="4483100"/>
          <p14:tracePt t="109536" x="3143250" y="4483100"/>
          <p14:tracePt t="109539" x="3098800" y="4483100"/>
          <p14:tracePt t="109552" x="2994025" y="4483100"/>
          <p14:tracePt t="109569" x="2898775" y="4498975"/>
          <p14:tracePt t="109586" x="2813050" y="4514850"/>
          <p14:tracePt t="109602" x="2698750" y="4543425"/>
          <p14:tracePt t="109619" x="2654300" y="4556125"/>
          <p14:tracePt t="109636" x="2616200" y="4568825"/>
          <p14:tracePt t="109652" x="2546350" y="4568825"/>
          <p14:tracePt t="109669" x="2501900" y="4568825"/>
          <p14:tracePt t="109686" x="2479675" y="4568825"/>
          <p14:tracePt t="109703" x="2444750" y="4568825"/>
          <p14:tracePt t="109719" x="2435225" y="4568825"/>
          <p14:tracePt t="109736" x="2425700" y="4568825"/>
          <p14:tracePt t="109752" x="2406650" y="4568825"/>
          <p14:tracePt t="109769" x="2397125" y="4568825"/>
          <p14:tracePt t="109786" x="2387600" y="4568825"/>
          <p14:tracePt t="109803" x="2371725" y="4568825"/>
          <p14:tracePt t="109819" x="2362200" y="4568825"/>
          <p14:tracePt t="110844" x="2413000" y="4584700"/>
          <p14:tracePt t="110851" x="2482850" y="4594225"/>
          <p14:tracePt t="110857" x="2562225" y="4603750"/>
          <p14:tracePt t="110868" x="2644775" y="4603750"/>
          <p14:tracePt t="110886" x="2863850" y="4587875"/>
          <p14:tracePt t="110902" x="3013075" y="4572000"/>
          <p14:tracePt t="110920" x="3200400" y="4533900"/>
          <p14:tracePt t="110952" x="3651250" y="4479925"/>
          <p14:tracePt t="110987" x="4108450" y="4502150"/>
          <p14:tracePt t="111003" x="4270375" y="4511675"/>
          <p14:tracePt t="111020" x="4387850" y="4521200"/>
          <p14:tracePt t="111036" x="4527550" y="4521200"/>
          <p14:tracePt t="111053" x="4619625" y="4521200"/>
          <p14:tracePt t="111069" x="4702175" y="4521200"/>
          <p14:tracePt t="111086" x="4797425" y="4521200"/>
          <p14:tracePt t="111102" x="4832350" y="4521200"/>
          <p14:tracePt t="111119" x="4876800" y="4521200"/>
          <p14:tracePt t="111136" x="4908550" y="4521200"/>
          <p14:tracePt t="111152" x="4940300" y="4521200"/>
          <p14:tracePt t="111169" x="4959350" y="4521200"/>
          <p14:tracePt t="111186" x="5016500" y="4521200"/>
          <p14:tracePt t="111202" x="5060950" y="4521200"/>
          <p14:tracePt t="111219" x="5102225" y="4521200"/>
          <p14:tracePt t="111235" x="5165725" y="4521200"/>
          <p14:tracePt t="111252" x="5203825" y="4511675"/>
          <p14:tracePt t="111269" x="5257800" y="4505325"/>
          <p14:tracePt t="111285" x="5321300" y="4492625"/>
          <p14:tracePt t="111302" x="5356225" y="4492625"/>
          <p14:tracePt t="111319" x="5378450" y="4492625"/>
          <p14:tracePt t="111336" x="5413375" y="4492625"/>
          <p14:tracePt t="111352" x="5429250" y="4486275"/>
          <p14:tracePt t="111369" x="5438775" y="4486275"/>
          <p14:tracePt t="111386" x="5451475" y="4486275"/>
          <p14:tracePt t="111402" x="5464175" y="4486275"/>
          <p14:tracePt t="112335" x="5508625" y="4505325"/>
          <p14:tracePt t="112342" x="5568950" y="4530725"/>
          <p14:tracePt t="112352" x="5629275" y="4549775"/>
          <p14:tracePt t="112369" x="5778500" y="4597400"/>
          <p14:tracePt t="112385" x="5918200" y="4616450"/>
          <p14:tracePt t="112402" x="6067425" y="4625975"/>
          <p14:tracePt t="112419" x="6296025" y="4625975"/>
          <p14:tracePt t="112452" x="6664325" y="4651375"/>
          <p14:tracePt t="112485" x="7191375" y="4699000"/>
          <p14:tracePt t="112504" x="7407275" y="4718050"/>
          <p14:tracePt t="112520" x="7648575" y="4718050"/>
          <p14:tracePt t="112535" x="7762875" y="4718050"/>
          <p14:tracePt t="112552" x="7835900" y="4718050"/>
          <p14:tracePt t="112569" x="7905750" y="4718050"/>
          <p14:tracePt t="112586" x="7950200" y="4718050"/>
          <p14:tracePt t="112602" x="7994650" y="4718050"/>
          <p14:tracePt t="112619" x="8058150" y="4718050"/>
          <p14:tracePt t="112635" x="8086725" y="4718050"/>
          <p14:tracePt t="112652" x="8121650" y="4718050"/>
          <p14:tracePt t="112669" x="8156575" y="4718050"/>
          <p14:tracePt t="112685" x="8178800" y="4718050"/>
          <p14:tracePt t="112703" x="8188325" y="4718050"/>
          <p14:tracePt t="112719" x="8204200" y="4718050"/>
          <p14:tracePt t="112735" x="8207375" y="4718050"/>
          <p14:tracePt t="113304" x="8201025" y="4718050"/>
          <p14:tracePt t="113312" x="8197850" y="4718050"/>
          <p14:tracePt t="113319" x="8191500" y="4718050"/>
          <p14:tracePt t="113336" x="8181975" y="4718050"/>
          <p14:tracePt t="113352" x="8159750" y="4718050"/>
          <p14:tracePt t="113369" x="8086725" y="4743450"/>
          <p14:tracePt t="113402" x="7756525" y="4826000"/>
          <p14:tracePt t="113435" x="7010400" y="5000625"/>
          <p14:tracePt t="113453" x="6559550" y="5111750"/>
          <p14:tracePt t="113470" x="6207125" y="5222875"/>
          <p14:tracePt t="113486" x="5915025" y="5321300"/>
          <p14:tracePt t="113503" x="5540375" y="5445125"/>
          <p14:tracePt t="113520" x="5264150" y="5518150"/>
          <p14:tracePt t="113536" x="5054600" y="5556250"/>
          <p14:tracePt t="113552" x="4889500" y="5591175"/>
          <p14:tracePt t="113569" x="4660900" y="5610225"/>
          <p14:tracePt t="113585" x="4578350" y="5610225"/>
          <p14:tracePt t="113602" x="4505325" y="5607050"/>
          <p14:tracePt t="113619" x="4486275" y="5607050"/>
          <p14:tracePt t="113904" x="4368800" y="5559425"/>
          <p14:tracePt t="113910" x="4235450" y="5495925"/>
          <p14:tracePt t="113918" x="4114800" y="5454650"/>
          <p14:tracePt t="113935" x="3813175" y="5375275"/>
          <p14:tracePt t="113952" x="3581400" y="5327650"/>
          <p14:tracePt t="113969" x="3222625" y="5267325"/>
          <p14:tracePt t="113985" x="3016250" y="5248275"/>
          <p14:tracePt t="114002" x="2730500" y="5248275"/>
          <p14:tracePt t="114018" x="2593975" y="5248275"/>
          <p14:tracePt t="114035" x="2486025" y="5232400"/>
          <p14:tracePt t="114053" x="2352675" y="5200650"/>
          <p14:tracePt t="114069" x="2266950" y="5184775"/>
          <p14:tracePt t="114086" x="2178050" y="5162550"/>
          <p14:tracePt t="114089" x="2143125" y="5156200"/>
          <p14:tracePt t="114103" x="2063750" y="5114925"/>
          <p14:tracePt t="114118" x="1997075" y="5092700"/>
          <p14:tracePt t="114135" x="1933575" y="5080000"/>
          <p14:tracePt t="114151" x="1879600" y="5064125"/>
          <p14:tracePt t="114169" x="1812925" y="5045075"/>
          <p14:tracePt t="114185" x="1784350" y="5038725"/>
          <p14:tracePt t="114202" x="1743075" y="5019675"/>
          <p14:tracePt t="114218" x="1695450" y="5006975"/>
          <p14:tracePt t="114235" x="1651000" y="4994275"/>
          <p14:tracePt t="114252" x="1587500" y="4968875"/>
          <p14:tracePt t="114268" x="1549400" y="4956175"/>
          <p14:tracePt t="114285" x="1504950" y="4943475"/>
          <p14:tracePt t="114303" x="1463675" y="4933950"/>
          <p14:tracePt t="114319" x="1438275" y="4914900"/>
          <p14:tracePt t="114336" x="1409700" y="4908550"/>
          <p14:tracePt t="114353" x="1374775" y="4895850"/>
          <p14:tracePt t="114369" x="1343025" y="4883150"/>
          <p14:tracePt t="114386" x="1320800" y="4883150"/>
          <p14:tracePt t="114403" x="1295400" y="4879975"/>
          <p14:tracePt t="114419" x="1285875" y="4879975"/>
          <p14:tracePt t="114436" x="1276350" y="4873625"/>
          <p14:tracePt t="114453" x="1260475" y="4873625"/>
          <p14:tracePt t="114469" x="1247775" y="4873625"/>
          <p14:tracePt t="114486" x="1238250" y="4873625"/>
          <p14:tracePt t="114502" x="1231900" y="4873625"/>
          <p14:tracePt t="115109" x="1235075" y="4870450"/>
          <p14:tracePt t="115116" x="1244600" y="4870450"/>
          <p14:tracePt t="115123" x="1254125" y="4870450"/>
          <p14:tracePt t="115136" x="1282700" y="4864100"/>
          <p14:tracePt t="115152" x="1438275" y="4838700"/>
          <p14:tracePt t="115168" x="1606550" y="4838700"/>
          <p14:tracePt t="115185" x="1768475" y="4845050"/>
          <p14:tracePt t="115218" x="2143125" y="4899025"/>
          <p14:tracePt t="115252" x="2447925" y="4940300"/>
          <p14:tracePt t="115268" x="2597150" y="4949825"/>
          <p14:tracePt t="115285" x="2790825" y="4959350"/>
          <p14:tracePt t="115302" x="3044825" y="4968875"/>
          <p14:tracePt t="115319" x="3194050" y="4968875"/>
          <p14:tracePt t="115336" x="3352800" y="4968875"/>
          <p14:tracePt t="115352" x="3508375" y="4984750"/>
          <p14:tracePt t="115368" x="3609975" y="4984750"/>
          <p14:tracePt t="115385" x="3749675" y="4984750"/>
          <p14:tracePt t="115402" x="3902075" y="5000625"/>
          <p14:tracePt t="115419" x="3975100" y="5006975"/>
          <p14:tracePt t="115436" x="4060825" y="5022850"/>
          <p14:tracePt t="115452" x="4194175" y="5045075"/>
          <p14:tracePt t="115469" x="4248150" y="5067300"/>
          <p14:tracePt t="115485" x="4305300" y="5080000"/>
          <p14:tracePt t="115502" x="4368800" y="5092700"/>
          <p14:tracePt t="115519" x="4406900" y="51054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7"/>
          <p:cNvSpPr txBox="1">
            <a:spLocks noChangeArrowheads="1"/>
          </p:cNvSpPr>
          <p:nvPr/>
        </p:nvSpPr>
        <p:spPr bwMode="auto">
          <a:xfrm>
            <a:off x="0" y="179388"/>
            <a:ext cx="9144000" cy="66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2000">
              <a:solidFill>
                <a:srgbClr val="FF6699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5. Préparation et identification des spécimens d’herbier</a:t>
            </a:r>
          </a:p>
          <a:p>
            <a:pPr eaLnBrk="1" hangingPunct="1"/>
            <a:endParaRPr lang="fr-FR" altLang="fr-FR" b="1">
              <a:solidFill>
                <a:srgbClr val="FF6699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FF6699"/>
                </a:solidFill>
              </a:rPr>
              <a:t>a. </a:t>
            </a:r>
            <a:r>
              <a:rPr lang="fr-FR" altLang="fr-FR" b="1" u="sng">
                <a:solidFill>
                  <a:srgbClr val="FF6699"/>
                </a:solidFill>
              </a:rPr>
              <a:t>Récolte</a:t>
            </a:r>
            <a:r>
              <a:rPr lang="fr-FR" altLang="fr-FR" b="1">
                <a:solidFill>
                  <a:srgbClr val="FF6699"/>
                </a:solidFill>
              </a:rPr>
              <a:t> de l’échantillon, avec données de lieu, date, alt., </a:t>
            </a:r>
          </a:p>
          <a:p>
            <a:pPr eaLnBrk="1" hangingPunct="1"/>
            <a:r>
              <a:rPr lang="fr-FR" altLang="fr-FR" b="1">
                <a:solidFill>
                  <a:srgbClr val="FF6699"/>
                </a:solidFill>
              </a:rPr>
              <a:t>état végétatif, type biologique, ….</a:t>
            </a:r>
          </a:p>
          <a:p>
            <a:pPr eaLnBrk="1" hangingPunct="1"/>
            <a:endParaRPr lang="fr-FR" altLang="fr-FR" b="1">
              <a:solidFill>
                <a:srgbClr val="FF6699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b. </a:t>
            </a:r>
            <a:r>
              <a:rPr lang="fr-FR" altLang="fr-FR" b="1" u="sng">
                <a:solidFill>
                  <a:srgbClr val="336600"/>
                </a:solidFill>
              </a:rPr>
              <a:t>Séchage</a:t>
            </a:r>
            <a:r>
              <a:rPr lang="fr-FR" altLang="fr-FR" b="1">
                <a:solidFill>
                  <a:srgbClr val="336600"/>
                </a:solidFill>
              </a:rPr>
              <a:t> entre papiers journaux</a:t>
            </a:r>
          </a:p>
          <a:p>
            <a:pPr eaLnBrk="1" hangingPunct="1"/>
            <a:endParaRPr lang="fr-FR" altLang="fr-FR" b="1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c. </a:t>
            </a:r>
            <a:r>
              <a:rPr lang="fr-FR" altLang="fr-FR" b="1" u="sng">
                <a:solidFill>
                  <a:srgbClr val="CC0099"/>
                </a:solidFill>
              </a:rPr>
              <a:t>Etude morphologique </a:t>
            </a:r>
            <a:r>
              <a:rPr lang="fr-FR" altLang="fr-FR" b="1">
                <a:solidFill>
                  <a:srgbClr val="CC0099"/>
                </a:solidFill>
              </a:rPr>
              <a:t>de l’échantillon, ce qui permet son </a:t>
            </a: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identification (famille, genre, espèce) à l’aide d’une Flore</a:t>
            </a:r>
          </a:p>
          <a:p>
            <a:pPr eaLnBrk="1" hangingPunct="1"/>
            <a:endParaRPr lang="fr-FR" altLang="fr-FR" b="1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d. </a:t>
            </a:r>
            <a:r>
              <a:rPr lang="fr-FR" altLang="fr-FR" b="1" u="sng">
                <a:solidFill>
                  <a:srgbClr val="336600"/>
                </a:solidFill>
              </a:rPr>
              <a:t>Mise en herbier </a:t>
            </a:r>
            <a:r>
              <a:rPr lang="fr-FR" altLang="fr-FR" b="1">
                <a:solidFill>
                  <a:srgbClr val="336600"/>
                </a:solidFill>
              </a:rPr>
              <a:t>de l’échantillon avec </a:t>
            </a:r>
            <a:r>
              <a:rPr lang="fr-FR" altLang="fr-FR" b="1" u="sng">
                <a:solidFill>
                  <a:srgbClr val="336600"/>
                </a:solidFill>
              </a:rPr>
              <a:t>étiquette</a:t>
            </a:r>
            <a:r>
              <a:rPr lang="fr-FR" altLang="fr-FR" b="1">
                <a:solidFill>
                  <a:srgbClr val="336600"/>
                </a:solidFill>
              </a:rPr>
              <a:t> portant: </a:t>
            </a: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	nom scientifique</a:t>
            </a: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	date et lieu de la récolte</a:t>
            </a: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	nom du collecteur</a:t>
            </a: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	nom de l’identificateur </a:t>
            </a: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	altitude, exposition, ….</a:t>
            </a: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	sol …</a:t>
            </a:r>
          </a:p>
        </p:txBody>
      </p:sp>
      <p:pic>
        <p:nvPicPr>
          <p:cNvPr id="7270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02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61" x="4308475" y="5083175"/>
          <p14:tracePt t="15569" x="4143375" y="5051425"/>
          <p14:tracePt t="15584" x="3781425" y="4975225"/>
          <p14:tracePt t="15602" x="3067050" y="4867275"/>
          <p14:tracePt t="15618" x="2600325" y="4800600"/>
          <p14:tracePt t="15635" x="2216150" y="4724400"/>
          <p14:tracePt t="15669" x="1136650" y="4476750"/>
          <p14:tracePt t="15703" x="88900" y="4171950"/>
          <p14:tracePt t="15995" x="3175" y="3181350"/>
          <p14:tracePt t="16004" x="31750" y="3076575"/>
          <p14:tracePt t="16018" x="25400" y="2838450"/>
          <p14:tracePt t="16366" x="76200" y="2320925"/>
          <p14:tracePt t="16374" x="225425" y="2263775"/>
          <p14:tracePt t="16384" x="390525" y="2216150"/>
          <p14:tracePt t="16401" x="885825" y="2063750"/>
          <p14:tracePt t="16418" x="1133475" y="1971675"/>
          <p14:tracePt t="16435" x="1450975" y="1854200"/>
          <p14:tracePt t="16451" x="1752600" y="1708150"/>
          <p14:tracePt t="16468" x="1943100" y="1612900"/>
          <p14:tracePt t="16485" x="2066925" y="1552575"/>
          <p14:tracePt t="16501" x="2193925" y="1485900"/>
          <p14:tracePt t="16518" x="2251075" y="1466850"/>
          <p14:tracePt t="16535" x="2273300" y="1447800"/>
          <p14:tracePt t="16552" x="2282825" y="1412875"/>
          <p14:tracePt t="16567" x="2263775" y="1339850"/>
          <p14:tracePt t="16587" x="2070100" y="1174750"/>
          <p14:tracePt t="16601" x="1793875" y="1057275"/>
          <p14:tracePt t="16617" x="1435100" y="930275"/>
          <p14:tracePt t="16634" x="1174750" y="860425"/>
          <p14:tracePt t="16651" x="847725" y="809625"/>
          <p14:tracePt t="16668" x="685800" y="784225"/>
          <p14:tracePt t="16684" x="533400" y="765175"/>
          <p14:tracePt t="16701" x="371475" y="765175"/>
          <p14:tracePt t="16717" x="301625" y="765175"/>
          <p14:tracePt t="16733" x="257175" y="768350"/>
          <p14:tracePt t="16750" x="222250" y="790575"/>
          <p14:tracePt t="16767" x="215900" y="803275"/>
          <p14:tracePt t="16784" x="228600" y="819150"/>
          <p14:tracePt t="16801" x="495300" y="927100"/>
          <p14:tracePt t="16817" x="749300" y="996950"/>
          <p14:tracePt t="16835" x="984250" y="1044575"/>
          <p14:tracePt t="16850" x="1308100" y="1082675"/>
          <p14:tracePt t="16867" x="1524000" y="1082675"/>
          <p14:tracePt t="16884" x="1730375" y="1066800"/>
          <p14:tracePt t="16900" x="2038350" y="1028700"/>
          <p14:tracePt t="16917" x="2222500" y="1012825"/>
          <p14:tracePt t="16934" x="2406650" y="993775"/>
          <p14:tracePt t="16951" x="2647950" y="984250"/>
          <p14:tracePt t="16967" x="2797175" y="984250"/>
          <p14:tracePt t="16984" x="2927350" y="996950"/>
          <p14:tracePt t="17000" x="3092450" y="1022350"/>
          <p14:tracePt t="17017" x="3200400" y="1057275"/>
          <p14:tracePt t="17034" x="3298825" y="1082675"/>
          <p14:tracePt t="17051" x="3413125" y="1111250"/>
          <p14:tracePt t="17067" x="3457575" y="1130300"/>
          <p14:tracePt t="17084" x="3489325" y="1143000"/>
          <p14:tracePt t="17101" x="3514725" y="1149350"/>
          <p14:tracePt t="17117" x="3517900" y="1149350"/>
          <p14:tracePt t="17150" x="3495675" y="1146175"/>
          <p14:tracePt t="17167" x="3397250" y="1104900"/>
          <p14:tracePt t="17184" x="3209925" y="1050925"/>
          <p14:tracePt t="17200" x="2825750" y="949325"/>
          <p14:tracePt t="17219" x="2514600" y="882650"/>
          <p14:tracePt t="17234" x="2359025" y="860425"/>
          <p14:tracePt t="17508" x="2349500" y="863600"/>
          <p14:tracePt t="17515" x="2336800" y="869950"/>
          <p14:tracePt t="17521" x="2324100" y="873125"/>
          <p14:tracePt t="17533" x="2311400" y="879475"/>
          <p14:tracePt t="17550" x="2282825" y="895350"/>
          <p14:tracePt t="17567" x="2273300" y="911225"/>
          <p14:tracePt t="17584" x="2263775" y="920750"/>
          <p14:tracePt t="17600" x="2244725" y="930275"/>
          <p14:tracePt t="17617" x="2244725" y="939800"/>
          <p14:tracePt t="17634" x="2286000" y="968375"/>
          <p14:tracePt t="17650" x="2482850" y="1066800"/>
          <p14:tracePt t="17667" x="2670175" y="1133475"/>
          <p14:tracePt t="17684" x="2949575" y="1206500"/>
          <p14:tracePt t="17701" x="3168650" y="1225550"/>
          <p14:tracePt t="17716" x="3362325" y="1225550"/>
          <p14:tracePt t="17733" x="3565525" y="1219200"/>
          <p14:tracePt t="17750" x="3822700" y="1184275"/>
          <p14:tracePt t="17767" x="3965575" y="1139825"/>
          <p14:tracePt t="17784" x="4108450" y="1114425"/>
          <p14:tracePt t="17801" x="4146550" y="1101725"/>
          <p14:tracePt t="17817" x="4165600" y="1092200"/>
          <p14:tracePt t="17834" x="4178300" y="1073150"/>
          <p14:tracePt t="17850" x="4191000" y="1060450"/>
          <p14:tracePt t="17884" x="4191000" y="1057275"/>
          <p14:tracePt t="17901" x="4194175" y="1050925"/>
          <p14:tracePt t="17917" x="4225925" y="1041400"/>
          <p14:tracePt t="17934" x="4387850" y="1031875"/>
          <p14:tracePt t="17950" x="4546600" y="1031875"/>
          <p14:tracePt t="17967" x="4727575" y="1031875"/>
          <p14:tracePt t="17983" x="4933950" y="1031875"/>
          <p14:tracePt t="18000" x="5194300" y="1031875"/>
          <p14:tracePt t="18017" x="5387975" y="1031875"/>
          <p14:tracePt t="18035" x="5629275" y="1016000"/>
          <p14:tracePt t="18051" x="5813425" y="1016000"/>
          <p14:tracePt t="18067" x="5965825" y="1038225"/>
          <p14:tracePt t="18084" x="6207125" y="1066800"/>
          <p14:tracePt t="18100" x="6359525" y="1082675"/>
          <p14:tracePt t="18116" x="6464300" y="1098550"/>
          <p14:tracePt t="18134" x="6572250" y="1098550"/>
          <p14:tracePt t="18150" x="6623050" y="1098550"/>
          <p14:tracePt t="18167" x="6667500" y="1098550"/>
          <p14:tracePt t="18185" x="6737350" y="1114425"/>
          <p14:tracePt t="18201" x="6791325" y="1120775"/>
          <p14:tracePt t="18217" x="6835775" y="1133475"/>
          <p14:tracePt t="18234" x="6924675" y="1152525"/>
          <p14:tracePt t="18250" x="6985000" y="1162050"/>
          <p14:tracePt t="18266" x="7051675" y="1181100"/>
          <p14:tracePt t="18284" x="7131050" y="1187450"/>
          <p14:tracePt t="18300" x="7191375" y="1187450"/>
          <p14:tracePt t="18317" x="7258050" y="1187450"/>
          <p14:tracePt t="18320" x="7315200" y="1187450"/>
          <p14:tracePt t="18334" x="7410450" y="1196975"/>
          <p14:tracePt t="18350" x="7483475" y="1196975"/>
          <p14:tracePt t="18366" x="7524750" y="1196975"/>
          <p14:tracePt t="18384" x="7588250" y="1196975"/>
          <p14:tracePt t="18400" x="7616825" y="1196975"/>
          <p14:tracePt t="18417" x="7639050" y="1196975"/>
          <p14:tracePt t="18434" x="7680325" y="1196975"/>
          <p14:tracePt t="18450" x="7702550" y="1196975"/>
          <p14:tracePt t="18467" x="7718425" y="1196975"/>
          <p14:tracePt t="18484" x="7731125" y="1196975"/>
          <p14:tracePt t="18520" x="7731125" y="1193800"/>
          <p14:tracePt t="18534" x="7724775" y="1181100"/>
          <p14:tracePt t="18550" x="7693025" y="1162050"/>
          <p14:tracePt t="18567" x="7648575" y="1133475"/>
          <p14:tracePt t="18584" x="7429500" y="1044575"/>
          <p14:tracePt t="18600" x="7296150" y="990600"/>
          <p14:tracePt t="18617" x="7143750" y="955675"/>
          <p14:tracePt t="18633" x="6896100" y="892175"/>
          <p14:tracePt t="18650" x="6743700" y="854075"/>
          <p14:tracePt t="18667" x="6546850" y="819150"/>
          <p14:tracePt t="18683" x="6270625" y="781050"/>
          <p14:tracePt t="18700" x="6054725" y="762000"/>
          <p14:tracePt t="18717" x="5915025" y="752475"/>
          <p14:tracePt t="18734" x="5715000" y="774700"/>
          <p14:tracePt t="18750" x="5597525" y="793750"/>
          <p14:tracePt t="18767" x="5489575" y="815975"/>
          <p14:tracePt t="18784" x="5276850" y="869950"/>
          <p14:tracePt t="18800" x="5089525" y="917575"/>
          <p14:tracePt t="18817" x="4933950" y="981075"/>
          <p14:tracePt t="18821" x="4851400" y="1009650"/>
          <p14:tracePt t="18834" x="4673600" y="1063625"/>
          <p14:tracePt t="18851" x="4533900" y="1101725"/>
          <p14:tracePt t="18867" x="4432300" y="1143000"/>
          <p14:tracePt t="18884" x="4298950" y="1174750"/>
          <p14:tracePt t="18900" x="4203700" y="1181100"/>
          <p14:tracePt t="18916" x="4117975" y="1196975"/>
          <p14:tracePt t="18933" x="4019550" y="1196975"/>
          <p14:tracePt t="18950" x="3952875" y="1196975"/>
          <p14:tracePt t="18966" x="3898900" y="1196975"/>
          <p14:tracePt t="18983" x="3851275" y="1174750"/>
          <p14:tracePt t="19000" x="3825875" y="1168400"/>
          <p14:tracePt t="19017" x="3803650" y="1155700"/>
          <p14:tracePt t="19034" x="3787775" y="1143000"/>
          <p14:tracePt t="19050" x="3778250" y="1127125"/>
          <p14:tracePt t="19067" x="3768725" y="1117600"/>
          <p14:tracePt t="19084" x="3749675" y="1101725"/>
          <p14:tracePt t="19100" x="3740150" y="1092200"/>
          <p14:tracePt t="19117" x="3740150" y="1082675"/>
          <p14:tracePt t="19134" x="3825875" y="1054100"/>
          <p14:tracePt t="19151" x="3943350" y="1038225"/>
          <p14:tracePt t="19167" x="4086225" y="1000125"/>
          <p14:tracePt t="19183" x="4318000" y="974725"/>
          <p14:tracePt t="19200" x="4467225" y="955675"/>
          <p14:tracePt t="19217" x="4629150" y="949325"/>
          <p14:tracePt t="19234" x="4857750" y="949325"/>
          <p14:tracePt t="19250" x="5051425" y="955675"/>
          <p14:tracePt t="19267" x="5257800" y="971550"/>
          <p14:tracePt t="19284" x="5581650" y="1019175"/>
          <p14:tracePt t="19300" x="5765800" y="1038225"/>
          <p14:tracePt t="19317" x="5915025" y="1057275"/>
          <p14:tracePt t="19319" x="5997575" y="1066800"/>
          <p14:tracePt t="19333" x="6146800" y="1082675"/>
          <p14:tracePt t="19350" x="6254750" y="1108075"/>
          <p14:tracePt t="19366" x="6384925" y="1127125"/>
          <p14:tracePt t="19383" x="6594475" y="1152525"/>
          <p14:tracePt t="19399" x="6734175" y="1168400"/>
          <p14:tracePt t="19418" x="6908800" y="1177925"/>
          <p14:tracePt t="19434" x="6991350" y="1177925"/>
          <p14:tracePt t="19450" x="7042150" y="1177925"/>
          <p14:tracePt t="19467" x="7080250" y="1177925"/>
          <p14:tracePt t="19483" x="7115175" y="1168400"/>
          <p14:tracePt t="19500" x="7124700" y="1165225"/>
          <p14:tracePt t="19516" x="7134225" y="1165225"/>
          <p14:tracePt t="19534" x="7137400" y="1165225"/>
          <p14:tracePt t="19597" x="7137400" y="1158875"/>
          <p14:tracePt t="19612" x="7137400" y="1155700"/>
          <p14:tracePt t="19618" x="7131050" y="1149350"/>
          <p14:tracePt t="19633" x="7115175" y="1139825"/>
          <p14:tracePt t="19650" x="7061200" y="1120775"/>
          <p14:tracePt t="19667" x="6997700" y="1104900"/>
          <p14:tracePt t="19684" x="6873875" y="1082675"/>
          <p14:tracePt t="19701" x="6711950" y="1063625"/>
          <p14:tracePt t="19718" x="6448425" y="1047750"/>
          <p14:tracePt t="19733" x="6210300" y="1047750"/>
          <p14:tracePt t="19750" x="6019800" y="1047750"/>
          <p14:tracePt t="19766" x="5800725" y="1063625"/>
          <p14:tracePt t="19785" x="5502275" y="1082675"/>
          <p14:tracePt t="19801" x="5276850" y="1092200"/>
          <p14:tracePt t="19818" x="4991100" y="1108075"/>
          <p14:tracePt t="19834" x="4784725" y="1127125"/>
          <p14:tracePt t="19850" x="4597400" y="1155700"/>
          <p14:tracePt t="19867" x="4365625" y="1181100"/>
          <p14:tracePt t="19883" x="4213225" y="1219200"/>
          <p14:tracePt t="19900" x="4114800" y="1250950"/>
          <p14:tracePt t="19917" x="3971925" y="1276350"/>
          <p14:tracePt t="19934" x="3873500" y="1292225"/>
          <p14:tracePt t="19951" x="3778250" y="1308100"/>
          <p14:tracePt t="19968" x="3644900" y="1333500"/>
          <p14:tracePt t="19983" x="3552825" y="1333500"/>
          <p14:tracePt t="20000" x="3470275" y="1333500"/>
          <p14:tracePt t="20017" x="3343275" y="1333500"/>
          <p14:tracePt t="20033" x="3276600" y="1314450"/>
          <p14:tracePt t="20050" x="3190875" y="1298575"/>
          <p14:tracePt t="20067" x="3048000" y="1276350"/>
          <p14:tracePt t="20083" x="2940050" y="1250950"/>
          <p14:tracePt t="20100" x="2841625" y="1216025"/>
          <p14:tracePt t="20117" x="2692400" y="1174750"/>
          <p14:tracePt t="20133" x="2606675" y="1152525"/>
          <p14:tracePt t="20150" x="2543175" y="1136650"/>
          <p14:tracePt t="20167" x="2479675" y="1117600"/>
          <p14:tracePt t="20183" x="2447925" y="1108075"/>
          <p14:tracePt t="20200" x="2425700" y="1089025"/>
          <p14:tracePt t="20217" x="2374900" y="1082675"/>
          <p14:tracePt t="20234" x="2355850" y="1082675"/>
          <p14:tracePt t="20250" x="2339975" y="1082675"/>
          <p14:tracePt t="20267" x="2324100" y="1082675"/>
          <p14:tracePt t="20283" x="2314575" y="1082675"/>
          <p14:tracePt t="20300" x="2298700" y="1082675"/>
          <p14:tracePt t="20318" x="2289175" y="1082675"/>
          <p14:tracePt t="20350" x="2279650" y="1082675"/>
          <p14:tracePt t="20367" x="2263775" y="1082675"/>
          <p14:tracePt t="20383" x="2251075" y="1076325"/>
          <p14:tracePt t="20400" x="2244725" y="1073150"/>
          <p14:tracePt t="20476" x="2244725" y="1066800"/>
          <p14:tracePt t="20482" x="2247900" y="1066800"/>
          <p14:tracePt t="20501" x="2260600" y="1063625"/>
          <p14:tracePt t="20517" x="2289175" y="1044575"/>
          <p14:tracePt t="20534" x="2327275" y="1035050"/>
          <p14:tracePt t="20550" x="2371725" y="1022350"/>
          <p14:tracePt t="20566" x="2540000" y="996950"/>
          <p14:tracePt t="20583" x="2635250" y="971550"/>
          <p14:tracePt t="20600" x="2717800" y="971550"/>
          <p14:tracePt t="20617" x="2857500" y="971550"/>
          <p14:tracePt t="20633" x="2940050" y="971550"/>
          <p14:tracePt t="20650" x="3000375" y="971550"/>
          <p14:tracePt t="20667" x="3079750" y="984250"/>
          <p14:tracePt t="20684" x="3124200" y="984250"/>
          <p14:tracePt t="20700" x="3146425" y="984250"/>
          <p14:tracePt t="20717" x="3184525" y="984250"/>
          <p14:tracePt t="20733" x="3194050" y="984250"/>
          <p14:tracePt t="20750" x="3203575" y="987425"/>
          <p14:tracePt t="20767" x="3225800" y="987425"/>
          <p14:tracePt t="20783" x="3228975" y="987425"/>
          <p14:tracePt t="22594" x="3146425" y="987425"/>
          <p14:tracePt t="22601" x="3006725" y="996950"/>
          <p14:tracePt t="22617" x="2679700" y="1031875"/>
          <p14:tracePt t="22634" x="2292350" y="1117600"/>
          <p14:tracePt t="22650" x="1739900" y="1254125"/>
          <p14:tracePt t="22668" x="1470025" y="1352550"/>
          <p14:tracePt t="22701" x="901700" y="1565275"/>
          <p14:tracePt t="22735" x="587375" y="1685925"/>
          <p14:tracePt t="22751" x="508000" y="1727200"/>
          <p14:tracePt t="22767" x="450850" y="1749425"/>
          <p14:tracePt t="22783" x="406400" y="1762125"/>
          <p14:tracePt t="22800" x="355600" y="1778000"/>
          <p14:tracePt t="22816" x="330200" y="1797050"/>
          <p14:tracePt t="22834" x="320675" y="1806575"/>
          <p14:tracePt t="22850" x="307975" y="1816100"/>
          <p14:tracePt t="22867" x="292100" y="1822450"/>
          <p14:tracePt t="22870" x="285750" y="1825625"/>
          <p14:tracePt t="22884" x="282575" y="1831975"/>
          <p14:tracePt t="22900" x="266700" y="1847850"/>
          <p14:tracePt t="22916" x="266700" y="1857375"/>
          <p14:tracePt t="22933" x="266700" y="1866900"/>
          <p14:tracePt t="22950" x="279400" y="1882775"/>
          <p14:tracePt t="22967" x="311150" y="1895475"/>
          <p14:tracePt t="22984" x="346075" y="1895475"/>
          <p14:tracePt t="23000" x="450850" y="1895475"/>
          <p14:tracePt t="23017" x="533400" y="1879600"/>
          <p14:tracePt t="23033" x="631825" y="1863725"/>
          <p14:tracePt t="23049" x="796925" y="1831975"/>
          <p14:tracePt t="23066" x="930275" y="1797050"/>
          <p14:tracePt t="23083" x="1057275" y="1778000"/>
          <p14:tracePt t="23100" x="1181100" y="1755775"/>
          <p14:tracePt t="23117" x="1298575" y="1730375"/>
          <p14:tracePt t="23134" x="1457325" y="1698625"/>
          <p14:tracePt t="23150" x="1543050" y="1682750"/>
          <p14:tracePt t="23166" x="1628775" y="1657350"/>
          <p14:tracePt t="23183" x="1727200" y="1635125"/>
          <p14:tracePt t="23199" x="1892300" y="1609725"/>
          <p14:tracePt t="23217" x="2019300" y="1609725"/>
          <p14:tracePt t="23233" x="2155825" y="1609725"/>
          <p14:tracePt t="23250" x="2362200" y="1609725"/>
          <p14:tracePt t="23266" x="2466975" y="1609725"/>
          <p14:tracePt t="23284" x="2593975" y="1609725"/>
          <p14:tracePt t="23300" x="2787650" y="1609725"/>
          <p14:tracePt t="23316" x="2914650" y="1609725"/>
          <p14:tracePt t="23333" x="3095625" y="1609725"/>
          <p14:tracePt t="23350" x="3381375" y="1609725"/>
          <p14:tracePt t="23366" x="3597275" y="1609725"/>
          <p14:tracePt t="23384" x="3825875" y="1609725"/>
          <p14:tracePt t="23399" x="3962400" y="1609725"/>
          <p14:tracePt t="23416" x="4076700" y="1609725"/>
          <p14:tracePt t="23433" x="4210050" y="1622425"/>
          <p14:tracePt t="23450" x="4273550" y="1644650"/>
          <p14:tracePt t="23466" x="4340225" y="1663700"/>
          <p14:tracePt t="23484" x="4432300" y="1685925"/>
          <p14:tracePt t="23500" x="4476750" y="1698625"/>
          <p14:tracePt t="23517" x="4498975" y="1717675"/>
          <p14:tracePt t="23534" x="4514850" y="1720850"/>
          <p14:tracePt t="23550" x="4524375" y="1720850"/>
          <p14:tracePt t="24748" x="4581525" y="1752600"/>
          <p14:tracePt t="24755" x="4651375" y="1781175"/>
          <p14:tracePt t="24767" x="4737100" y="1816100"/>
          <p14:tracePt t="24783" x="5048250" y="1901825"/>
          <p14:tracePt t="24800" x="5267325" y="1930400"/>
          <p14:tracePt t="24818" x="5632450" y="1939925"/>
          <p14:tracePt t="24833" x="5867400" y="1939925"/>
          <p14:tracePt t="24866" x="6267450" y="1933575"/>
          <p14:tracePt t="24868" x="6350000" y="1927225"/>
          <p14:tracePt t="24900" x="6600825" y="1927225"/>
          <p14:tracePt t="24918" x="6699250" y="1927225"/>
          <p14:tracePt t="24933" x="6743700" y="1927225"/>
          <p14:tracePt t="24950" x="6778625" y="1927225"/>
          <p14:tracePt t="24968" x="6800850" y="1927225"/>
          <p14:tracePt t="24983" x="6810375" y="1927225"/>
          <p14:tracePt t="25000" x="6816725" y="1927225"/>
          <p14:tracePt t="25197" x="6784975" y="1885950"/>
          <p14:tracePt t="25204" x="6731000" y="1841500"/>
          <p14:tracePt t="25217" x="6623050" y="1724025"/>
          <p14:tracePt t="25234" x="6486525" y="1622425"/>
          <p14:tracePt t="25250" x="6327775" y="1530350"/>
          <p14:tracePt t="25267" x="6099175" y="1438275"/>
          <p14:tracePt t="25283" x="5902325" y="1384300"/>
          <p14:tracePt t="25299" x="5727700" y="1336675"/>
          <p14:tracePt t="25317" x="5457825" y="1279525"/>
          <p14:tracePt t="25333" x="5305425" y="1254125"/>
          <p14:tracePt t="25349" x="5165725" y="1235075"/>
          <p14:tracePt t="25366" x="4981575" y="1228725"/>
          <p14:tracePt t="25383" x="4867275" y="1228725"/>
          <p14:tracePt t="25399" x="4784725" y="1228725"/>
          <p14:tracePt t="25416" x="4673600" y="1247775"/>
          <p14:tracePt t="25432" x="4606925" y="1270000"/>
          <p14:tracePt t="25449" x="4543425" y="1282700"/>
          <p14:tracePt t="25466" x="4467225" y="1301750"/>
          <p14:tracePt t="25482" x="4422775" y="1314450"/>
          <p14:tracePt t="25500" x="4400550" y="1333500"/>
          <p14:tracePt t="25516" x="4356100" y="1352550"/>
          <p14:tracePt t="25533" x="4327525" y="1365250"/>
          <p14:tracePt t="25549" x="4302125" y="1374775"/>
          <p14:tracePt t="25566" x="4260850" y="1406525"/>
          <p14:tracePt t="25583" x="4235450" y="1425575"/>
          <p14:tracePt t="25600" x="4213225" y="1438275"/>
          <p14:tracePt t="25617" x="4175125" y="1460500"/>
          <p14:tracePt t="25633" x="4165600" y="1470025"/>
          <p14:tracePt t="25650" x="4156075" y="1479550"/>
          <p14:tracePt t="25667" x="4137025" y="1495425"/>
          <p14:tracePt t="25683" x="4130675" y="1511300"/>
          <p14:tracePt t="25699" x="4130675" y="1514475"/>
          <p14:tracePt t="25716" x="4130675" y="1530350"/>
          <p14:tracePt t="25732" x="4130675" y="1539875"/>
          <p14:tracePt t="25749" x="4130675" y="1549400"/>
          <p14:tracePt t="25766" x="4130675" y="1565275"/>
          <p14:tracePt t="25782" x="4130675" y="1568450"/>
          <p14:tracePt t="25799" x="4133850" y="1574800"/>
          <p14:tracePt t="25816" x="4143375" y="1577975"/>
          <p14:tracePt t="25832" x="4152900" y="1577975"/>
          <p14:tracePt t="25850" x="4159250" y="1584325"/>
          <p14:tracePt t="25882" x="4159250" y="1587500"/>
          <p14:tracePt t="25910" x="4162425" y="1587500"/>
          <p14:tracePt t="25917" x="4168775" y="1587500"/>
          <p14:tracePt t="25933" x="4178300" y="1593850"/>
          <p14:tracePt t="25949" x="4187825" y="1597025"/>
          <p14:tracePt t="25966" x="4222750" y="1616075"/>
          <p14:tracePt t="25982" x="4254500" y="1628775"/>
          <p14:tracePt t="26000" x="4305300" y="1641475"/>
          <p14:tracePt t="26016" x="4460875" y="1663700"/>
          <p14:tracePt t="26033" x="4565650" y="1673225"/>
          <p14:tracePt t="26050" x="4673600" y="1689100"/>
          <p14:tracePt t="26067" x="4851400" y="1714500"/>
          <p14:tracePt t="26083" x="4978400" y="1724025"/>
          <p14:tracePt t="26099" x="5121275" y="1749425"/>
          <p14:tracePt t="26116" x="5394325" y="1768475"/>
          <p14:tracePt t="26133" x="5556250" y="1778000"/>
          <p14:tracePt t="26149" x="5749925" y="1778000"/>
          <p14:tracePt t="26166" x="6010275" y="1778000"/>
          <p14:tracePt t="26183" x="6194425" y="1762125"/>
          <p14:tracePt t="26200" x="6334125" y="1752600"/>
          <p14:tracePt t="26217" x="6496050" y="1752600"/>
          <p14:tracePt t="26233" x="6578600" y="1752600"/>
          <p14:tracePt t="26249" x="6683375" y="1752600"/>
          <p14:tracePt t="26266" x="6769100" y="1739900"/>
          <p14:tracePt t="26283" x="6823075" y="1733550"/>
          <p14:tracePt t="26300" x="6861175" y="1720850"/>
          <p14:tracePt t="26317" x="6915150" y="1701800"/>
          <p14:tracePt t="26333" x="6953250" y="1682750"/>
          <p14:tracePt t="26350" x="6978650" y="1663700"/>
          <p14:tracePt t="26365" x="7016750" y="1612900"/>
          <p14:tracePt t="26382" x="7029450" y="1590675"/>
          <p14:tracePt t="26399" x="7042150" y="1543050"/>
          <p14:tracePt t="26416" x="7067550" y="1485900"/>
          <p14:tracePt t="26432" x="7067550" y="1457325"/>
          <p14:tracePt t="26450" x="7067550" y="1428750"/>
          <p14:tracePt t="26466" x="7067550" y="1365250"/>
          <p14:tracePt t="26482" x="7067550" y="1343025"/>
          <p14:tracePt t="26499" x="7058025" y="1314450"/>
          <p14:tracePt t="26515" x="7032625" y="1270000"/>
          <p14:tracePt t="26532" x="7007225" y="1238250"/>
          <p14:tracePt t="26549" x="6969125" y="1212850"/>
          <p14:tracePt t="26566" x="6797675" y="1130300"/>
          <p14:tracePt t="26583" x="6664325" y="1076325"/>
          <p14:tracePt t="26601" x="6419850" y="1022350"/>
          <p14:tracePt t="26616" x="6232525" y="984250"/>
          <p14:tracePt t="26632" x="6070600" y="965200"/>
          <p14:tracePt t="26650" x="5784850" y="939800"/>
          <p14:tracePt t="26666" x="5622925" y="939800"/>
          <p14:tracePt t="26682" x="5454650" y="939800"/>
          <p14:tracePt t="26700" x="5232400" y="962025"/>
          <p14:tracePt t="26717" x="5092700" y="977900"/>
          <p14:tracePt t="26733" x="4972050" y="1003300"/>
          <p14:tracePt t="26749" x="4876800" y="1019175"/>
          <p14:tracePt t="26766" x="4752975" y="1044575"/>
          <p14:tracePt t="26782" x="4702175" y="1057275"/>
          <p14:tracePt t="26799" x="4632325" y="1095375"/>
          <p14:tracePt t="26816" x="4527550" y="1139825"/>
          <p14:tracePt t="26833" x="4457700" y="1177925"/>
          <p14:tracePt t="26850" x="4391025" y="1235075"/>
          <p14:tracePt t="26866" x="4359275" y="1257300"/>
          <p14:tracePt t="26883" x="4333875" y="1282700"/>
          <p14:tracePt t="26885" x="4327525" y="1308100"/>
          <p14:tracePt t="26900" x="4314825" y="1339850"/>
          <p14:tracePt t="26916" x="4295775" y="1377950"/>
          <p14:tracePt t="26932" x="4283075" y="1400175"/>
          <p14:tracePt t="26950" x="4283075" y="1463675"/>
          <p14:tracePt t="26967" x="4283075" y="1508125"/>
          <p14:tracePt t="26984" x="4283075" y="1552575"/>
          <p14:tracePt t="27000" x="4283075" y="1600200"/>
          <p14:tracePt t="27017" x="4292600" y="1644650"/>
          <p14:tracePt t="27034" x="4311650" y="1682750"/>
          <p14:tracePt t="27050" x="4378325" y="1752600"/>
          <p14:tracePt t="27067" x="4435475" y="1787525"/>
          <p14:tracePt t="27084" x="4502150" y="1825625"/>
          <p14:tracePt t="27100" x="4568825" y="1854200"/>
          <p14:tracePt t="27117" x="4613275" y="1873250"/>
          <p14:tracePt t="27134" x="4657725" y="1873250"/>
          <p14:tracePt t="27150" x="4714875" y="1873250"/>
          <p14:tracePt t="27166" x="4737100" y="1873250"/>
          <p14:tracePt t="27182" x="4765675" y="1879600"/>
          <p14:tracePt t="27200" x="4791075" y="1879600"/>
          <p14:tracePt t="27216" x="4803775" y="1879600"/>
          <p14:tracePt t="27232" x="4816475" y="1879600"/>
          <p14:tracePt t="27250" x="4832350" y="1879600"/>
          <p14:tracePt t="27266" x="4841875" y="1879600"/>
          <p14:tracePt t="27283" x="4851400" y="1879600"/>
          <p14:tracePt t="27300" x="4883150" y="1879600"/>
          <p14:tracePt t="27315" x="4905375" y="1885950"/>
          <p14:tracePt t="27333" x="4949825" y="1892300"/>
          <p14:tracePt t="27350" x="5019675" y="1892300"/>
          <p14:tracePt t="27365" x="5073650" y="1892300"/>
          <p14:tracePt t="27383" x="5124450" y="1892300"/>
          <p14:tracePt t="27399" x="5187950" y="1892300"/>
          <p14:tracePt t="27416" x="5222875" y="1889125"/>
          <p14:tracePt t="27432" x="5270500" y="1876425"/>
          <p14:tracePt t="27449" x="5356225" y="1854200"/>
          <p14:tracePt t="27466" x="5416550" y="1854200"/>
          <p14:tracePt t="27483" x="5461000" y="1854200"/>
          <p14:tracePt t="27499" x="5511800" y="1847850"/>
          <p14:tracePt t="27516" x="5534025" y="1835150"/>
          <p14:tracePt t="27532" x="5565775" y="1825625"/>
          <p14:tracePt t="27549" x="5600700" y="1800225"/>
          <p14:tracePt t="27566" x="5638800" y="1781175"/>
          <p14:tracePt t="27583" x="5670550" y="1768475"/>
          <p14:tracePt t="27599" x="5711825" y="1749425"/>
          <p14:tracePt t="27616" x="5743575" y="1733550"/>
          <p14:tracePt t="27633" x="5759450" y="1720850"/>
          <p14:tracePt t="27649" x="5775325" y="1708150"/>
          <p14:tracePt t="27666" x="5784850" y="1708150"/>
          <p14:tracePt t="27683" x="5797550" y="1708150"/>
          <p14:tracePt t="27699" x="5803900" y="1708150"/>
          <p14:tracePt t="28599" x="5842000" y="1717675"/>
          <p14:tracePt t="28606" x="5911850" y="1724025"/>
          <p14:tracePt t="28616" x="5972175" y="1733550"/>
          <p14:tracePt t="28633" x="6146800" y="1743075"/>
          <p14:tracePt t="28649" x="6251575" y="1743075"/>
          <p14:tracePt t="28666" x="6311900" y="1743075"/>
          <p14:tracePt t="28699" x="6435725" y="1739900"/>
          <p14:tracePt t="28733" x="6483350" y="1739900"/>
          <p14:tracePt t="28749" x="6492875" y="1733550"/>
          <p14:tracePt t="28765" x="6502400" y="1730375"/>
          <p14:tracePt t="28783" x="6524625" y="1714500"/>
          <p14:tracePt t="28799" x="6534150" y="1704975"/>
          <p14:tracePt t="28816" x="6543675" y="1695450"/>
          <p14:tracePt t="28833" x="6559550" y="1679575"/>
          <p14:tracePt t="28849" x="6575425" y="1663700"/>
          <p14:tracePt t="28865" x="6584950" y="1654175"/>
          <p14:tracePt t="28883" x="6594475" y="1638300"/>
          <p14:tracePt t="28899" x="6594475" y="1628775"/>
          <p14:tracePt t="28916" x="6594475" y="1619250"/>
          <p14:tracePt t="29163" x="6629400" y="1619250"/>
          <p14:tracePt t="29170" x="6654800" y="1619250"/>
          <p14:tracePt t="29183" x="6753225" y="1619250"/>
          <p14:tracePt t="29200" x="6870700" y="1619250"/>
          <p14:tracePt t="29216" x="6962775" y="1619250"/>
          <p14:tracePt t="29232" x="7134225" y="1619250"/>
          <p14:tracePt t="29249" x="7261225" y="1619250"/>
          <p14:tracePt t="29265" x="7353300" y="1619250"/>
          <p14:tracePt t="29282" x="7505700" y="1619250"/>
          <p14:tracePt t="29299" x="7597775" y="1619250"/>
          <p14:tracePt t="29316" x="7680325" y="1619250"/>
          <p14:tracePt t="29333" x="7766050" y="1612900"/>
          <p14:tracePt t="29349" x="7826375" y="1612900"/>
          <p14:tracePt t="29366" x="7880350" y="1606550"/>
          <p14:tracePt t="29383" x="7953375" y="1593850"/>
          <p14:tracePt t="29400" x="7997825" y="1581150"/>
          <p14:tracePt t="29416" x="8026400" y="1568450"/>
          <p14:tracePt t="29433" x="8067675" y="1568450"/>
          <p14:tracePt t="29449" x="8077200" y="1568450"/>
          <p14:tracePt t="29466" x="8086725" y="1568450"/>
          <p14:tracePt t="29483" x="8105775" y="1568450"/>
          <p14:tracePt t="29499" x="8112125" y="1568450"/>
          <p14:tracePt t="29561" x="8115300" y="1568450"/>
          <p14:tracePt t="29639" x="8115300" y="1562100"/>
          <p14:tracePt t="29726" x="8121650" y="1562100"/>
          <p14:tracePt t="29811" x="8121650" y="1558925"/>
          <p14:tracePt t="30032" x="8039100" y="1562100"/>
          <p14:tracePt t="30040" x="7893050" y="1581150"/>
          <p14:tracePt t="30049" x="7708900" y="1631950"/>
          <p14:tracePt t="30065" x="7185025" y="1730375"/>
          <p14:tracePt t="30083" x="6381750" y="1914525"/>
          <p14:tracePt t="30100" x="5778500" y="1987550"/>
          <p14:tracePt t="30117" x="4940300" y="2060575"/>
          <p14:tracePt t="30150" x="4054475" y="2111375"/>
          <p14:tracePt t="30184" x="3025775" y="2162175"/>
          <p14:tracePt t="30201" x="2708275" y="2184400"/>
          <p14:tracePt t="30216" x="2314575" y="2200275"/>
          <p14:tracePt t="30233" x="2108200" y="2219325"/>
          <p14:tracePt t="30250" x="1927225" y="2228850"/>
          <p14:tracePt t="30268" x="1743075" y="2228850"/>
          <p14:tracePt t="30283" x="1651000" y="2228850"/>
          <p14:tracePt t="30300" x="1577975" y="2228850"/>
          <p14:tracePt t="30317" x="1501775" y="2228850"/>
          <p14:tracePt t="30333" x="1450975" y="2228850"/>
          <p14:tracePt t="30349" x="1397000" y="2228850"/>
          <p14:tracePt t="30366" x="1317625" y="2212975"/>
          <p14:tracePt t="30382" x="1279525" y="2200275"/>
          <p14:tracePt t="30810" x="1260475" y="2181225"/>
          <p14:tracePt t="30818" x="1238250" y="2152650"/>
          <p14:tracePt t="30833" x="1177925" y="2098675"/>
          <p14:tracePt t="30850" x="1104900" y="2041525"/>
          <p14:tracePt t="30866" x="1009650" y="1990725"/>
          <p14:tracePt t="30882" x="939800" y="1952625"/>
          <p14:tracePt t="30899" x="854075" y="1920875"/>
          <p14:tracePt t="30932" x="660400" y="1841500"/>
          <p14:tracePt t="30966" x="571500" y="1816100"/>
          <p14:tracePt t="30982" x="542925" y="1816100"/>
          <p14:tracePt t="30999" x="520700" y="1816100"/>
          <p14:tracePt t="31016" x="482600" y="1816100"/>
          <p14:tracePt t="31032" x="460375" y="1816100"/>
          <p14:tracePt t="31049" x="438150" y="1816100"/>
          <p14:tracePt t="31066" x="415925" y="1816100"/>
          <p14:tracePt t="31082" x="406400" y="1816100"/>
          <p14:tracePt t="31099" x="396875" y="1816100"/>
          <p14:tracePt t="31116" x="387350" y="1816100"/>
          <p14:tracePt t="31152" x="377825" y="1816100"/>
          <p14:tracePt t="31166" x="371475" y="1816100"/>
          <p14:tracePt t="31182" x="361950" y="1816100"/>
          <p14:tracePt t="31199" x="352425" y="1816100"/>
          <p14:tracePt t="31215" x="339725" y="1816100"/>
          <p14:tracePt t="31232" x="323850" y="1819275"/>
          <p14:tracePt t="31250" x="311150" y="1828800"/>
          <p14:tracePt t="31266" x="298450" y="1838325"/>
          <p14:tracePt t="31283" x="288925" y="1847850"/>
          <p14:tracePt t="31299" x="266700" y="1860550"/>
          <p14:tracePt t="31316" x="250825" y="1870075"/>
          <p14:tracePt t="31332" x="241300" y="1879600"/>
          <p14:tracePt t="31349" x="225425" y="1885950"/>
          <p14:tracePt t="31365" x="212725" y="1895475"/>
          <p14:tracePt t="31382" x="200025" y="1905000"/>
          <p14:tracePt t="31399" x="190500" y="1914525"/>
          <p14:tracePt t="31416" x="174625" y="1936750"/>
          <p14:tracePt t="31432" x="174625" y="1946275"/>
          <p14:tracePt t="31449" x="174625" y="1955800"/>
          <p14:tracePt t="31465" x="200025" y="1981200"/>
          <p14:tracePt t="31482" x="231775" y="2000250"/>
          <p14:tracePt t="31498" x="276225" y="2012950"/>
          <p14:tracePt t="31515" x="355600" y="2035175"/>
          <p14:tracePt t="31532" x="412750" y="2054225"/>
          <p14:tracePt t="31549" x="466725" y="2063750"/>
          <p14:tracePt t="31565" x="523875" y="2070100"/>
          <p14:tracePt t="31582" x="546100" y="2070100"/>
          <p14:tracePt t="31599" x="574675" y="2070100"/>
          <p14:tracePt t="31615" x="587375" y="2070100"/>
          <p14:tracePt t="31632" x="609600" y="2070100"/>
          <p14:tracePt t="31651" x="650875" y="2070100"/>
          <p14:tracePt t="31666" x="701675" y="2070100"/>
          <p14:tracePt t="31682" x="755650" y="2070100"/>
          <p14:tracePt t="31699" x="806450" y="2070100"/>
          <p14:tracePt t="31715" x="901700" y="2076450"/>
          <p14:tracePt t="31732" x="971550" y="2082800"/>
          <p14:tracePt t="31749" x="1066800" y="2092325"/>
          <p14:tracePt t="31765" x="1231900" y="2117725"/>
          <p14:tracePt t="31782" x="1327150" y="2117725"/>
          <p14:tracePt t="32451" x="1311275" y="2108200"/>
          <p14:tracePt t="32458" x="1298575" y="2095500"/>
          <p14:tracePt t="32466" x="1285875" y="2082800"/>
          <p14:tracePt t="32483" x="1254125" y="2057400"/>
          <p14:tracePt t="32499" x="1219200" y="2038350"/>
          <p14:tracePt t="32515" x="1181100" y="2019300"/>
          <p14:tracePt t="32532" x="1136650" y="1993900"/>
          <p14:tracePt t="32565" x="1041400" y="1962150"/>
          <p14:tracePt t="32599" x="977900" y="1946275"/>
          <p14:tracePt t="32615" x="930275" y="1930400"/>
          <p14:tracePt t="32633" x="908050" y="1930400"/>
          <p14:tracePt t="32649" x="860425" y="1930400"/>
          <p14:tracePt t="32665" x="831850" y="1930400"/>
          <p14:tracePt t="32682" x="822325" y="1930400"/>
          <p14:tracePt t="32699" x="806450" y="1930400"/>
          <p14:tracePt t="32715" x="803275" y="1930400"/>
          <p14:tracePt t="33342" x="854075" y="1943100"/>
          <p14:tracePt t="33349" x="936625" y="1949450"/>
          <p14:tracePt t="33366" x="1108075" y="1958975"/>
          <p14:tracePt t="33382" x="1301750" y="1968500"/>
          <p14:tracePt t="33400" x="1565275" y="1968500"/>
          <p14:tracePt t="33416" x="1724025" y="1968500"/>
          <p14:tracePt t="33434" x="1895475" y="1968500"/>
          <p14:tracePt t="33465" x="2028825" y="1968500"/>
          <p14:tracePt t="33498" x="2159000" y="1968500"/>
          <p14:tracePt t="33515" x="2209800" y="1968500"/>
          <p14:tracePt t="33532" x="2247900" y="1968500"/>
          <p14:tracePt t="33548" x="2311400" y="1965325"/>
          <p14:tracePt t="33565" x="2355850" y="1952625"/>
          <p14:tracePt t="33583" x="2419350" y="1933575"/>
          <p14:tracePt t="33598" x="2463800" y="1920875"/>
          <p14:tracePt t="33615" x="2508250" y="1920875"/>
          <p14:tracePt t="33633" x="2600325" y="1920875"/>
          <p14:tracePt t="33649" x="2660650" y="1920875"/>
          <p14:tracePt t="33666" x="2736850" y="1933575"/>
          <p14:tracePt t="33683" x="2822575" y="1939925"/>
          <p14:tracePt t="33699" x="2882900" y="1946275"/>
          <p14:tracePt t="33715" x="2921000" y="1946275"/>
          <p14:tracePt t="33732" x="2965450" y="1946275"/>
          <p14:tracePt t="33748" x="3006725" y="1958975"/>
          <p14:tracePt t="33765" x="3041650" y="1965325"/>
          <p14:tracePt t="35461" x="3016250" y="1946275"/>
          <p14:tracePt t="35468" x="2955925" y="1920875"/>
          <p14:tracePt t="35483" x="2809875" y="1838325"/>
          <p14:tracePt t="35499" x="2609850" y="1743075"/>
          <p14:tracePt t="35515" x="2365375" y="1651000"/>
          <p14:tracePt t="35518" x="2273300" y="1625600"/>
          <p14:tracePt t="35532" x="2051050" y="1555750"/>
          <p14:tracePt t="35549" x="1841500" y="1489075"/>
          <p14:tracePt t="35582" x="1292225" y="1365250"/>
          <p14:tracePt t="35617" x="917575" y="1282700"/>
          <p14:tracePt t="35634" x="841375" y="1270000"/>
          <p14:tracePt t="35649" x="777875" y="1254125"/>
          <p14:tracePt t="35665" x="727075" y="1247775"/>
          <p14:tracePt t="35681" x="641350" y="1247775"/>
          <p14:tracePt t="35698" x="581025" y="1247775"/>
          <p14:tracePt t="35716" x="517525" y="1250950"/>
          <p14:tracePt t="35732" x="485775" y="1263650"/>
          <p14:tracePt t="35749" x="457200" y="1276350"/>
          <p14:tracePt t="35766" x="428625" y="1292225"/>
          <p14:tracePt t="35782" x="400050" y="1308100"/>
          <p14:tracePt t="35798" x="352425" y="1336675"/>
          <p14:tracePt t="35815" x="273050" y="1374775"/>
          <p14:tracePt t="35832" x="127000" y="1416050"/>
          <p14:tracePt t="35848" x="19050" y="1431925"/>
          <p14:tracePt t="36038" x="22225" y="1774825"/>
          <p14:tracePt t="36046" x="73025" y="1809750"/>
          <p14:tracePt t="36053" x="104775" y="1841500"/>
          <p14:tracePt t="36066" x="184150" y="1889125"/>
          <p14:tracePt t="36082" x="254000" y="1927225"/>
          <p14:tracePt t="36098" x="311150" y="1955800"/>
          <p14:tracePt t="36115" x="387350" y="1997075"/>
          <p14:tracePt t="36132" x="441325" y="2009775"/>
          <p14:tracePt t="36149" x="504825" y="2022475"/>
          <p14:tracePt t="36166" x="593725" y="2044700"/>
          <p14:tracePt t="36182" x="660400" y="2066925"/>
          <p14:tracePt t="36199" x="714375" y="2079625"/>
          <p14:tracePt t="36215" x="784225" y="2098675"/>
          <p14:tracePt t="36232" x="822325" y="2111375"/>
          <p14:tracePt t="36248" x="866775" y="2130425"/>
          <p14:tracePt t="36265" x="923925" y="2136775"/>
          <p14:tracePt t="36281" x="968375" y="2136775"/>
          <p14:tracePt t="36298" x="1003300" y="2133600"/>
          <p14:tracePt t="36316" x="1089025" y="2092325"/>
          <p14:tracePt t="36331" x="1158875" y="2044700"/>
          <p14:tracePt t="36348" x="1219200" y="2000250"/>
          <p14:tracePt t="36365" x="1289050" y="1930400"/>
          <p14:tracePt t="36381" x="1339850" y="1879600"/>
          <p14:tracePt t="36399" x="1381125" y="1844675"/>
          <p14:tracePt t="36415" x="1489075" y="1768475"/>
          <p14:tracePt t="36431" x="1555750" y="1739900"/>
          <p14:tracePt t="36448" x="1603375" y="1714500"/>
          <p14:tracePt t="36465" x="1654175" y="1673225"/>
          <p14:tracePt t="36482" x="1679575" y="1657350"/>
          <p14:tracePt t="36498" x="1689100" y="1625600"/>
          <p14:tracePt t="36514" x="1701800" y="1584325"/>
          <p14:tracePt t="36531" x="1698625" y="1552575"/>
          <p14:tracePt t="36549" x="1682750" y="1530350"/>
          <p14:tracePt t="36564" x="1622425" y="1476375"/>
          <p14:tracePt t="36581" x="1562100" y="1425575"/>
          <p14:tracePt t="36598" x="1457325" y="1355725"/>
          <p14:tracePt t="36615" x="1216025" y="1225550"/>
          <p14:tracePt t="36632" x="1060450" y="1143000"/>
          <p14:tracePt t="36649" x="882650" y="1076325"/>
          <p14:tracePt t="36664" x="657225" y="1012825"/>
          <p14:tracePt t="36681" x="549275" y="987425"/>
          <p14:tracePt t="36699" x="454025" y="971550"/>
          <p14:tracePt t="36715" x="320675" y="955675"/>
          <p14:tracePt t="36731" x="260350" y="955675"/>
          <p14:tracePt t="36749" x="209550" y="955675"/>
          <p14:tracePt t="36764" x="168275" y="955675"/>
          <p14:tracePt t="36781" x="146050" y="965200"/>
          <p14:tracePt t="36798" x="136525" y="974725"/>
          <p14:tracePt t="36814" x="120650" y="993775"/>
          <p14:tracePt t="36831" x="104775" y="1009650"/>
          <p14:tracePt t="36848" x="104775" y="1047750"/>
          <p14:tracePt t="36865" x="104775" y="1133475"/>
          <p14:tracePt t="36882" x="104775" y="1193800"/>
          <p14:tracePt t="36898" x="123825" y="1270000"/>
          <p14:tracePt t="36915" x="165100" y="1416050"/>
          <p14:tracePt t="36932" x="215900" y="1517650"/>
          <p14:tracePt t="36948" x="257175" y="1606550"/>
          <p14:tracePt t="36965" x="336550" y="1727200"/>
          <p14:tracePt t="36982" x="393700" y="1797050"/>
          <p14:tracePt t="36999" x="444500" y="1857375"/>
          <p14:tracePt t="37015" x="520700" y="1939925"/>
          <p14:tracePt t="37031" x="581025" y="1993900"/>
          <p14:tracePt t="37048" x="647700" y="2032000"/>
          <p14:tracePt t="37051" x="685800" y="2047875"/>
          <p14:tracePt t="37065" x="771525" y="2063750"/>
          <p14:tracePt t="37082" x="831850" y="2063750"/>
          <p14:tracePt t="37098" x="869950" y="2060575"/>
          <p14:tracePt t="37115" x="917575" y="2047875"/>
          <p14:tracePt t="37132" x="930275" y="2032000"/>
          <p14:tracePt t="37148" x="942975" y="2022475"/>
          <p14:tracePt t="37164" x="958850" y="2022475"/>
          <p14:tracePt t="37181" x="968375" y="2022475"/>
          <p14:tracePt t="37198" x="977900" y="2019300"/>
          <p14:tracePt t="37215" x="984250" y="2019300"/>
          <p14:tracePt t="37272" x="993775" y="2019300"/>
          <p14:tracePt t="37300" x="1000125" y="2019300"/>
          <p14:tracePt t="37307" x="1003300" y="2019300"/>
          <p14:tracePt t="37316" x="1009650" y="2019300"/>
          <p14:tracePt t="37331" x="1012825" y="2019300"/>
          <p14:tracePt t="37386" x="1019175" y="2019300"/>
          <p14:tracePt t="37393" x="1022350" y="2019300"/>
          <p14:tracePt t="37400" x="1028700" y="2012950"/>
          <p14:tracePt t="37786" x="942975" y="2025650"/>
          <p14:tracePt t="37793" x="841375" y="2041525"/>
          <p14:tracePt t="37800" x="736600" y="2070100"/>
          <p14:tracePt t="37815" x="501650" y="2139950"/>
          <p14:tracePt t="37832" x="301625" y="2206625"/>
          <p14:tracePt t="37849" x="111125" y="2266950"/>
          <p14:tracePt t="37978" x="3175" y="2422525"/>
          <p14:tracePt t="37984" x="66675" y="2447925"/>
          <p14:tracePt t="37998" x="222250" y="2514600"/>
          <p14:tracePt t="38015" x="409575" y="2578100"/>
          <p14:tracePt t="38032" x="596900" y="2635250"/>
          <p14:tracePt t="38049" x="844550" y="2717800"/>
          <p14:tracePt t="38065" x="968375" y="2762250"/>
          <p14:tracePt t="38082" x="1076325" y="2794000"/>
          <p14:tracePt t="38099" x="1216025" y="2851150"/>
          <p14:tracePt t="38115" x="1279525" y="2873375"/>
          <p14:tracePt t="38131" x="1327150" y="2895600"/>
          <p14:tracePt t="38149" x="1387475" y="2927350"/>
          <p14:tracePt t="38165" x="1409700" y="2946400"/>
          <p14:tracePt t="38182" x="1441450" y="2959100"/>
          <p14:tracePt t="38198" x="1498600" y="2984500"/>
          <p14:tracePt t="38215" x="1533525" y="2984500"/>
          <p14:tracePt t="38232" x="1587500" y="2984500"/>
          <p14:tracePt t="38248" x="1698625" y="2959100"/>
          <p14:tracePt t="38264" x="1784350" y="2943225"/>
          <p14:tracePt t="38281" x="1879600" y="2927350"/>
          <p14:tracePt t="38298" x="1981200" y="2905125"/>
          <p14:tracePt t="38315" x="2038350" y="2882900"/>
          <p14:tracePt t="38332" x="2076450" y="2870200"/>
          <p14:tracePt t="38350" x="2095500" y="2854325"/>
          <p14:tracePt t="38365" x="2105025" y="2844800"/>
          <p14:tracePt t="38381" x="2124075" y="2822575"/>
          <p14:tracePt t="38398" x="2124075" y="2787650"/>
          <p14:tracePt t="38414" x="2108200" y="2759075"/>
          <p14:tracePt t="38431" x="2082800" y="2733675"/>
          <p14:tracePt t="38448" x="1962150" y="2654300"/>
          <p14:tracePt t="38465" x="1838325" y="2603500"/>
          <p14:tracePt t="38482" x="1685925" y="2574925"/>
          <p14:tracePt t="38499" x="1498600" y="2543175"/>
          <p14:tracePt t="38515" x="1393825" y="2543175"/>
          <p14:tracePt t="38531" x="1279525" y="2543175"/>
          <p14:tracePt t="38548" x="1114425" y="2524125"/>
          <p14:tracePt t="38565" x="1031875" y="2517775"/>
          <p14:tracePt t="38582" x="946150" y="2511425"/>
          <p14:tracePt t="38599" x="869950" y="2501900"/>
          <p14:tracePt t="38615" x="815975" y="2489200"/>
          <p14:tracePt t="38632" x="771525" y="2489200"/>
          <p14:tracePt t="38648" x="701675" y="2489200"/>
          <p14:tracePt t="38664" x="657225" y="2482850"/>
          <p14:tracePt t="38682" x="596900" y="2482850"/>
          <p14:tracePt t="38698" x="501650" y="2470150"/>
          <p14:tracePt t="38714" x="457200" y="2470150"/>
          <p14:tracePt t="38732" x="419100" y="2470150"/>
          <p14:tracePt t="38749" x="381000" y="2470150"/>
          <p14:tracePt t="38765" x="358775" y="2470150"/>
          <p14:tracePt t="38782" x="327025" y="2486025"/>
          <p14:tracePt t="38799" x="292100" y="2501900"/>
          <p14:tracePt t="38814" x="260350" y="2520950"/>
          <p14:tracePt t="38831" x="241300" y="2552700"/>
          <p14:tracePt t="38849" x="225425" y="2587625"/>
          <p14:tracePt t="38865" x="212725" y="2616200"/>
          <p14:tracePt t="38882" x="193675" y="2641600"/>
          <p14:tracePt t="38898" x="174625" y="2682875"/>
          <p14:tracePt t="38914" x="161925" y="2727325"/>
          <p14:tracePt t="38931" x="136525" y="2768600"/>
          <p14:tracePt t="38948" x="101600" y="2870200"/>
          <p14:tracePt t="38964" x="85725" y="2936875"/>
          <p14:tracePt t="38981" x="66675" y="2990850"/>
          <p14:tracePt t="38998" x="50800" y="3054350"/>
          <p14:tracePt t="39014" x="50800" y="3082925"/>
          <p14:tracePt t="39031" x="50800" y="3105150"/>
          <p14:tracePt t="39048" x="50800" y="3124200"/>
          <p14:tracePt t="39064" x="50800" y="3133725"/>
          <p14:tracePt t="39082" x="50800" y="3149600"/>
          <p14:tracePt t="39098" x="60325" y="3159125"/>
          <p14:tracePt t="39115" x="88900" y="3178175"/>
          <p14:tracePt t="39132" x="142875" y="3190875"/>
          <p14:tracePt t="39148" x="273050" y="3203575"/>
          <p14:tracePt t="39164" x="400050" y="3203575"/>
          <p14:tracePt t="39182" x="552450" y="3203575"/>
          <p14:tracePt t="39198" x="644525" y="3203575"/>
          <p14:tracePt t="39215" x="749300" y="3203575"/>
          <p14:tracePt t="39233" x="923925" y="3213100"/>
          <p14:tracePt t="39249" x="1060450" y="3222625"/>
          <p14:tracePt t="39265" x="1235075" y="3232150"/>
          <p14:tracePt t="39281" x="1416050" y="3232150"/>
          <p14:tracePt t="39298" x="1654175" y="3232150"/>
          <p14:tracePt t="39315" x="1784350" y="3225800"/>
          <p14:tracePt t="39332" x="1895475" y="3203575"/>
          <p14:tracePt t="39349" x="1968500" y="3190875"/>
          <p14:tracePt t="39365" x="2025650" y="3168650"/>
          <p14:tracePt t="39383" x="2149475" y="3136900"/>
          <p14:tracePt t="39399" x="2212975" y="3114675"/>
          <p14:tracePt t="39415" x="2282825" y="3076575"/>
          <p14:tracePt t="39432" x="2378075" y="3035300"/>
          <p14:tracePt t="39448" x="2425700" y="3000375"/>
          <p14:tracePt t="39464" x="2457450" y="2974975"/>
          <p14:tracePt t="39482" x="2505075" y="2908300"/>
          <p14:tracePt t="39498" x="2517775" y="2870200"/>
          <p14:tracePt t="39516" x="2520950" y="2847975"/>
          <p14:tracePt t="39533" x="2520950" y="2806700"/>
          <p14:tracePt t="39549" x="2508250" y="2774950"/>
          <p14:tracePt t="39565" x="2482850" y="2736850"/>
          <p14:tracePt t="39582" x="2428875" y="2670175"/>
          <p14:tracePt t="39598" x="2368550" y="2616200"/>
          <p14:tracePt t="39614" x="2286000" y="2568575"/>
          <p14:tracePt t="39632" x="2124075" y="2473325"/>
          <p14:tracePt t="39648" x="1965325" y="2400300"/>
          <p14:tracePt t="39665" x="1809750" y="2327275"/>
          <p14:tracePt t="39682" x="1549400" y="2241550"/>
          <p14:tracePt t="39699" x="1365250" y="2197100"/>
          <p14:tracePt t="39714" x="1187450" y="2149475"/>
          <p14:tracePt t="39732" x="955675" y="2114550"/>
          <p14:tracePt t="39748" x="790575" y="2085975"/>
          <p14:tracePt t="39764" x="676275" y="2079625"/>
          <p14:tracePt t="39782" x="536575" y="2079625"/>
          <p14:tracePt t="39798" x="466725" y="2079625"/>
          <p14:tracePt t="39815" x="406400" y="2079625"/>
          <p14:tracePt t="39832" x="339725" y="2101850"/>
          <p14:tracePt t="39848" x="311150" y="2114550"/>
          <p14:tracePt t="39865" x="273050" y="2124075"/>
          <p14:tracePt t="39882" x="238125" y="2143125"/>
          <p14:tracePt t="39898" x="206375" y="2162175"/>
          <p14:tracePt t="39915" x="190500" y="2171700"/>
          <p14:tracePt t="39932" x="174625" y="2200275"/>
          <p14:tracePt t="39949" x="155575" y="2232025"/>
          <p14:tracePt t="39965" x="155575" y="2254250"/>
          <p14:tracePt t="39981" x="155575" y="2292350"/>
          <p14:tracePt t="39998" x="155575" y="2336800"/>
          <p14:tracePt t="40014" x="155575" y="2374900"/>
          <p14:tracePt t="40032" x="155575" y="2435225"/>
          <p14:tracePt t="40048" x="155575" y="2473325"/>
          <p14:tracePt t="40064" x="165100" y="2495550"/>
          <p14:tracePt t="40081" x="180975" y="2536825"/>
          <p14:tracePt t="40098" x="203200" y="2578100"/>
          <p14:tracePt t="40115" x="234950" y="2609850"/>
          <p14:tracePt t="40131" x="273050" y="2660650"/>
          <p14:tracePt t="40148" x="320675" y="2695575"/>
          <p14:tracePt t="40164" x="352425" y="2727325"/>
          <p14:tracePt t="40181" x="393700" y="2762250"/>
          <p14:tracePt t="40198" x="434975" y="2797175"/>
          <p14:tracePt t="40214" x="473075" y="2822575"/>
          <p14:tracePt t="40231" x="530225" y="2860675"/>
          <p14:tracePt t="40248" x="574675" y="2873375"/>
          <p14:tracePt t="40265" x="619125" y="2886075"/>
          <p14:tracePt t="40282" x="685800" y="2911475"/>
          <p14:tracePt t="40298" x="708025" y="2911475"/>
          <p14:tracePt t="40315" x="727075" y="2911475"/>
          <p14:tracePt t="40332" x="768350" y="2911475"/>
          <p14:tracePt t="40348" x="790575" y="2911475"/>
          <p14:tracePt t="40365" x="812800" y="2911475"/>
          <p14:tracePt t="40381" x="828675" y="2911475"/>
          <p14:tracePt t="40397" x="838200" y="2911475"/>
          <p14:tracePt t="40415" x="847725" y="2911475"/>
          <p14:tracePt t="40431" x="866775" y="2911475"/>
          <p14:tracePt t="40447" x="882650" y="2911475"/>
          <p14:tracePt t="40465" x="911225" y="2911475"/>
          <p14:tracePt t="40482" x="952500" y="2911475"/>
          <p14:tracePt t="40498" x="974725" y="2911475"/>
          <p14:tracePt t="40515" x="984250" y="2911475"/>
          <p14:tracePt t="40531" x="1009650" y="2911475"/>
          <p14:tracePt t="40547" x="1025525" y="2911475"/>
          <p14:tracePt t="40564" x="1041400" y="2911475"/>
          <p14:tracePt t="40581" x="1089025" y="2911475"/>
          <p14:tracePt t="40598" x="1133475" y="2911475"/>
          <p14:tracePt t="42043" x="1168400" y="2911475"/>
          <p14:tracePt t="42050" x="1216025" y="2908300"/>
          <p14:tracePt t="42064" x="1320800" y="2898775"/>
          <p14:tracePt t="42081" x="1438275" y="2873375"/>
          <p14:tracePt t="42098" x="1562100" y="2828925"/>
          <p14:tracePt t="42114" x="1762125" y="2784475"/>
          <p14:tracePt t="42148" x="1978025" y="2736850"/>
          <p14:tracePt t="42181" x="2241550" y="2686050"/>
          <p14:tracePt t="42198" x="2330450" y="2663825"/>
          <p14:tracePt t="42215" x="2473325" y="2638425"/>
          <p14:tracePt t="42232" x="2581275" y="2622550"/>
          <p14:tracePt t="42248" x="2698750" y="2606675"/>
          <p14:tracePt t="42265" x="2876550" y="2562225"/>
          <p14:tracePt t="42281" x="3028950" y="2546350"/>
          <p14:tracePt t="42298" x="3168650" y="2527300"/>
          <p14:tracePt t="42314" x="3333750" y="2511425"/>
          <p14:tracePt t="42331" x="3460750" y="2511425"/>
          <p14:tracePt t="42348" x="3597275" y="2511425"/>
          <p14:tracePt t="42364" x="3806825" y="2533650"/>
          <p14:tracePt t="42381" x="4003675" y="2552700"/>
          <p14:tracePt t="42398" x="4219575" y="2562225"/>
          <p14:tracePt t="42415" x="4549775" y="2571750"/>
          <p14:tracePt t="42431" x="4708525" y="2571750"/>
          <p14:tracePt t="42448" x="4835525" y="2571750"/>
          <p14:tracePt t="42465" x="4984750" y="2571750"/>
          <p14:tracePt t="42481" x="5057775" y="2571750"/>
          <p14:tracePt t="42497" x="5118100" y="2571750"/>
          <p14:tracePt t="42514" x="5213350" y="2571750"/>
          <p14:tracePt t="42532" x="5264150" y="2571750"/>
          <p14:tracePt t="42548" x="5308600" y="2562225"/>
          <p14:tracePt t="42564" x="5349875" y="2555875"/>
          <p14:tracePt t="42581" x="5365750" y="2552700"/>
          <p14:tracePt t="42597" x="5375275" y="2552700"/>
          <p14:tracePt t="42614" x="5375275" y="2546350"/>
          <p14:tracePt t="42631" x="5375275" y="2536825"/>
          <p14:tracePt t="42647" x="5368925" y="2520950"/>
          <p14:tracePt t="42664" x="5327650" y="2505075"/>
          <p14:tracePt t="42681" x="5280025" y="2482850"/>
          <p14:tracePt t="42698" x="5168900" y="2441575"/>
          <p14:tracePt t="42714" x="4946650" y="2387600"/>
          <p14:tracePt t="42731" x="4791075" y="2333625"/>
          <p14:tracePt t="42748" x="4622800" y="2270125"/>
          <p14:tracePt t="42764" x="4387850" y="2206625"/>
          <p14:tracePt t="42781" x="4213225" y="2159000"/>
          <p14:tracePt t="42798" x="4016375" y="2130425"/>
          <p14:tracePt t="42814" x="3752850" y="2111375"/>
          <p14:tracePt t="42831" x="3568700" y="2111375"/>
          <p14:tracePt t="42848" x="3409950" y="2111375"/>
          <p14:tracePt t="42864" x="3168650" y="2127250"/>
          <p14:tracePt t="42882" x="3051175" y="2136775"/>
          <p14:tracePt t="42898" x="2943225" y="2152650"/>
          <p14:tracePt t="42914" x="2800350" y="2174875"/>
          <p14:tracePt t="42931" x="2692400" y="2200275"/>
          <p14:tracePt t="42948" x="2606675" y="2225675"/>
          <p14:tracePt t="42964" x="2479675" y="2273300"/>
          <p14:tracePt t="42981" x="2409825" y="2301875"/>
          <p14:tracePt t="42997" x="2343150" y="2330450"/>
          <p14:tracePt t="43015" x="2270125" y="2371725"/>
          <p14:tracePt t="43031" x="2225675" y="2390775"/>
          <p14:tracePt t="43049" x="2181225" y="2422525"/>
          <p14:tracePt t="43065" x="2149475" y="2441575"/>
          <p14:tracePt t="43081" x="2127250" y="2457450"/>
          <p14:tracePt t="43098" x="2105025" y="2479675"/>
          <p14:tracePt t="43114" x="2092325" y="2505075"/>
          <p14:tracePt t="43131" x="2085975" y="2527300"/>
          <p14:tracePt t="43149" x="2085975" y="2552700"/>
          <p14:tracePt t="43165" x="2089150" y="2562225"/>
          <p14:tracePt t="43181" x="2098675" y="2584450"/>
          <p14:tracePt t="43199" x="2143125" y="2622550"/>
          <p14:tracePt t="43215" x="2190750" y="2654300"/>
          <p14:tracePt t="43231" x="2266950" y="2686050"/>
          <p14:tracePt t="43248" x="2428875" y="2746375"/>
          <p14:tracePt t="43264" x="2536825" y="2778125"/>
          <p14:tracePt t="43281" x="2644775" y="2794000"/>
          <p14:tracePt t="43298" x="2755900" y="2816225"/>
          <p14:tracePt t="43314" x="2819400" y="2832100"/>
          <p14:tracePt t="43331" x="2873375" y="2838450"/>
          <p14:tracePt t="43349" x="2965450" y="2838450"/>
          <p14:tracePt t="43365" x="3035300" y="2838450"/>
          <p14:tracePt t="43381" x="3117850" y="2838450"/>
          <p14:tracePt t="43398" x="3267075" y="2838450"/>
          <p14:tracePt t="43414" x="3349625" y="2838450"/>
          <p14:tracePt t="43431" x="3425825" y="2825750"/>
          <p14:tracePt t="43449" x="3521075" y="2825750"/>
          <p14:tracePt t="43465" x="3603625" y="2819400"/>
          <p14:tracePt t="43481" x="3730625" y="2819400"/>
          <p14:tracePt t="43498" x="3940175" y="2800350"/>
          <p14:tracePt t="43515" x="4133850" y="2790825"/>
          <p14:tracePt t="43531" x="4340225" y="2774950"/>
          <p14:tracePt t="43548" x="4549775" y="2746375"/>
          <p14:tracePt t="43565" x="4667250" y="2730500"/>
          <p14:tracePt t="43581" x="4762500" y="2714625"/>
          <p14:tracePt t="43597" x="4854575" y="2686050"/>
          <p14:tracePt t="43614" x="4918075" y="2673350"/>
          <p14:tracePt t="43631" x="4994275" y="2657475"/>
          <p14:tracePt t="43633" x="5032375" y="2651125"/>
          <p14:tracePt t="43648" x="5118100" y="2625725"/>
          <p14:tracePt t="43664" x="5181600" y="2613025"/>
          <p14:tracePt t="43681" x="5226050" y="2600325"/>
          <p14:tracePt t="43698" x="5276850" y="2562225"/>
          <p14:tracePt t="43714" x="5295900" y="2524125"/>
          <p14:tracePt t="43731" x="5302250" y="2463800"/>
          <p14:tracePt t="43748" x="5292725" y="2390775"/>
          <p14:tracePt t="43767" x="5248275" y="2320925"/>
          <p14:tracePt t="43781" x="5191125" y="2251075"/>
          <p14:tracePt t="43798" x="5057775" y="2139950"/>
          <p14:tracePt t="43814" x="4953000" y="2063750"/>
          <p14:tracePt t="43831" x="4775200" y="1978025"/>
          <p14:tracePt t="43847" x="4502150" y="1885950"/>
          <p14:tracePt t="43865" x="4292600" y="1819275"/>
          <p14:tracePt t="43883" x="4016375" y="1771650"/>
          <p14:tracePt t="43898" x="3819525" y="1752600"/>
          <p14:tracePt t="43915" x="3648075" y="1733550"/>
          <p14:tracePt t="43931" x="3486150" y="1733550"/>
          <p14:tracePt t="43948" x="3232150" y="1758950"/>
          <p14:tracePt t="43966" x="3092450" y="1778000"/>
          <p14:tracePt t="43981" x="2917825" y="1803400"/>
          <p14:tracePt t="43997" x="2705100" y="1857375"/>
          <p14:tracePt t="44014" x="2606675" y="1889125"/>
          <p14:tracePt t="44031" x="2517775" y="1930400"/>
          <p14:tracePt t="44048" x="2368550" y="1987550"/>
          <p14:tracePt t="44065" x="2276475" y="2038350"/>
          <p14:tracePt t="44081" x="2209800" y="2076450"/>
          <p14:tracePt t="44097" x="2133600" y="2124075"/>
          <p14:tracePt t="44114" x="2092325" y="2159000"/>
          <p14:tracePt t="44131" x="2054225" y="2184400"/>
          <p14:tracePt t="44133" x="2041525" y="2197100"/>
          <p14:tracePt t="44147" x="2009775" y="2222500"/>
          <p14:tracePt t="44164" x="1993900" y="2232025"/>
          <p14:tracePt t="44181" x="1978025" y="2241550"/>
          <p14:tracePt t="44198" x="1955800" y="2263775"/>
          <p14:tracePt t="44214" x="1943100" y="2295525"/>
          <p14:tracePt t="44230" x="1933575" y="2305050"/>
          <p14:tracePt t="44248" x="1924050" y="2336800"/>
          <p14:tracePt t="44265" x="1924050" y="2359025"/>
          <p14:tracePt t="44282" x="1933575" y="2387600"/>
          <p14:tracePt t="44298" x="1955800" y="2425700"/>
          <p14:tracePt t="44315" x="1987550" y="2457450"/>
          <p14:tracePt t="44332" x="2012950" y="2479675"/>
          <p14:tracePt t="44348" x="2051050" y="2524125"/>
          <p14:tracePt t="44364" x="2076450" y="2549525"/>
          <p14:tracePt t="44381" x="2108200" y="2581275"/>
          <p14:tracePt t="44398" x="2165350" y="2606675"/>
          <p14:tracePt t="44414" x="2203450" y="2625725"/>
          <p14:tracePt t="44431" x="2247900" y="2638425"/>
          <p14:tracePt t="44448" x="2289175" y="2657475"/>
          <p14:tracePt t="44465" x="2320925" y="2670175"/>
          <p14:tracePt t="44481" x="2349500" y="2686050"/>
          <p14:tracePt t="44497" x="2416175" y="2705100"/>
          <p14:tracePt t="44515" x="2489200" y="2730500"/>
          <p14:tracePt t="44532" x="2638425" y="2771775"/>
          <p14:tracePt t="44548" x="2711450" y="2784475"/>
          <p14:tracePt t="44565" x="2774950" y="2800350"/>
          <p14:tracePt t="44582" x="2879725" y="2838450"/>
          <p14:tracePt t="44597" x="2924175" y="2851150"/>
          <p14:tracePt t="44614" x="2981325" y="2863850"/>
          <p14:tracePt t="44631" x="3044825" y="2882900"/>
          <p14:tracePt t="44647" x="3089275" y="2901950"/>
          <p14:tracePt t="44664" x="3143250" y="2901950"/>
          <p14:tracePt t="44681" x="3203575" y="2908300"/>
          <p14:tracePt t="44697" x="3298825" y="2908300"/>
          <p14:tracePt t="44714" x="3368675" y="2908300"/>
          <p14:tracePt t="44731" x="3429000" y="2908300"/>
          <p14:tracePt t="44748" x="3514725" y="2908300"/>
          <p14:tracePt t="44764" x="3590925" y="2908300"/>
          <p14:tracePt t="44780" x="3708400" y="2908300"/>
          <p14:tracePt t="44798" x="3892550" y="2905125"/>
          <p14:tracePt t="44814" x="4054475" y="2876550"/>
          <p14:tracePt t="44832" x="4273550" y="2876550"/>
          <p14:tracePt t="44848" x="4391025" y="2870200"/>
          <p14:tracePt t="44864" x="4518025" y="2860675"/>
          <p14:tracePt t="44882" x="4679950" y="2854325"/>
          <p14:tracePt t="44897" x="4778375" y="2838450"/>
          <p14:tracePt t="44914" x="4895850" y="2819400"/>
          <p14:tracePt t="44931" x="5086350" y="2768600"/>
          <p14:tracePt t="44947" x="5184775" y="2733675"/>
          <p14:tracePt t="44964" x="5254625" y="2698750"/>
          <p14:tracePt t="44982" x="5327650" y="2670175"/>
          <p14:tracePt t="44998" x="5353050" y="2651125"/>
          <p14:tracePt t="45015" x="5381625" y="2641600"/>
          <p14:tracePt t="45032" x="5403850" y="2625725"/>
          <p14:tracePt t="45048" x="5432425" y="2613025"/>
          <p14:tracePt t="45065" x="5448300" y="2603500"/>
          <p14:tracePt t="45082" x="5483225" y="2574925"/>
          <p14:tracePt t="45098" x="5499100" y="2552700"/>
          <p14:tracePt t="45114" x="5521325" y="2527300"/>
          <p14:tracePt t="45132" x="5568950" y="2460625"/>
          <p14:tracePt t="45148" x="5594350" y="2416175"/>
          <p14:tracePt t="45165" x="5613400" y="2384425"/>
          <p14:tracePt t="45181" x="5632450" y="2339975"/>
          <p14:tracePt t="45197" x="5638800" y="2330450"/>
          <p14:tracePt t="45214" x="5638800" y="2320925"/>
          <p14:tracePt t="45231" x="5638800" y="2308225"/>
          <p14:tracePt t="45247" x="5638800" y="2301875"/>
          <p14:tracePt t="45264" x="5635625" y="2292350"/>
          <p14:tracePt t="45282" x="5619750" y="2276475"/>
          <p14:tracePt t="45298" x="5603875" y="2273300"/>
          <p14:tracePt t="45314" x="5594350" y="2273300"/>
          <p14:tracePt t="45331" x="5581650" y="2273300"/>
          <p14:tracePt t="45347" x="5565775" y="2273300"/>
          <p14:tracePt t="45364" x="5527675" y="2266950"/>
          <p14:tracePt t="45381" x="5448300" y="2247900"/>
          <p14:tracePt t="45398" x="5387975" y="2247900"/>
          <p14:tracePt t="45414" x="5327650" y="2247900"/>
          <p14:tracePt t="45431" x="5222875" y="2247900"/>
          <p14:tracePt t="45447" x="5118100" y="2238375"/>
          <p14:tracePt t="45464" x="5026025" y="2238375"/>
          <p14:tracePt t="45481" x="4819650" y="2238375"/>
          <p14:tracePt t="45498" x="4648200" y="2238375"/>
          <p14:tracePt t="45514" x="4486275" y="2244725"/>
          <p14:tracePt t="45531" x="4210050" y="2289175"/>
          <p14:tracePt t="45548" x="4054475" y="2327275"/>
          <p14:tracePt t="45564" x="3911600" y="2390775"/>
          <p14:tracePt t="45581" x="3683000" y="2479675"/>
          <p14:tracePt t="45597" x="3536950" y="2543175"/>
          <p14:tracePt t="45614" x="3384550" y="2581275"/>
          <p14:tracePt t="45630" x="3181350" y="2641600"/>
          <p14:tracePt t="45647" x="3073400" y="2667000"/>
          <p14:tracePt t="45664" x="2987675" y="2682875"/>
          <p14:tracePt t="45667" x="2962275" y="2689225"/>
          <p14:tracePt t="45680" x="2917825" y="2695575"/>
          <p14:tracePt t="45697" x="2895600" y="2695575"/>
          <p14:tracePt t="45714" x="2867025" y="2695575"/>
          <p14:tracePt t="45731" x="2809875" y="2695575"/>
          <p14:tracePt t="45748" x="2765425" y="2695575"/>
          <p14:tracePt t="45765" x="2708275" y="2695575"/>
          <p14:tracePt t="45781" x="2590800" y="2695575"/>
          <p14:tracePt t="45798" x="2520950" y="2695575"/>
          <p14:tracePt t="45815" x="2460625" y="2695575"/>
          <p14:tracePt t="45831" x="2390775" y="2695575"/>
          <p14:tracePt t="45848" x="2336800" y="2695575"/>
          <p14:tracePt t="45864" x="2295525" y="2695575"/>
          <p14:tracePt t="45881" x="2200275" y="2692400"/>
          <p14:tracePt t="45898" x="2155825" y="2692400"/>
          <p14:tracePt t="45915" x="2111375" y="2695575"/>
          <p14:tracePt t="45931" x="2076450" y="2717800"/>
          <p14:tracePt t="45948" x="2066925" y="2727325"/>
          <p14:tracePt t="45965" x="2060575" y="2733675"/>
          <p14:tracePt t="45981" x="2063750" y="2733675"/>
          <p14:tracePt t="45997" x="2098675" y="2733675"/>
          <p14:tracePt t="46014" x="2133600" y="2733675"/>
          <p14:tracePt t="46031" x="2197100" y="2733675"/>
          <p14:tracePt t="46048" x="2225675" y="2733675"/>
          <p14:tracePt t="46065" x="2254250" y="2733675"/>
          <p14:tracePt t="46081" x="2301875" y="2733675"/>
          <p14:tracePt t="46098" x="2346325" y="2733675"/>
          <p14:tracePt t="46114" x="2378075" y="2733675"/>
          <p14:tracePt t="46130" x="2416175" y="2733675"/>
          <p14:tracePt t="46147" x="2425700" y="2733675"/>
          <p14:tracePt t="46166" x="2435225" y="2733675"/>
          <p14:tracePt t="46252" x="2447925" y="2733675"/>
          <p14:tracePt t="46266" x="2451100" y="2733675"/>
          <p14:tracePt t="46273" x="2457450" y="2733675"/>
          <p14:tracePt t="46280" x="2460625" y="2733675"/>
          <p14:tracePt t="46297" x="2470150" y="2730500"/>
          <p14:tracePt t="46316" x="2498725" y="2730500"/>
          <p14:tracePt t="46331" x="2514600" y="2730500"/>
          <p14:tracePt t="46348" x="2524125" y="2730500"/>
          <p14:tracePt t="46366" x="2536825" y="2730500"/>
          <p14:tracePt t="46381" x="2552700" y="2730500"/>
          <p14:tracePt t="46397" x="2562225" y="2730500"/>
          <p14:tracePt t="46414" x="2571750" y="2730500"/>
          <p14:tracePt t="46431" x="2578100" y="2730500"/>
          <p14:tracePt t="46502" x="2581275" y="2730500"/>
          <p14:tracePt t="46509" x="2587625" y="2730500"/>
          <p14:tracePt t="46515" x="2597150" y="2730500"/>
          <p14:tracePt t="46530" x="2606675" y="2727325"/>
          <p14:tracePt t="46547" x="2635250" y="2720975"/>
          <p14:tracePt t="46565" x="2768600" y="2689225"/>
          <p14:tracePt t="46581" x="2886075" y="2679700"/>
          <p14:tracePt t="46598" x="3070225" y="2670175"/>
          <p14:tracePt t="46615" x="3375025" y="2660650"/>
          <p14:tracePt t="46631" x="3559175" y="2660650"/>
          <p14:tracePt t="46647" x="3695700" y="2660650"/>
          <p14:tracePt t="46665" x="3848100" y="2660650"/>
          <p14:tracePt t="46681" x="3911600" y="2673350"/>
          <p14:tracePt t="46697" x="3971925" y="2679700"/>
          <p14:tracePt t="46700" x="4000500" y="2692400"/>
          <p14:tracePt t="46714" x="4064000" y="2698750"/>
          <p14:tracePt t="46731" x="4124325" y="2698750"/>
          <p14:tracePt t="46747" x="4184650" y="2698750"/>
          <p14:tracePt t="46764" x="4267200" y="2698750"/>
          <p14:tracePt t="46781" x="4311650" y="2698750"/>
          <p14:tracePt t="46798" x="4349750" y="2698750"/>
          <p14:tracePt t="46815" x="4368800" y="2698750"/>
          <p14:tracePt t="46831" x="4378325" y="2698750"/>
          <p14:tracePt t="46848" x="4384675" y="2698750"/>
          <p14:tracePt t="46900" x="4394200" y="2698750"/>
          <p14:tracePt t="47116" x="4362450" y="2679700"/>
          <p14:tracePt t="47122" x="4302125" y="2663825"/>
          <p14:tracePt t="47131" x="4232275" y="2654300"/>
          <p14:tracePt t="47147" x="4102100" y="2638425"/>
          <p14:tracePt t="47164" x="3895725" y="2638425"/>
          <p14:tracePt t="47181" x="3743325" y="2651125"/>
          <p14:tracePt t="47197" x="3603625" y="2689225"/>
          <p14:tracePt t="47214" x="3359150" y="2733675"/>
          <p14:tracePt t="47230" x="3206750" y="2752725"/>
          <p14:tracePt t="47247" x="3067050" y="2768600"/>
          <p14:tracePt t="47264" x="2892425" y="2768600"/>
          <p14:tracePt t="47280" x="2813050" y="2768600"/>
          <p14:tracePt t="47297" x="2749550" y="2768600"/>
          <p14:tracePt t="47314" x="2679700" y="2768600"/>
          <p14:tracePt t="47330" x="2635250" y="2759075"/>
          <p14:tracePt t="47347" x="2590800" y="2746375"/>
          <p14:tracePt t="47364" x="2517775" y="2727325"/>
          <p14:tracePt t="47381" x="2479675" y="2708275"/>
          <p14:tracePt t="47397" x="2441575" y="2701925"/>
          <p14:tracePt t="47414" x="2400300" y="2689225"/>
          <p14:tracePt t="47431" x="2378075" y="2676525"/>
          <p14:tracePt t="47448" x="2355850" y="2667000"/>
          <p14:tracePt t="47464" x="2311400" y="2641600"/>
          <p14:tracePt t="47480" x="2266950" y="2628900"/>
          <p14:tracePt t="47497" x="2244725" y="2616200"/>
          <p14:tracePt t="47514" x="2200275" y="2593975"/>
          <p14:tracePt t="47531" x="2190750" y="2587625"/>
          <p14:tracePt t="47548" x="2181225" y="2587625"/>
          <p14:tracePt t="47565" x="2165350" y="2587625"/>
          <p14:tracePt t="47614" x="2174875" y="2587625"/>
          <p14:tracePt t="47621" x="2178050" y="2587625"/>
          <p14:tracePt t="47630" x="2184400" y="2587625"/>
          <p14:tracePt t="47647" x="2193925" y="2587625"/>
          <p14:tracePt t="47664" x="2232025" y="2587625"/>
          <p14:tracePt t="47680" x="2260600" y="2587625"/>
          <p14:tracePt t="47697" x="2314575" y="2587625"/>
          <p14:tracePt t="47714" x="2400300" y="2590800"/>
          <p14:tracePt t="47731" x="2454275" y="2613025"/>
          <p14:tracePt t="47747" x="2492375" y="2619375"/>
          <p14:tracePt t="47764" x="2524125" y="2619375"/>
          <p14:tracePt t="47780" x="2540000" y="2619375"/>
          <p14:tracePt t="47797" x="2549525" y="2619375"/>
          <p14:tracePt t="48593" x="2571750" y="2619375"/>
          <p14:tracePt t="48599" x="2597150" y="2619375"/>
          <p14:tracePt t="48614" x="2657475" y="2619375"/>
          <p14:tracePt t="48631" x="2720975" y="2606675"/>
          <p14:tracePt t="48647" x="2816225" y="2606675"/>
          <p14:tracePt t="48663" x="2867025" y="2600325"/>
          <p14:tracePt t="48680" x="2955925" y="2600325"/>
          <p14:tracePt t="48713" x="3108325" y="2619375"/>
          <p14:tracePt t="48748" x="3222625" y="2632075"/>
          <p14:tracePt t="48764" x="3260725" y="2632075"/>
          <p14:tracePt t="48780" x="3311525" y="2632075"/>
          <p14:tracePt t="48797" x="3375025" y="2632075"/>
          <p14:tracePt t="48813" x="3409950" y="2632075"/>
          <p14:tracePt t="48831" x="3432175" y="2632075"/>
          <p14:tracePt t="48847" x="3448050" y="2632075"/>
          <p14:tracePt t="48864" x="3463925" y="2632075"/>
          <p14:tracePt t="48881" x="3467100" y="2632075"/>
          <p14:tracePt t="49076" x="3460750" y="2632075"/>
          <p14:tracePt t="52194" x="3384550" y="2632075"/>
          <p14:tracePt t="52201" x="3270250" y="2632075"/>
          <p14:tracePt t="52214" x="2940050" y="2638425"/>
          <p14:tracePt t="52232" x="2657475" y="2657475"/>
          <p14:tracePt t="52247" x="2282825" y="2705100"/>
          <p14:tracePt t="52264" x="1927225" y="2816225"/>
          <p14:tracePt t="52282" x="1714500" y="2914650"/>
          <p14:tracePt t="52315" x="1327150" y="3146425"/>
          <p14:tracePt t="52348" x="1139825" y="3298825"/>
          <p14:tracePt t="52364" x="1035050" y="3403600"/>
          <p14:tracePt t="52380" x="971550" y="3476625"/>
          <p14:tracePt t="52397" x="933450" y="3543300"/>
          <p14:tracePt t="52414" x="898525" y="3609975"/>
          <p14:tracePt t="52430" x="892175" y="3638550"/>
          <p14:tracePt t="52446" x="892175" y="3670300"/>
          <p14:tracePt t="52464" x="892175" y="3673475"/>
          <p14:tracePt t="54070" x="946150" y="3679825"/>
          <p14:tracePt t="54076" x="1025525" y="3689350"/>
          <p14:tracePt t="54083" x="1095375" y="3689350"/>
          <p14:tracePt t="54097" x="1200150" y="3698875"/>
          <p14:tracePt t="54113" x="1292225" y="3698875"/>
          <p14:tracePt t="54130" x="1387475" y="3698875"/>
          <p14:tracePt t="54163" x="1778000" y="3673475"/>
          <p14:tracePt t="54197" x="2200275" y="3663950"/>
          <p14:tracePt t="54214" x="2273300" y="3663950"/>
          <p14:tracePt t="54231" x="2324100" y="3663950"/>
          <p14:tracePt t="54248" x="2362200" y="3663950"/>
          <p14:tracePt t="54264" x="2378075" y="3663950"/>
          <p14:tracePt t="54281" x="2390775" y="3663950"/>
          <p14:tracePt t="54356" x="2390775" y="3667125"/>
          <p14:tracePt t="54362" x="2390775" y="3670300"/>
          <p14:tracePt t="54380" x="2387600" y="3676650"/>
          <p14:tracePt t="54397" x="2368550" y="3676650"/>
          <p14:tracePt t="54413" x="2359025" y="3676650"/>
          <p14:tracePt t="54431" x="2349500" y="3676650"/>
          <p14:tracePt t="54447" x="2327275" y="3676650"/>
          <p14:tracePt t="54464" x="2282825" y="3676650"/>
          <p14:tracePt t="54480" x="2206625" y="3676650"/>
          <p14:tracePt t="54497" x="2051050" y="3654425"/>
          <p14:tracePt t="54513" x="1898650" y="3638550"/>
          <p14:tracePt t="54530" x="1758950" y="3629025"/>
          <p14:tracePt t="54547" x="1606550" y="3613150"/>
          <p14:tracePt t="54563" x="1533525" y="3597275"/>
          <p14:tracePt t="54581" x="1457325" y="3575050"/>
          <p14:tracePt t="54597" x="1343025" y="3536950"/>
          <p14:tracePt t="54614" x="1273175" y="3498850"/>
          <p14:tracePt t="54630" x="1225550" y="3470275"/>
          <p14:tracePt t="54647" x="1158875" y="3438525"/>
          <p14:tracePt t="54663" x="1123950" y="3425825"/>
          <p14:tracePt t="54679" x="1076325" y="3413125"/>
          <p14:tracePt t="54696" x="1022350" y="3394075"/>
          <p14:tracePt t="54713" x="984250" y="3375025"/>
          <p14:tracePt t="54730" x="936625" y="3362325"/>
          <p14:tracePt t="54747" x="873125" y="3343275"/>
          <p14:tracePt t="54764" x="838200" y="3343275"/>
          <p14:tracePt t="54780" x="800100" y="3343275"/>
          <p14:tracePt t="54796" x="758825" y="3343275"/>
          <p14:tracePt t="54813" x="739775" y="3343275"/>
          <p14:tracePt t="54830" x="723900" y="3343275"/>
          <p14:tracePt t="54847" x="708025" y="3343275"/>
          <p14:tracePt t="54864" x="698500" y="3343275"/>
          <p14:tracePt t="54880" x="688975" y="3343275"/>
          <p14:tracePt t="54897" x="657225" y="3343275"/>
          <p14:tracePt t="54913" x="647700" y="3343275"/>
          <p14:tracePt t="54929" x="638175" y="3343275"/>
          <p14:tracePt t="54946" x="619125" y="3343275"/>
          <p14:tracePt t="54963" x="606425" y="3343275"/>
          <p14:tracePt t="54980" x="596900" y="3343275"/>
          <p14:tracePt t="54997" x="584200" y="3349625"/>
          <p14:tracePt t="55014" x="568325" y="3352800"/>
          <p14:tracePt t="55030" x="558800" y="3359150"/>
          <p14:tracePt t="55047" x="542925" y="3375025"/>
          <p14:tracePt t="55063" x="533400" y="3378200"/>
          <p14:tracePt t="55079" x="517525" y="3390900"/>
          <p14:tracePt t="55097" x="504825" y="3400425"/>
          <p14:tracePt t="55113" x="498475" y="3409950"/>
          <p14:tracePt t="55130" x="498475" y="3425825"/>
          <p14:tracePt t="55147" x="492125" y="3435350"/>
          <p14:tracePt t="55163" x="492125" y="3444875"/>
          <p14:tracePt t="55197" x="492125" y="3448050"/>
          <p14:tracePt t="55213" x="488950" y="3448050"/>
          <p14:tracePt t="55325" x="488950" y="3454400"/>
          <p14:tracePt t="55338" x="488950" y="3457575"/>
          <p14:tracePt t="55360" x="488950" y="3463925"/>
          <p14:tracePt t="56389" x="492125" y="3451225"/>
          <p14:tracePt t="56396" x="498475" y="3432175"/>
          <p14:tracePt t="56414" x="511175" y="3384550"/>
          <p14:tracePt t="56430" x="536575" y="3295650"/>
          <p14:tracePt t="56447" x="552450" y="3232150"/>
          <p14:tracePt t="56463" x="565150" y="3178175"/>
          <p14:tracePt t="56480" x="577850" y="3127375"/>
          <p14:tracePt t="56513" x="590550" y="3108325"/>
          <p14:tracePt t="56546" x="590550" y="3101975"/>
          <p14:tracePt t="56594" x="593725" y="3101975"/>
          <p14:tracePt t="56601" x="600075" y="3105150"/>
          <p14:tracePt t="56613" x="603250" y="3108325"/>
          <p14:tracePt t="56630" x="622300" y="3165475"/>
          <p14:tracePt t="56647" x="635000" y="3228975"/>
          <p14:tracePt t="56663" x="657225" y="3276600"/>
          <p14:tracePt t="56680" x="657225" y="3330575"/>
          <p14:tracePt t="56696" x="669925" y="3375025"/>
          <p14:tracePt t="56713" x="682625" y="3422650"/>
          <p14:tracePt t="56729" x="733425" y="3517900"/>
          <p14:tracePt t="56746" x="762000" y="3565525"/>
          <p14:tracePt t="56763" x="787400" y="3597275"/>
          <p14:tracePt t="56779" x="803275" y="3632200"/>
          <p14:tracePt t="56796" x="803275" y="3641725"/>
          <p14:tracePt t="56813" x="803275" y="3651250"/>
          <p14:tracePt t="56829" x="803275" y="3667125"/>
          <p14:tracePt t="56846" x="812800" y="3667125"/>
          <p14:tracePt t="56863" x="822325" y="3667125"/>
          <p14:tracePt t="56879" x="863600" y="3657600"/>
          <p14:tracePt t="56896" x="908050" y="3644900"/>
          <p14:tracePt t="56914" x="939800" y="3625850"/>
          <p14:tracePt t="56929" x="984250" y="3594100"/>
          <p14:tracePt t="56947" x="1000125" y="3578225"/>
          <p14:tracePt t="56964" x="1016000" y="3546475"/>
          <p14:tracePt t="56980" x="1054100" y="3511550"/>
          <p14:tracePt t="56996" x="1111250" y="3473450"/>
          <p14:tracePt t="57013" x="1212850" y="3425825"/>
          <p14:tracePt t="57029" x="1397000" y="3336925"/>
          <p14:tracePt t="57046" x="1485900" y="3295650"/>
          <p14:tracePt t="57065" x="1612900" y="3248025"/>
          <p14:tracePt t="57080" x="1679575" y="3225800"/>
          <p14:tracePt t="57097" x="1743075" y="3213100"/>
          <p14:tracePt t="57113" x="1803400" y="3206750"/>
          <p14:tracePt t="57130" x="1920875" y="3206750"/>
          <p14:tracePt t="57146" x="2038350" y="3219450"/>
          <p14:tracePt t="57163" x="2136775" y="3254375"/>
          <p14:tracePt t="57179" x="2212975" y="3286125"/>
          <p14:tracePt t="57197" x="2235200" y="3298825"/>
          <p14:tracePt t="57214" x="2257425" y="3321050"/>
          <p14:tracePt t="57230" x="2266950" y="3330575"/>
          <p14:tracePt t="57294" x="2260600" y="3330575"/>
          <p14:tracePt t="57300" x="2257425" y="3330575"/>
          <p14:tracePt t="57314" x="2222500" y="3330575"/>
          <p14:tracePt t="57330" x="2146300" y="3321050"/>
          <p14:tracePt t="57347" x="2060575" y="3295650"/>
          <p14:tracePt t="57364" x="1971675" y="3282950"/>
          <p14:tracePt t="57380" x="1908175" y="3267075"/>
          <p14:tracePt t="57396" x="1844675" y="3254375"/>
          <p14:tracePt t="57413" x="1749425" y="3209925"/>
          <p14:tracePt t="57430" x="1682750" y="3181350"/>
          <p14:tracePt t="57446" x="1619250" y="3159125"/>
          <p14:tracePt t="57463" x="1470025" y="3117850"/>
          <p14:tracePt t="57479" x="1387475" y="3101975"/>
          <p14:tracePt t="57496" x="1320800" y="3089275"/>
          <p14:tracePt t="57514" x="1260475" y="3089275"/>
          <p14:tracePt t="57530" x="1216025" y="3089275"/>
          <p14:tracePt t="57546" x="1177925" y="3082925"/>
          <p14:tracePt t="57563" x="1101725" y="3067050"/>
          <p14:tracePt t="57579" x="1063625" y="3067050"/>
          <p14:tracePt t="57596" x="1019175" y="3067050"/>
          <p14:tracePt t="57613" x="971550" y="3082925"/>
          <p14:tracePt t="57630" x="949325" y="3089275"/>
          <p14:tracePt t="57647" x="917575" y="3101975"/>
          <p14:tracePt t="57663" x="882650" y="3117850"/>
          <p14:tracePt t="57679" x="850900" y="3136900"/>
          <p14:tracePt t="57696" x="828675" y="3155950"/>
          <p14:tracePt t="57713" x="784225" y="3194050"/>
          <p14:tracePt t="57730" x="758825" y="3225800"/>
          <p14:tracePt t="57746" x="727075" y="3248025"/>
          <p14:tracePt t="57763" x="695325" y="3292475"/>
          <p14:tracePt t="57780" x="685800" y="3302000"/>
          <p14:tracePt t="57796" x="669925" y="3327400"/>
          <p14:tracePt t="57813" x="650875" y="3362325"/>
          <p14:tracePt t="57829" x="650875" y="3390900"/>
          <p14:tracePt t="57846" x="650875" y="3413125"/>
          <p14:tracePt t="57864" x="650875" y="3454400"/>
          <p14:tracePt t="57880" x="654050" y="3476625"/>
          <p14:tracePt t="57897" x="666750" y="3505200"/>
          <p14:tracePt t="57914" x="723900" y="3543300"/>
          <p14:tracePt t="57929" x="771525" y="3578225"/>
          <p14:tracePt t="57946" x="796925" y="3603625"/>
          <p14:tracePt t="57963" x="854075" y="3622675"/>
          <p14:tracePt t="57980" x="892175" y="3648075"/>
          <p14:tracePt t="57997" x="930275" y="3679825"/>
          <p14:tracePt t="58014" x="1022350" y="3708400"/>
          <p14:tracePt t="58030" x="1101725" y="3740150"/>
          <p14:tracePt t="58047" x="1168400" y="3778250"/>
          <p14:tracePt t="58063" x="1254125" y="3806825"/>
          <p14:tracePt t="58079" x="1298575" y="3825875"/>
          <p14:tracePt t="58096" x="1336675" y="3838575"/>
          <p14:tracePt t="58114" x="1400175" y="3857625"/>
          <p14:tracePt t="58130" x="1463675" y="3870325"/>
          <p14:tracePt t="58147" x="1527175" y="3879850"/>
          <p14:tracePt t="58164" x="1717675" y="3902075"/>
          <p14:tracePt t="58180" x="1847850" y="3921125"/>
          <p14:tracePt t="58197" x="1920875" y="3927475"/>
          <p14:tracePt t="58213" x="2006600" y="3940175"/>
          <p14:tracePt t="58229" x="2092325" y="3956050"/>
          <p14:tracePt t="58246" x="2190750" y="3981450"/>
          <p14:tracePt t="58263" x="2311400" y="3987800"/>
          <p14:tracePt t="58279" x="2400300" y="3987800"/>
          <p14:tracePt t="58296" x="2527300" y="3987800"/>
          <p14:tracePt t="58313" x="2657475" y="3987800"/>
          <p14:tracePt t="58330" x="2717800" y="3987800"/>
          <p14:tracePt t="58346" x="2778125" y="3978275"/>
          <p14:tracePt t="58363" x="2901950" y="3946525"/>
          <p14:tracePt t="58379" x="2987675" y="3930650"/>
          <p14:tracePt t="58397" x="3051175" y="3917950"/>
          <p14:tracePt t="58400" x="3076575" y="3911600"/>
          <p14:tracePt t="58413" x="3165475" y="3889375"/>
          <p14:tracePt t="58430" x="3251200" y="3873500"/>
          <p14:tracePt t="58447" x="3336925" y="3857625"/>
          <p14:tracePt t="58463" x="3425825" y="3835400"/>
          <p14:tracePt t="58480" x="3457575" y="3816350"/>
          <p14:tracePt t="58496" x="3473450" y="3806825"/>
          <p14:tracePt t="58513" x="3498850" y="3790950"/>
          <p14:tracePt t="58530" x="3508375" y="3781425"/>
          <p14:tracePt t="58546" x="3521075" y="3765550"/>
          <p14:tracePt t="58563" x="3540125" y="3762375"/>
          <p14:tracePt t="58580" x="3549650" y="3752850"/>
          <p14:tracePt t="58596" x="3559175" y="3743325"/>
          <p14:tracePt t="58613" x="3575050" y="3727450"/>
          <p14:tracePt t="58630" x="3590925" y="3698875"/>
          <p14:tracePt t="58646" x="3603625" y="3667125"/>
          <p14:tracePt t="58663" x="3616325" y="3619500"/>
          <p14:tracePt t="58679" x="3622675" y="3590925"/>
          <p14:tracePt t="58697" x="3622675" y="3578225"/>
          <p14:tracePt t="58713" x="3625850" y="3546475"/>
          <p14:tracePt t="58730" x="3625850" y="3524250"/>
          <p14:tracePt t="58746" x="3625850" y="3479800"/>
          <p14:tracePt t="58763" x="3609975" y="3422650"/>
          <p14:tracePt t="58779" x="3590925" y="3378200"/>
          <p14:tracePt t="58797" x="3571875" y="3321050"/>
          <p14:tracePt t="58813" x="3559175" y="3276600"/>
          <p14:tracePt t="58830" x="3552825" y="3267075"/>
          <p14:tracePt t="58846" x="3552825" y="3263900"/>
          <p14:tracePt t="63878" x="3514725" y="3273425"/>
          <p14:tracePt t="63886" x="3441700" y="3289300"/>
          <p14:tracePt t="63896" x="3384550" y="3308350"/>
          <p14:tracePt t="63913" x="3203575" y="3359150"/>
          <p14:tracePt t="63930" x="3082925" y="3394075"/>
          <p14:tracePt t="63947" x="2981325" y="3435350"/>
          <p14:tracePt t="63979" x="2813050" y="3549650"/>
          <p14:tracePt t="64012" x="2619375" y="3686175"/>
          <p14:tracePt t="64029" x="2540000" y="3724275"/>
          <p14:tracePt t="64046" x="2473325" y="3762375"/>
          <p14:tracePt t="64063" x="2393950" y="3810000"/>
          <p14:tracePt t="64080" x="2371725" y="3835400"/>
          <p14:tracePt t="64096" x="2339975" y="3848100"/>
          <p14:tracePt t="64113" x="2305050" y="3870325"/>
          <p14:tracePt t="64129" x="2260600" y="3883025"/>
          <p14:tracePt t="64146" x="2216150" y="3895725"/>
          <p14:tracePt t="64163" x="2152650" y="3908425"/>
          <p14:tracePt t="64179" x="2114550" y="3908425"/>
          <p14:tracePt t="64196" x="2079625" y="3908425"/>
          <p14:tracePt t="64212" x="2022475" y="3908425"/>
          <p14:tracePt t="64229" x="1993900" y="3908425"/>
          <p14:tracePt t="64246" x="1949450" y="3908425"/>
          <p14:tracePt t="64263" x="1908175" y="3908425"/>
          <p14:tracePt t="64278" x="1889125" y="3908425"/>
          <p14:tracePt t="64295" x="1866900" y="3908425"/>
          <p14:tracePt t="64312" x="1851025" y="3908425"/>
          <p14:tracePt t="64328" x="1841500" y="3908425"/>
          <p14:tracePt t="64346" x="1831975" y="3908425"/>
          <p14:tracePt t="64362" x="1812925" y="3908425"/>
          <p14:tracePt t="64379" x="1803400" y="3908425"/>
          <p14:tracePt t="64396" x="1790700" y="3908425"/>
          <p14:tracePt t="64412" x="1778000" y="3908425"/>
          <p14:tracePt t="64429" x="1762125" y="3908425"/>
          <p14:tracePt t="64464" x="1768475" y="3908425"/>
          <p14:tracePt t="64479" x="1784350" y="3905250"/>
          <p14:tracePt t="64497" x="1809750" y="3895725"/>
          <p14:tracePt t="64500" x="1835150" y="3889375"/>
          <p14:tracePt t="64512" x="1857375" y="3876675"/>
          <p14:tracePt t="64529" x="1905000" y="3857625"/>
          <p14:tracePt t="64545" x="1943100" y="3844925"/>
          <p14:tracePt t="64562" x="2012950" y="3825875"/>
          <p14:tracePt t="64579" x="2127250" y="3825875"/>
          <p14:tracePt t="64596" x="2209800" y="3825875"/>
          <p14:tracePt t="64612" x="2289175" y="3825875"/>
          <p14:tracePt t="64629" x="2324100" y="3825875"/>
          <p14:tracePt t="64645" x="2346325" y="3825875"/>
          <p14:tracePt t="64662" x="2387600" y="3825875"/>
          <p14:tracePt t="64678" x="2409825" y="3825875"/>
          <p14:tracePt t="64696" x="2454275" y="3825875"/>
          <p14:tracePt t="64713" x="2540000" y="3825875"/>
          <p14:tracePt t="64729" x="2590800" y="3825875"/>
          <p14:tracePt t="64745" x="2619375" y="3825875"/>
          <p14:tracePt t="64762" x="2663825" y="3835400"/>
          <p14:tracePt t="64778" x="2676525" y="3838575"/>
          <p14:tracePt t="64796" x="2717800" y="3844925"/>
          <p14:tracePt t="64812" x="2762250" y="3857625"/>
          <p14:tracePt t="64828" x="2828925" y="3879850"/>
          <p14:tracePt t="64845" x="2892425" y="3892550"/>
          <p14:tracePt t="64863" x="2940050" y="3905250"/>
          <p14:tracePt t="64879" x="2968625" y="3911600"/>
          <p14:tracePt t="64897" x="2990850" y="3911600"/>
          <p14:tracePt t="64913" x="3019425" y="3911600"/>
          <p14:tracePt t="64929" x="3035300" y="3911600"/>
          <p14:tracePt t="64946" x="3098800" y="3924300"/>
          <p14:tracePt t="64963" x="3143250" y="3943350"/>
          <p14:tracePt t="64979" x="3181350" y="3956050"/>
          <p14:tracePt t="64996" x="3216275" y="3956050"/>
          <p14:tracePt t="65013" x="3225800" y="3956050"/>
          <p14:tracePt t="65029" x="3235325" y="3956050"/>
          <p14:tracePt t="65046" x="3251200" y="3956050"/>
          <p14:tracePt t="65062" x="3260725" y="3962400"/>
          <p14:tracePt t="65079" x="3270250" y="3965575"/>
          <p14:tracePt t="65096" x="3282950" y="3981450"/>
          <p14:tracePt t="65112" x="3298825" y="3990975"/>
          <p14:tracePt t="65129" x="3308350" y="3990975"/>
          <p14:tracePt t="65168" x="3302000" y="3990975"/>
          <p14:tracePt t="65178" x="3298825" y="3990975"/>
          <p14:tracePt t="65196" x="3244850" y="3971925"/>
          <p14:tracePt t="65212" x="3181350" y="3949700"/>
          <p14:tracePt t="65229" x="3117850" y="3937000"/>
          <p14:tracePt t="65246" x="2981325" y="3895725"/>
          <p14:tracePt t="65262" x="2841625" y="3879850"/>
          <p14:tracePt t="65279" x="2724150" y="3860800"/>
          <p14:tracePt t="65296" x="2571750" y="3860800"/>
          <p14:tracePt t="65312" x="2479675" y="3860800"/>
          <p14:tracePt t="65329" x="2397125" y="3860800"/>
          <p14:tracePt t="65345" x="2317750" y="3860800"/>
          <p14:tracePt t="65362" x="2276475" y="3860800"/>
          <p14:tracePt t="65378" x="2232025" y="3860800"/>
          <p14:tracePt t="65395" x="2184400" y="3860800"/>
          <p14:tracePt t="65412" x="2155825" y="3860800"/>
          <p14:tracePt t="65430" x="2139950" y="3860800"/>
          <p14:tracePt t="65446" x="2124075" y="3860800"/>
          <p14:tracePt t="65463" x="2108200" y="3860800"/>
          <p14:tracePt t="65479" x="2098675" y="3860800"/>
          <p14:tracePt t="65495" x="2089150" y="3860800"/>
          <p14:tracePt t="65569" x="2092325" y="3860800"/>
          <p14:tracePt t="65576" x="2101850" y="3860800"/>
          <p14:tracePt t="65583" x="2111375" y="3860800"/>
          <p14:tracePt t="65596" x="2149475" y="3860800"/>
          <p14:tracePt t="65612" x="2171700" y="3860800"/>
          <p14:tracePt t="65629" x="2200275" y="3860800"/>
          <p14:tracePt t="65645" x="2232025" y="3860800"/>
          <p14:tracePt t="65662" x="2260600" y="3860800"/>
          <p14:tracePt t="65678" x="2308225" y="3854450"/>
          <p14:tracePt t="65696" x="2397125" y="3835400"/>
          <p14:tracePt t="65712" x="2457450" y="3829050"/>
          <p14:tracePt t="65729" x="2495550" y="3822700"/>
          <p14:tracePt t="65746" x="2543175" y="3822700"/>
          <p14:tracePt t="65762" x="2552700" y="3822700"/>
          <p14:tracePt t="65778" x="2568575" y="3822700"/>
          <p14:tracePt t="65833" x="2571750" y="3822700"/>
          <p14:tracePt t="65840" x="2578100" y="3822700"/>
          <p14:tracePt t="65854" x="2584450" y="3822700"/>
          <p14:tracePt t="66317" x="2613025" y="3822700"/>
          <p14:tracePt t="66323" x="2647950" y="3822700"/>
          <p14:tracePt t="66330" x="2705100" y="3822700"/>
          <p14:tracePt t="66345" x="2854325" y="3822700"/>
          <p14:tracePt t="66362" x="2990850" y="3822700"/>
          <p14:tracePt t="66379" x="3140075" y="3822700"/>
          <p14:tracePt t="66395" x="3368675" y="3822700"/>
          <p14:tracePt t="66430" x="3581400" y="3825875"/>
          <p14:tracePt t="66462" x="3670300" y="3832225"/>
          <p14:tracePt t="66479" x="3714750" y="3838575"/>
          <p14:tracePt t="66495" x="3756025" y="3851275"/>
          <p14:tracePt t="66512" x="3784600" y="3857625"/>
          <p14:tracePt t="66517" x="3790950" y="3857625"/>
          <p14:tracePt t="66530" x="3800475" y="3857625"/>
          <p14:tracePt t="66546" x="3810000" y="3857625"/>
          <p14:tracePt t="66562" x="3825875" y="3857625"/>
          <p14:tracePt t="66580" x="3835400" y="3857625"/>
          <p14:tracePt t="66612" x="3841750" y="3857625"/>
          <p14:tracePt t="66716" x="3844925" y="3857625"/>
          <p14:tracePt t="66723" x="3851275" y="3857625"/>
          <p14:tracePt t="66730" x="3854450" y="3857625"/>
          <p14:tracePt t="67366" x="3876675" y="3854450"/>
          <p14:tracePt t="67372" x="3905250" y="3848100"/>
          <p14:tracePt t="67380" x="3940175" y="3848100"/>
          <p14:tracePt t="67396" x="4000500" y="3848100"/>
          <p14:tracePt t="67413" x="4060825" y="3848100"/>
          <p14:tracePt t="67429" x="4162425" y="3848100"/>
          <p14:tracePt t="67445" x="4292600" y="3832225"/>
          <p14:tracePt t="67478" x="4689475" y="3759200"/>
          <p14:tracePt t="67513" x="4927600" y="3714750"/>
          <p14:tracePt t="67530" x="4997450" y="3689350"/>
          <p14:tracePt t="67546" x="5019675" y="3689350"/>
          <p14:tracePt t="67562" x="5041900" y="3689350"/>
          <p14:tracePt t="67579" x="5051425" y="3689350"/>
          <p14:tracePt t="67612" x="5057775" y="3689350"/>
          <p14:tracePt t="68386" x="5111750" y="3714750"/>
          <p14:tracePt t="68393" x="5207000" y="3752850"/>
          <p14:tracePt t="68400" x="5346700" y="3803650"/>
          <p14:tracePt t="68413" x="5565775" y="3854450"/>
          <p14:tracePt t="68429" x="5759450" y="3879850"/>
          <p14:tracePt t="68445" x="5965825" y="3863975"/>
          <p14:tracePt t="68478" x="6543675" y="3806825"/>
          <p14:tracePt t="68514" x="7077075" y="3889375"/>
          <p14:tracePt t="68530" x="7229475" y="3933825"/>
          <p14:tracePt t="68547" x="7394575" y="3981450"/>
          <p14:tracePt t="68551" x="7454900" y="3997325"/>
          <p14:tracePt t="68563" x="7562850" y="4016375"/>
          <p14:tracePt t="68579" x="7702550" y="4032250"/>
          <p14:tracePt t="68594" x="7886700" y="4032250"/>
          <p14:tracePt t="68612" x="8058150" y="4032250"/>
          <p14:tracePt t="68628" x="8185150" y="4032250"/>
          <p14:tracePt t="68645" x="8324850" y="4025900"/>
          <p14:tracePt t="68662" x="8451850" y="4025900"/>
          <p14:tracePt t="68678" x="8512175" y="4025900"/>
          <p14:tracePt t="68695" x="8550275" y="4019550"/>
          <p14:tracePt t="68712" x="8610600" y="4019550"/>
          <p14:tracePt t="68728" x="8639175" y="4019550"/>
          <p14:tracePt t="68746" x="8655050" y="4019550"/>
          <p14:tracePt t="68763" x="8670925" y="4019550"/>
          <p14:tracePt t="68778" x="8686800" y="4019550"/>
          <p14:tracePt t="68796" x="8696325" y="4010025"/>
          <p14:tracePt t="68812" x="8709025" y="4010025"/>
          <p14:tracePt t="68845" x="8715375" y="4010025"/>
          <p14:tracePt t="69042" x="8705850" y="4000500"/>
          <p14:tracePt t="69049" x="8680450" y="3994150"/>
          <p14:tracePt t="69062" x="8613775" y="3962400"/>
          <p14:tracePt t="69079" x="8524875" y="3921125"/>
          <p14:tracePt t="69095" x="8426450" y="3898900"/>
          <p14:tracePt t="69112" x="8283575" y="3873500"/>
          <p14:tracePt t="69128" x="8178800" y="3873500"/>
          <p14:tracePt t="69145" x="8074025" y="3867150"/>
          <p14:tracePt t="69162" x="7934325" y="3867150"/>
          <p14:tracePt t="69179" x="7861300" y="3867150"/>
          <p14:tracePt t="69196" x="7800975" y="3860800"/>
          <p14:tracePt t="69212" x="7731125" y="3860800"/>
          <p14:tracePt t="69229" x="7693025" y="3860800"/>
          <p14:tracePt t="69245" x="7658100" y="3860800"/>
          <p14:tracePt t="69261" x="7600950" y="3860800"/>
          <p14:tracePt t="69278" x="7556500" y="3860800"/>
          <p14:tracePt t="69296" x="7518400" y="3838575"/>
          <p14:tracePt t="69312" x="7486650" y="3838575"/>
          <p14:tracePt t="69329" x="7464425" y="3838575"/>
          <p14:tracePt t="69346" x="7454900" y="3838575"/>
          <p14:tracePt t="69362" x="7439025" y="3838575"/>
          <p14:tracePt t="69379" x="7429500" y="3838575"/>
          <p14:tracePt t="69412" x="7426325" y="3838575"/>
          <p14:tracePt t="69662" x="7445375" y="3838575"/>
          <p14:tracePt t="69668" x="7470775" y="3838575"/>
          <p14:tracePt t="69678" x="7505700" y="3838575"/>
          <p14:tracePt t="69695" x="7566025" y="3838575"/>
          <p14:tracePt t="69712" x="7658100" y="3863975"/>
          <p14:tracePt t="69728" x="7731125" y="3879850"/>
          <p14:tracePt t="69745" x="7794625" y="3892550"/>
          <p14:tracePt t="69762" x="7880350" y="3892550"/>
          <p14:tracePt t="69778" x="7924800" y="3892550"/>
          <p14:tracePt t="69794" x="7969250" y="3889375"/>
          <p14:tracePt t="69812" x="8010525" y="3879850"/>
          <p14:tracePt t="69828" x="8026400" y="3873500"/>
          <p14:tracePt t="69844" x="8035925" y="3873500"/>
          <p14:tracePt t="69861" x="8042275" y="3873500"/>
          <p14:tracePt t="72658" x="7959725" y="3857625"/>
          <p14:tracePt t="72665" x="7813675" y="3838575"/>
          <p14:tracePt t="72678" x="7381875" y="3813175"/>
          <p14:tracePt t="72695" x="6813550" y="3784600"/>
          <p14:tracePt t="72712" x="6086475" y="3813175"/>
          <p14:tracePt t="72746" x="4013200" y="4073525"/>
          <p14:tracePt t="72780" x="2301875" y="4416425"/>
          <p14:tracePt t="72797" x="1828800" y="4495800"/>
          <p14:tracePt t="72814" x="1371600" y="4575175"/>
          <p14:tracePt t="72829" x="1149350" y="4613275"/>
          <p14:tracePt t="72845" x="974725" y="4657725"/>
          <p14:tracePt t="72862" x="854075" y="4692650"/>
          <p14:tracePt t="72878" x="727075" y="4749800"/>
          <p14:tracePt t="72895" x="695325" y="4762500"/>
          <p14:tracePt t="72912" x="679450" y="4772025"/>
          <p14:tracePt t="72929" x="660400" y="4794250"/>
          <p14:tracePt t="72986" x="654050" y="4794250"/>
          <p14:tracePt t="72993" x="647700" y="4794250"/>
          <p14:tracePt t="73012" x="638175" y="4794250"/>
          <p14:tracePt t="73029" x="612775" y="4794250"/>
          <p14:tracePt t="73045" x="590550" y="4797425"/>
          <p14:tracePt t="73062" x="558800" y="4810125"/>
          <p14:tracePt t="73078" x="527050" y="4810125"/>
          <p14:tracePt t="73095" x="504825" y="4810125"/>
          <p14:tracePt t="73111" x="488950" y="4810125"/>
          <p14:tracePt t="73128" x="469900" y="4810125"/>
          <p14:tracePt t="73144" x="441325" y="4810125"/>
          <p14:tracePt t="73161" x="431800" y="4810125"/>
          <p14:tracePt t="73178" x="415925" y="4810125"/>
          <p14:tracePt t="73195" x="403225" y="4810125"/>
          <p14:tracePt t="73212" x="393700" y="4810125"/>
          <p14:tracePt t="73228" x="377825" y="4800600"/>
          <p14:tracePt t="73245" x="368300" y="4791075"/>
          <p14:tracePt t="73261" x="352425" y="4778375"/>
          <p14:tracePt t="73278" x="342900" y="4765675"/>
          <p14:tracePt t="73294" x="342900" y="4752975"/>
          <p14:tracePt t="73313" x="342900" y="4743450"/>
          <p14:tracePt t="73329" x="349250" y="4727575"/>
          <p14:tracePt t="73345" x="365125" y="4718050"/>
          <p14:tracePt t="73362" x="374650" y="4708525"/>
          <p14:tracePt t="73378" x="390525" y="4692650"/>
          <p14:tracePt t="73395" x="400050" y="4676775"/>
          <p14:tracePt t="73411" x="415925" y="4667250"/>
          <p14:tracePt t="73429" x="444500" y="4651375"/>
          <p14:tracePt t="73445" x="473075" y="4645025"/>
          <p14:tracePt t="73463" x="501650" y="4641850"/>
          <p14:tracePt t="73478" x="511175" y="4635500"/>
          <p14:tracePt t="73495" x="527050" y="4635500"/>
          <p14:tracePt t="73511" x="530225" y="4635500"/>
          <p14:tracePt t="74527" x="530225" y="4632325"/>
          <p14:tracePt t="74563" x="517525" y="4632325"/>
          <p14:tracePt t="74570" x="514350" y="4632325"/>
          <p14:tracePt t="74584" x="508000" y="4632325"/>
          <p14:tracePt t="74599" x="504825" y="4625975"/>
          <p14:tracePt t="74719" x="511175" y="4625975"/>
          <p14:tracePt t="74728" x="533400" y="4625975"/>
          <p14:tracePt t="74745" x="577850" y="4625975"/>
          <p14:tracePt t="74762" x="704850" y="4625975"/>
          <p14:tracePt t="74778" x="876300" y="4625975"/>
          <p14:tracePt t="74794" x="1079500" y="4632325"/>
          <p14:tracePt t="74812" x="1368425" y="4660900"/>
          <p14:tracePt t="74827" x="1543050" y="4686300"/>
          <p14:tracePt t="74845" x="1670050" y="4705350"/>
          <p14:tracePt t="74861" x="1793875" y="4727575"/>
          <p14:tracePt t="74878" x="1876425" y="4733925"/>
          <p14:tracePt t="74895" x="1971675" y="4743450"/>
          <p14:tracePt t="74911" x="2095500" y="4765675"/>
          <p14:tracePt t="74928" x="2187575" y="4765675"/>
          <p14:tracePt t="74944" x="2305050" y="4775200"/>
          <p14:tracePt t="74961" x="2390775" y="4775200"/>
          <p14:tracePt t="74978" x="2432050" y="4775200"/>
          <p14:tracePt t="74995" x="2454275" y="4775200"/>
          <p14:tracePt t="75012" x="2489200" y="4775200"/>
          <p14:tracePt t="75028" x="2511425" y="4775200"/>
          <p14:tracePt t="75045" x="2540000" y="4775200"/>
          <p14:tracePt t="75061" x="2571750" y="4775200"/>
          <p14:tracePt t="75078" x="2593975" y="4775200"/>
          <p14:tracePt t="75095" x="2603500" y="4775200"/>
          <p14:tracePt t="75111" x="2616200" y="4775200"/>
          <p14:tracePt t="75168" x="2613025" y="4775200"/>
          <p14:tracePt t="75175" x="2613025" y="4772025"/>
          <p14:tracePt t="75182" x="2606675" y="4768850"/>
          <p14:tracePt t="75194" x="2603500" y="4768850"/>
          <p14:tracePt t="75211" x="2581275" y="4756150"/>
          <p14:tracePt t="75228" x="2571750" y="4752975"/>
          <p14:tracePt t="75245" x="2549525" y="4740275"/>
          <p14:tracePt t="75261" x="2501900" y="4721225"/>
          <p14:tracePt t="75278" x="2454275" y="4708525"/>
          <p14:tracePt t="75296" x="2390775" y="4683125"/>
          <p14:tracePt t="75312" x="2368550" y="4683125"/>
          <p14:tracePt t="75328" x="2324100" y="4683125"/>
          <p14:tracePt t="75345" x="2289175" y="4683125"/>
          <p14:tracePt t="75361" x="2225675" y="4683125"/>
          <p14:tracePt t="75377" x="2174875" y="4683125"/>
          <p14:tracePt t="75395" x="2120900" y="4683125"/>
          <p14:tracePt t="75411" x="2051050" y="4692650"/>
          <p14:tracePt t="75428" x="2006600" y="4708525"/>
          <p14:tracePt t="75445" x="1933575" y="4708525"/>
          <p14:tracePt t="75461" x="1873250" y="4708525"/>
          <p14:tracePt t="75477" x="1793875" y="4708525"/>
          <p14:tracePt t="75495" x="1685925" y="4708525"/>
          <p14:tracePt t="75511" x="1641475" y="4714875"/>
          <p14:tracePt t="75528" x="1597025" y="4721225"/>
          <p14:tracePt t="75546" x="1539875" y="4721225"/>
          <p14:tracePt t="75562" x="1504950" y="4721225"/>
          <p14:tracePt t="75578" x="1460500" y="4721225"/>
          <p14:tracePt t="75595" x="1397000" y="4721225"/>
          <p14:tracePt t="75611" x="1355725" y="4721225"/>
          <p14:tracePt t="75628" x="1317625" y="4721225"/>
          <p14:tracePt t="75644" x="1282700" y="4721225"/>
          <p14:tracePt t="75661" x="1241425" y="4718050"/>
          <p14:tracePt t="75678" x="1219200" y="4711700"/>
          <p14:tracePt t="75695" x="1174750" y="4692650"/>
          <p14:tracePt t="75711" x="1152525" y="4686300"/>
          <p14:tracePt t="75728" x="1123950" y="4679950"/>
          <p14:tracePt t="75745" x="1089025" y="4679950"/>
          <p14:tracePt t="75761" x="1079500" y="4679950"/>
          <p14:tracePt t="75777" x="1066800" y="4679950"/>
          <p14:tracePt t="75795" x="1050925" y="4679950"/>
          <p14:tracePt t="75811" x="1041400" y="4679950"/>
          <p14:tracePt t="75828" x="1031875" y="4679950"/>
          <p14:tracePt t="75845" x="1009650" y="4679950"/>
          <p14:tracePt t="75862" x="1000125" y="4679950"/>
          <p14:tracePt t="75878" x="990600" y="4676775"/>
          <p14:tracePt t="75894" x="971550" y="4676775"/>
          <p14:tracePt t="75911" x="962025" y="4676775"/>
          <p14:tracePt t="75928" x="952500" y="4676775"/>
          <p14:tracePt t="75944" x="936625" y="4676775"/>
          <p14:tracePt t="75960" x="920750" y="4676775"/>
          <p14:tracePt t="75977" x="911225" y="4676775"/>
          <p14:tracePt t="75995" x="898525" y="4676775"/>
          <p14:tracePt t="76011" x="889000" y="4676775"/>
          <p14:tracePt t="76028" x="873125" y="4676775"/>
          <p14:tracePt t="76103" x="866775" y="4676775"/>
          <p14:tracePt t="76574" x="882650" y="4670425"/>
          <p14:tracePt t="76581" x="892175" y="4664075"/>
          <p14:tracePt t="76595" x="923925" y="4657725"/>
          <p14:tracePt t="76611" x="968375" y="4645025"/>
          <p14:tracePt t="76627" x="1006475" y="4625975"/>
          <p14:tracePt t="76644" x="1069975" y="4606925"/>
          <p14:tracePt t="76662" x="1108075" y="4594225"/>
          <p14:tracePt t="76665" x="1133475" y="4594225"/>
          <p14:tracePt t="76695" x="1184275" y="4594225"/>
          <p14:tracePt t="76728" x="1206500" y="4594225"/>
          <p14:tracePt t="76744" x="1216025" y="4594225"/>
          <p14:tracePt t="76780" x="1219200" y="4594225"/>
          <p14:tracePt t="76794" x="1235075" y="4594225"/>
          <p14:tracePt t="76812" x="1250950" y="4594225"/>
          <p14:tracePt t="76828" x="1295400" y="4587875"/>
          <p14:tracePt t="76845" x="1333500" y="4587875"/>
          <p14:tracePt t="76862" x="1365250" y="4587875"/>
          <p14:tracePt t="76878" x="1387475" y="4587875"/>
          <p14:tracePt t="76894" x="1419225" y="4587875"/>
          <p14:tracePt t="76911" x="1441450" y="4587875"/>
          <p14:tracePt t="76927" x="1492250" y="4587875"/>
          <p14:tracePt t="76944" x="1638300" y="4587875"/>
          <p14:tracePt t="76961" x="1720850" y="4587875"/>
          <p14:tracePt t="76977" x="1781175" y="4587875"/>
          <p14:tracePt t="76994" x="1844675" y="4587875"/>
          <p14:tracePt t="77010" x="1885950" y="4587875"/>
          <p14:tracePt t="77027" x="1955800" y="4587875"/>
          <p14:tracePt t="77044" x="2101850" y="4556125"/>
          <p14:tracePt t="77061" x="2254250" y="4537075"/>
          <p14:tracePt t="77077" x="2438400" y="4521200"/>
          <p14:tracePt t="77094" x="2625725" y="4495800"/>
          <p14:tracePt t="77111" x="2698750" y="4489450"/>
          <p14:tracePt t="77128" x="2771775" y="4489450"/>
          <p14:tracePt t="77144" x="2794000" y="4489450"/>
          <p14:tracePt t="77161" x="2803525" y="4489450"/>
          <p14:tracePt t="77177" x="2813050" y="4489450"/>
          <p14:tracePt t="77195" x="2847975" y="4489450"/>
          <p14:tracePt t="77211" x="2870200" y="4489450"/>
          <p14:tracePt t="77229" x="2911475" y="4508500"/>
          <p14:tracePt t="77245" x="2933700" y="4521200"/>
          <p14:tracePt t="77261" x="2965450" y="4533900"/>
          <p14:tracePt t="77278" x="2981325" y="4549775"/>
          <p14:tracePt t="77294" x="2990850" y="4552950"/>
          <p14:tracePt t="77311" x="3000375" y="4559300"/>
          <p14:tracePt t="77328" x="3019425" y="4575175"/>
          <p14:tracePt t="77344" x="3032125" y="4584700"/>
          <p14:tracePt t="77361" x="3041650" y="4600575"/>
          <p14:tracePt t="77378" x="3051175" y="4610100"/>
          <p14:tracePt t="77395" x="3070225" y="4619625"/>
          <p14:tracePt t="78599" x="3124200" y="4616450"/>
          <p14:tracePt t="78607" x="3254375" y="4594225"/>
          <p14:tracePt t="78615" x="3429000" y="4572000"/>
          <p14:tracePt t="78628" x="3752850" y="4537075"/>
          <p14:tracePt t="78644" x="4117975" y="4514850"/>
          <p14:tracePt t="78661" x="4467225" y="4514850"/>
          <p14:tracePt t="78694" x="5607050" y="4683125"/>
          <p14:tracePt t="78729" x="6257925" y="4765675"/>
          <p14:tracePt t="78745" x="6486525" y="4765675"/>
          <p14:tracePt t="78762" x="6686550" y="4733925"/>
          <p14:tracePt t="78777" x="6759575" y="4721225"/>
          <p14:tracePt t="78794" x="6823075" y="4705350"/>
          <p14:tracePt t="78812" x="6886575" y="4692650"/>
          <p14:tracePt t="78828" x="6908800" y="4692650"/>
          <p14:tracePt t="78844" x="6931025" y="4692650"/>
          <p14:tracePt t="78862" x="6965950" y="4692650"/>
          <p14:tracePt t="78878" x="6978650" y="4692650"/>
          <p14:tracePt t="78894" x="7000875" y="4692650"/>
          <p14:tracePt t="78911" x="7016750" y="4692650"/>
          <p14:tracePt t="78928" x="7032625" y="4692650"/>
          <p14:tracePt t="78944" x="7045325" y="4692650"/>
          <p14:tracePt t="78962" x="7051675" y="4692650"/>
          <p14:tracePt t="78995" x="7054850" y="4692650"/>
          <p14:tracePt t="79011" x="7061200" y="4692650"/>
          <p14:tracePt t="79085" x="7058025" y="4692650"/>
          <p14:tracePt t="79091" x="7054850" y="4692650"/>
          <p14:tracePt t="79098" x="7048500" y="4692650"/>
          <p14:tracePt t="79111" x="7035800" y="4689475"/>
          <p14:tracePt t="79128" x="7026275" y="4689475"/>
          <p14:tracePt t="79144" x="7004050" y="4689475"/>
          <p14:tracePt t="79161" x="6962775" y="4683125"/>
          <p14:tracePt t="79177" x="6918325" y="4676775"/>
          <p14:tracePt t="79194" x="6873875" y="4664075"/>
          <p14:tracePt t="79211" x="6753225" y="4648200"/>
          <p14:tracePt t="79227" x="6689725" y="4641850"/>
          <p14:tracePt t="79244" x="6648450" y="4641850"/>
          <p14:tracePt t="79261" x="6613525" y="4641850"/>
          <p14:tracePt t="79277" x="6591300" y="4641850"/>
          <p14:tracePt t="79294" x="6575425" y="4641850"/>
          <p14:tracePt t="79311" x="6537325" y="4641850"/>
          <p14:tracePt t="79327" x="6515100" y="4635500"/>
          <p14:tracePt t="79344" x="6489700" y="4616450"/>
          <p14:tracePt t="79361" x="6442075" y="4600575"/>
          <p14:tracePt t="79377" x="6410325" y="4600575"/>
          <p14:tracePt t="79394" x="6400800" y="4600575"/>
          <p14:tracePt t="79411" x="6388100" y="4600575"/>
          <p14:tracePt t="79427" x="6378575" y="4600575"/>
          <p14:tracePt t="79444" x="6362700" y="4600575"/>
          <p14:tracePt t="79676" x="6381750" y="4600575"/>
          <p14:tracePt t="79684" x="6400800" y="4600575"/>
          <p14:tracePt t="79694" x="6416675" y="4600575"/>
          <p14:tracePt t="79711" x="6511925" y="4600575"/>
          <p14:tracePt t="79727" x="6556375" y="4600575"/>
          <p14:tracePt t="79744" x="6607175" y="4600575"/>
          <p14:tracePt t="79761" x="6702425" y="4600575"/>
          <p14:tracePt t="79777" x="6781800" y="4600575"/>
          <p14:tracePt t="79794" x="6858000" y="4610100"/>
          <p14:tracePt t="79811" x="6927850" y="4610100"/>
          <p14:tracePt t="79828" x="6962775" y="4610100"/>
          <p14:tracePt t="79844" x="7000875" y="4610100"/>
          <p14:tracePt t="79861" x="7077075" y="4610100"/>
          <p14:tracePt t="79877" x="7140575" y="4619625"/>
          <p14:tracePt t="79893" x="7194550" y="4638675"/>
          <p14:tracePt t="79910" x="7248525" y="4645025"/>
          <p14:tracePt t="79927" x="7264400" y="4645025"/>
          <p14:tracePt t="79944" x="7273925" y="4645025"/>
          <p14:tracePt t="79961" x="7280275" y="4645025"/>
          <p14:tracePt t="80682" x="7229475" y="4638675"/>
          <p14:tracePt t="80689" x="7156450" y="4622800"/>
          <p14:tracePt t="80695" x="7077075" y="4613275"/>
          <p14:tracePt t="80710" x="6902450" y="4594225"/>
          <p14:tracePt t="80727" x="6654800" y="4594225"/>
          <p14:tracePt t="80744" x="6403975" y="4594225"/>
          <p14:tracePt t="80747" x="6188075" y="4581525"/>
          <p14:tracePt t="80761" x="5905500" y="4581525"/>
          <p14:tracePt t="80795" x="5118100" y="4600575"/>
          <p14:tracePt t="80828" x="4635500" y="4651375"/>
          <p14:tracePt t="80846" x="4371975" y="4676775"/>
          <p14:tracePt t="80862" x="4178300" y="4676775"/>
          <p14:tracePt t="80878" x="4016375" y="4695825"/>
          <p14:tracePt t="80895" x="3886200" y="4695825"/>
          <p14:tracePt t="80911" x="3781425" y="4695825"/>
          <p14:tracePt t="80928" x="3689350" y="4695825"/>
          <p14:tracePt t="80944" x="3581400" y="4695825"/>
          <p14:tracePt t="80960" x="3546475" y="4695825"/>
          <p14:tracePt t="80977" x="3508375" y="4695825"/>
          <p14:tracePt t="80994" x="3454400" y="4692650"/>
          <p14:tracePt t="81010" x="3416300" y="4686300"/>
          <p14:tracePt t="81027" x="3371850" y="4686300"/>
          <p14:tracePt t="81045" x="3317875" y="4686300"/>
          <p14:tracePt t="81061" x="3295650" y="4686300"/>
          <p14:tracePt t="81077" x="3267075" y="4686300"/>
          <p14:tracePt t="81094" x="3232150" y="4686300"/>
          <p14:tracePt t="81110" x="3203575" y="4686300"/>
          <p14:tracePt t="81128" x="3181350" y="4686300"/>
          <p14:tracePt t="81145" x="3155950" y="4686300"/>
          <p14:tracePt t="81161" x="3146425" y="4686300"/>
          <p14:tracePt t="81178" x="3136900" y="4686300"/>
          <p14:tracePt t="81194" x="3121025" y="4686300"/>
          <p14:tracePt t="81210" x="3105150" y="4686300"/>
          <p14:tracePt t="81227" x="3095625" y="4686300"/>
          <p14:tracePt t="81538" x="3051175" y="4686300"/>
          <p14:tracePt t="81545" x="2981325" y="4686300"/>
          <p14:tracePt t="81561" x="2886075" y="4702175"/>
          <p14:tracePt t="81578" x="2765425" y="4730750"/>
          <p14:tracePt t="81595" x="2606675" y="4778375"/>
          <p14:tracePt t="81611" x="2533650" y="4803775"/>
          <p14:tracePt t="81627" x="2479675" y="4816475"/>
          <p14:tracePt t="81643" x="2409825" y="4841875"/>
          <p14:tracePt t="81660" x="2381250" y="4848225"/>
          <p14:tracePt t="81677" x="2371725" y="4848225"/>
          <p14:tracePt t="81693" x="2355850" y="4848225"/>
          <p14:tracePt t="81710" x="2339975" y="4848225"/>
          <p14:tracePt t="81727" x="2330450" y="4848225"/>
          <p14:tracePt t="81744" x="2320925" y="4848225"/>
          <p14:tracePt t="81760" x="2311400" y="4848225"/>
          <p14:tracePt t="81777" x="2308225" y="4848225"/>
          <p14:tracePt t="81830" x="2314575" y="4845050"/>
          <p14:tracePt t="81838" x="2324100" y="4835525"/>
          <p14:tracePt t="81845" x="2336800" y="4829175"/>
          <p14:tracePt t="81861" x="2346325" y="4826000"/>
          <p14:tracePt t="81878" x="2362200" y="4826000"/>
          <p14:tracePt t="81894" x="2371725" y="4826000"/>
          <p14:tracePt t="81927" x="2374900" y="4826000"/>
          <p14:tracePt t="81944" x="2390775" y="4826000"/>
          <p14:tracePt t="81961" x="2419350" y="4819650"/>
          <p14:tracePt t="81977" x="2441575" y="4819650"/>
          <p14:tracePt t="81994" x="2479675" y="4819650"/>
          <p14:tracePt t="82011" x="2489200" y="4819650"/>
          <p14:tracePt t="82027" x="2501900" y="4819650"/>
          <p14:tracePt t="82044" x="2520950" y="4819650"/>
          <p14:tracePt t="82060" x="2543175" y="4819650"/>
          <p14:tracePt t="82077" x="2571750" y="4819650"/>
          <p14:tracePt t="82094" x="2663825" y="4829175"/>
          <p14:tracePt t="82110" x="2749550" y="4854575"/>
          <p14:tracePt t="82127" x="2825750" y="4870450"/>
          <p14:tracePt t="82144" x="2895600" y="4889500"/>
          <p14:tracePt t="82160" x="2959100" y="4895850"/>
          <p14:tracePt t="82177" x="3041650" y="4911725"/>
          <p14:tracePt t="82194" x="3260725" y="4927600"/>
          <p14:tracePt t="82210" x="3422650" y="4937125"/>
          <p14:tracePt t="82228" x="3571875" y="4956175"/>
          <p14:tracePt t="82244" x="3740150" y="4981575"/>
          <p14:tracePt t="82261" x="3794125" y="4987925"/>
          <p14:tracePt t="82278" x="3816350" y="4994275"/>
          <p14:tracePt t="82294" x="3829050" y="4994275"/>
          <p14:tracePt t="82310" x="3835400" y="4994275"/>
          <p14:tracePt t="82328" x="3851275" y="5006975"/>
          <p14:tracePt t="82343" x="3860800" y="5019675"/>
          <p14:tracePt t="82360" x="3876675" y="5019675"/>
          <p14:tracePt t="82377" x="3879850" y="5022850"/>
          <p14:tracePt t="82607" x="3876675" y="5032375"/>
          <p14:tracePt t="82614" x="3857625" y="5038725"/>
          <p14:tracePt t="82627" x="3829050" y="5051425"/>
          <p14:tracePt t="82644" x="3775075" y="5064125"/>
          <p14:tracePt t="82661" x="3689350" y="5080000"/>
          <p14:tracePt t="82678" x="3498850" y="5133975"/>
          <p14:tracePt t="82695" x="3343275" y="5168900"/>
          <p14:tracePt t="82711" x="3248025" y="5194300"/>
          <p14:tracePt t="82727" x="3146425" y="5216525"/>
          <p14:tracePt t="82744" x="3070225" y="5229225"/>
          <p14:tracePt t="82760" x="2987675" y="5245100"/>
          <p14:tracePt t="82777" x="2860675" y="5292725"/>
          <p14:tracePt t="82794" x="2730500" y="5318125"/>
          <p14:tracePt t="82811" x="2600325" y="5337175"/>
          <p14:tracePt t="82828" x="2444750" y="5368925"/>
          <p14:tracePt t="82844" x="2381250" y="5375275"/>
          <p14:tracePt t="82860" x="2327275" y="5375275"/>
          <p14:tracePt t="82877" x="2266950" y="5375275"/>
          <p14:tracePt t="82893" x="2216150" y="5375275"/>
          <p14:tracePt t="82910" x="2178050" y="5375275"/>
          <p14:tracePt t="82927" x="2114550" y="5375275"/>
          <p14:tracePt t="82943" x="2079625" y="5375275"/>
          <p14:tracePt t="82961" x="2057400" y="5375275"/>
          <p14:tracePt t="82977" x="2028825" y="5375275"/>
          <p14:tracePt t="82993" x="2019300" y="5375275"/>
          <p14:tracePt t="83010" x="2009775" y="5368925"/>
          <p14:tracePt t="83027" x="1987550" y="5359400"/>
          <p14:tracePt t="83043" x="1978025" y="5353050"/>
          <p14:tracePt t="83061" x="1974850" y="5353050"/>
          <p14:tracePt t="83099" x="1974850" y="5349875"/>
          <p14:tracePt t="83120" x="1974850" y="5343525"/>
          <p14:tracePt t="83171" x="1974850" y="5340350"/>
          <p14:tracePt t="83200" x="1974850" y="5334000"/>
          <p14:tracePt t="83207" x="1981200" y="5334000"/>
          <p14:tracePt t="83214" x="1984375" y="5327650"/>
          <p14:tracePt t="83227" x="2019300" y="5324475"/>
          <p14:tracePt t="83244" x="2073275" y="5324475"/>
          <p14:tracePt t="83260" x="2127250" y="5324475"/>
          <p14:tracePt t="83276" x="2187575" y="5324475"/>
          <p14:tracePt t="83293" x="2225675" y="5324475"/>
          <p14:tracePt t="83310" x="2270125" y="5324475"/>
          <p14:tracePt t="83312" x="2295525" y="5324475"/>
          <p14:tracePt t="83328" x="2406650" y="5324475"/>
          <p14:tracePt t="83344" x="2559050" y="5337175"/>
          <p14:tracePt t="83361" x="2698750" y="5356225"/>
          <p14:tracePt t="83378" x="2911475" y="5410200"/>
          <p14:tracePt t="83394" x="3019425" y="5435600"/>
          <p14:tracePt t="83410" x="3105150" y="5457825"/>
          <p14:tracePt t="83427" x="3206750" y="5486400"/>
          <p14:tracePt t="83443" x="3305175" y="5502275"/>
          <p14:tracePt t="83460" x="3378200" y="5518150"/>
          <p14:tracePt t="83477" x="3467100" y="5524500"/>
          <p14:tracePt t="83494" x="3549650" y="5530850"/>
          <p14:tracePt t="83511" x="3632200" y="5540375"/>
          <p14:tracePt t="83527" x="3765550" y="5556250"/>
          <p14:tracePt t="83544" x="3806825" y="5556250"/>
          <p14:tracePt t="83561" x="3838575" y="5556250"/>
          <p14:tracePt t="83577" x="3876675" y="5556250"/>
          <p14:tracePt t="83593" x="3914775" y="5556250"/>
          <p14:tracePt t="83611" x="3965575" y="5556250"/>
          <p14:tracePt t="83628" x="4051300" y="5556250"/>
          <p14:tracePt t="83644" x="4111625" y="5546725"/>
          <p14:tracePt t="83661" x="4171950" y="5546725"/>
          <p14:tracePt t="83677" x="4260850" y="5530850"/>
          <p14:tracePt t="83693" x="4321175" y="5524500"/>
          <p14:tracePt t="83710" x="4378325" y="5511800"/>
          <p14:tracePt t="83728" x="4460875" y="5489575"/>
          <p14:tracePt t="83744" x="4505325" y="5476875"/>
          <p14:tracePt t="83761" x="4549775" y="5476875"/>
          <p14:tracePt t="83777" x="4619625" y="5470525"/>
          <p14:tracePt t="83794" x="4664075" y="5464175"/>
          <p14:tracePt t="83811" x="4702175" y="5464175"/>
          <p14:tracePt t="83827" x="4721225" y="5464175"/>
          <p14:tracePt t="83843" x="4737100" y="5464175"/>
          <p14:tracePt t="83905" x="4740275" y="5464175"/>
          <p14:tracePt t="83913" x="4746625" y="5464175"/>
          <p14:tracePt t="83927" x="4756150" y="5464175"/>
          <p14:tracePt t="84676" x="4714875" y="5464175"/>
          <p14:tracePt t="84683" x="4645025" y="5464175"/>
          <p14:tracePt t="84694" x="4565650" y="5464175"/>
          <p14:tracePt t="84711" x="4337050" y="5464175"/>
          <p14:tracePt t="84728" x="4206875" y="5480050"/>
          <p14:tracePt t="84744" x="4035425" y="5499100"/>
          <p14:tracePt t="84760" x="3768725" y="5534025"/>
          <p14:tracePt t="84793" x="3362325" y="5610225"/>
          <p14:tracePt t="84828" x="3057525" y="5645150"/>
          <p14:tracePt t="84846" x="3000375" y="5645150"/>
          <p14:tracePt t="84861" x="2952750" y="5645150"/>
          <p14:tracePt t="84877" x="2921000" y="5645150"/>
          <p14:tracePt t="84894" x="2901950" y="5645150"/>
          <p14:tracePt t="84910" x="2860675" y="5645150"/>
          <p14:tracePt t="84926" x="2835275" y="5629275"/>
          <p14:tracePt t="84943" x="2806700" y="5616575"/>
          <p14:tracePt t="84960" x="2771775" y="5607050"/>
          <p14:tracePt t="84976" x="2749550" y="5607050"/>
          <p14:tracePt t="84993" x="2736850" y="5600700"/>
          <p14:tracePt t="85010" x="2717800" y="5594350"/>
          <p14:tracePt t="85027" x="2686050" y="5578475"/>
          <p14:tracePt t="85044" x="2657475" y="5565775"/>
          <p14:tracePt t="85060" x="2590800" y="5546725"/>
          <p14:tracePt t="85077" x="2549525" y="5546725"/>
          <p14:tracePt t="85094" x="2511425" y="5546725"/>
          <p14:tracePt t="85110" x="2486025" y="5546725"/>
          <p14:tracePt t="85127" x="2476500" y="5546725"/>
          <p14:tracePt t="85144" x="2460625" y="5546725"/>
          <p14:tracePt t="85160" x="2444750" y="5546725"/>
          <p14:tracePt t="85177" x="2435225" y="5546725"/>
          <p14:tracePt t="85193" x="2432050" y="5546725"/>
          <p14:tracePt t="85210" x="2416175" y="5546725"/>
          <p14:tracePt t="85404" x="2447925" y="5546725"/>
          <p14:tracePt t="85412" x="2482850" y="5546725"/>
          <p14:tracePt t="85427" x="2543175" y="5546725"/>
          <p14:tracePt t="85443" x="2603500" y="5546725"/>
          <p14:tracePt t="85460" x="2698750" y="5546725"/>
          <p14:tracePt t="85476" x="2800350" y="5546725"/>
          <p14:tracePt t="85494" x="2886075" y="5559425"/>
          <p14:tracePt t="85510" x="2984500" y="5559425"/>
          <p14:tracePt t="85527" x="3063875" y="5565775"/>
          <p14:tracePt t="85545" x="3155950" y="5565775"/>
          <p14:tracePt t="85560" x="3273425" y="5565775"/>
          <p14:tracePt t="85577" x="3327400" y="5565775"/>
          <p14:tracePt t="85593" x="3362325" y="5565775"/>
          <p14:tracePt t="85610" x="3425825" y="5565775"/>
          <p14:tracePt t="85626" x="3470275" y="5565775"/>
          <p14:tracePt t="85643" x="3511550" y="5565775"/>
          <p14:tracePt t="85660" x="3568700" y="5565775"/>
          <p14:tracePt t="85677" x="3584575" y="5565775"/>
          <p14:tracePt t="85695" x="3597275" y="5565775"/>
          <p14:tracePt t="85710" x="3603625" y="5565775"/>
          <p14:tracePt t="85727" x="3606800" y="5565775"/>
          <p14:tracePt t="85760" x="3622675" y="5565775"/>
          <p14:tracePt t="85776" x="3629025" y="5568950"/>
          <p14:tracePt t="85794" x="3632200" y="5568950"/>
          <p14:tracePt t="85996" x="3613150" y="5581650"/>
          <p14:tracePt t="86003" x="3575050" y="5591175"/>
          <p14:tracePt t="86010" x="3549650" y="5597525"/>
          <p14:tracePt t="86026" x="3486150" y="5610225"/>
          <p14:tracePt t="86044" x="3394075" y="5632450"/>
          <p14:tracePt t="86060" x="3330575" y="5651500"/>
          <p14:tracePt t="86077" x="3276600" y="5667375"/>
          <p14:tracePt t="86094" x="3213100" y="5686425"/>
          <p14:tracePt t="86111" x="3175000" y="5718175"/>
          <p14:tracePt t="86127" x="3127375" y="5730875"/>
          <p14:tracePt t="86144" x="3086100" y="5749925"/>
          <p14:tracePt t="86160" x="3076575" y="5759450"/>
          <p14:tracePt t="86176" x="3067050" y="5775325"/>
          <p14:tracePt t="86194" x="3038475" y="5788025"/>
          <p14:tracePt t="86210" x="3016250" y="5794375"/>
          <p14:tracePt t="86227" x="2994025" y="5807075"/>
          <p14:tracePt t="86244" x="2946400" y="5813425"/>
          <p14:tracePt t="86261" x="2914650" y="5819775"/>
          <p14:tracePt t="86277" x="2892425" y="5829300"/>
          <p14:tracePt t="86294" x="2851150" y="5842000"/>
          <p14:tracePt t="86310" x="2813050" y="5848350"/>
          <p14:tracePt t="86326" x="2752725" y="5848350"/>
          <p14:tracePt t="86344" x="2625725" y="5854700"/>
          <p14:tracePt t="86360" x="2543175" y="5870575"/>
          <p14:tracePt t="86377" x="2457450" y="5880100"/>
          <p14:tracePt t="86394" x="2336800" y="5902325"/>
          <p14:tracePt t="86410" x="2282825" y="5902325"/>
          <p14:tracePt t="86427" x="2247900" y="5908675"/>
          <p14:tracePt t="86444" x="2206625" y="5915025"/>
          <p14:tracePt t="86460" x="2162175" y="5921375"/>
          <p14:tracePt t="86477" x="2133600" y="5921375"/>
          <p14:tracePt t="86494" x="2076450" y="5934075"/>
          <p14:tracePt t="86511" x="2054225" y="5934075"/>
          <p14:tracePt t="86527" x="2038350" y="5934075"/>
          <p14:tracePt t="86544" x="2022475" y="5934075"/>
          <p14:tracePt t="86560" x="2012950" y="5934075"/>
          <p14:tracePt t="86576" x="2009775" y="5934075"/>
          <p14:tracePt t="86593" x="2003425" y="5934075"/>
          <p14:tracePt t="86680" x="2006600" y="5934075"/>
          <p14:tracePt t="86687" x="2009775" y="5934075"/>
          <p14:tracePt t="86694" x="2016125" y="5934075"/>
          <p14:tracePt t="86710" x="2038350" y="5934075"/>
          <p14:tracePt t="86727" x="2073275" y="5934075"/>
          <p14:tracePt t="86743" x="2162175" y="5927725"/>
          <p14:tracePt t="86760" x="2289175" y="5927725"/>
          <p14:tracePt t="86777" x="2384425" y="5927725"/>
          <p14:tracePt t="86794" x="2555875" y="5921375"/>
          <p14:tracePt t="86811" x="2717800" y="5921375"/>
          <p14:tracePt t="86827" x="2832100" y="5921375"/>
          <p14:tracePt t="86844" x="2962275" y="5921375"/>
          <p14:tracePt t="86860" x="3076575" y="5921375"/>
          <p14:tracePt t="86876" x="3190875" y="5921375"/>
          <p14:tracePt t="86894" x="3352800" y="5921375"/>
          <p14:tracePt t="86910" x="3536950" y="5911850"/>
          <p14:tracePt t="86926" x="3686175" y="5911850"/>
          <p14:tracePt t="86943" x="3937000" y="5902325"/>
          <p14:tracePt t="86960" x="4095750" y="5902325"/>
          <p14:tracePt t="86977" x="4200525" y="5902325"/>
          <p14:tracePt t="86994" x="4375150" y="5902325"/>
          <p14:tracePt t="87009" x="4511675" y="5902325"/>
          <p14:tracePt t="87026" x="4597400" y="5921375"/>
          <p14:tracePt t="88136" x="4508500" y="5940425"/>
          <p14:tracePt t="88144" x="4416425" y="5949950"/>
          <p14:tracePt t="88160" x="4219575" y="5969000"/>
          <p14:tracePt t="88178" x="3794125" y="5991225"/>
          <p14:tracePt t="88194" x="3514725" y="5991225"/>
          <p14:tracePt t="88210" x="3298825" y="6000750"/>
          <p14:tracePt t="88228" x="3032125" y="6035675"/>
          <p14:tracePt t="88260" x="2752725" y="6070600"/>
          <p14:tracePt t="88293" x="2413000" y="6124575"/>
          <p14:tracePt t="88310" x="2327275" y="6140450"/>
          <p14:tracePt t="88327" x="2228850" y="6156325"/>
          <p14:tracePt t="88343" x="2184400" y="6156325"/>
          <p14:tracePt t="88359" x="2155825" y="6156325"/>
          <p14:tracePt t="88376" x="2114550" y="6156325"/>
          <p14:tracePt t="88393" x="2085975" y="6156325"/>
          <p14:tracePt t="88410" x="2063750" y="6156325"/>
          <p14:tracePt t="88427" x="2022475" y="6156325"/>
          <p14:tracePt t="88444" x="2000250" y="6156325"/>
          <p14:tracePt t="88460" x="1971675" y="6156325"/>
          <p14:tracePt t="88476" x="1946275" y="6156325"/>
          <p14:tracePt t="88493" x="1914525" y="6156325"/>
          <p14:tracePt t="88510" x="1892300" y="6159500"/>
          <p14:tracePt t="88527" x="1828800" y="6188075"/>
          <p14:tracePt t="88544" x="1774825" y="6200775"/>
          <p14:tracePt t="88560" x="1736725" y="6213475"/>
          <p14:tracePt t="88577" x="1695450" y="6229350"/>
          <p14:tracePt t="88594" x="1685925" y="6242050"/>
          <p14:tracePt t="88610" x="1670050" y="6242050"/>
          <p14:tracePt t="88627" x="1654175" y="6242050"/>
          <p14:tracePt t="88643" x="1644650" y="6242050"/>
          <p14:tracePt t="88660" x="1635125" y="6242050"/>
          <p14:tracePt t="88677" x="1631950" y="6242050"/>
          <p14:tracePt t="89197" x="1644650" y="6242050"/>
          <p14:tracePt t="89204" x="1670050" y="6242050"/>
          <p14:tracePt t="89212" x="1695450" y="6242050"/>
          <p14:tracePt t="89243" x="1924050" y="6242050"/>
          <p14:tracePt t="89277" x="2152650" y="6242050"/>
          <p14:tracePt t="89294" x="2212975" y="6242050"/>
          <p14:tracePt t="89310" x="2273300" y="6242050"/>
          <p14:tracePt t="89327" x="2352675" y="6242050"/>
          <p14:tracePt t="89343" x="2397125" y="6238875"/>
          <p14:tracePt t="89360" x="2438400" y="6238875"/>
          <p14:tracePt t="89376" x="2552700" y="6238875"/>
          <p14:tracePt t="89394" x="2644775" y="6238875"/>
          <p14:tracePt t="89411" x="2752725" y="6238875"/>
          <p14:tracePt t="89427" x="2787650" y="6238875"/>
          <p14:tracePt t="89443" x="2819400" y="6242050"/>
          <p14:tracePt t="89446" x="2828925" y="6242050"/>
          <p14:tracePt t="89461" x="2851150" y="6242050"/>
          <p14:tracePt t="89476" x="2886075" y="6242050"/>
          <p14:tracePt t="89493" x="2940050" y="6242050"/>
          <p14:tracePt t="89510" x="3035300" y="6242050"/>
          <p14:tracePt t="89527" x="3105150" y="6242050"/>
          <p14:tracePt t="89543" x="3162300" y="6242050"/>
          <p14:tracePt t="89560" x="3225800" y="6242050"/>
          <p14:tracePt t="89576" x="3241675" y="6242050"/>
          <p14:tracePt t="89593" x="3251200" y="6242050"/>
          <p14:tracePt t="89610" x="3260725" y="6242050"/>
          <p14:tracePt t="89643" x="3267075" y="6242050"/>
          <p14:tracePt t="89661" x="3279775" y="6248400"/>
          <p14:tracePt t="89677" x="3292475" y="6257925"/>
          <p14:tracePt t="89694" x="3302000" y="6267450"/>
          <p14:tracePt t="89710" x="3311525" y="6270625"/>
          <p14:tracePt t="90226" x="3251200" y="6280150"/>
          <p14:tracePt t="90232" x="3159125" y="6289675"/>
          <p14:tracePt t="90243" x="3044825" y="6299200"/>
          <p14:tracePt t="90260" x="2724150" y="6327775"/>
          <p14:tracePt t="90276" x="2508250" y="6337300"/>
          <p14:tracePt t="90293" x="2355850" y="6362700"/>
          <p14:tracePt t="90326" x="2095500" y="6403975"/>
          <p14:tracePt t="90359" x="1930400" y="6426200"/>
          <p14:tracePt t="90376" x="1879600" y="6438900"/>
          <p14:tracePt t="90393" x="1819275" y="6445250"/>
          <p14:tracePt t="90409" x="1749425" y="6445250"/>
          <p14:tracePt t="90426" x="1711325" y="6445250"/>
          <p14:tracePt t="90443" x="1689100" y="6445250"/>
          <p14:tracePt t="90445" x="1679575" y="6445250"/>
          <p14:tracePt t="90459" x="1654175" y="6445250"/>
          <p14:tracePt t="90476" x="1644650" y="6445250"/>
          <p14:tracePt t="90493" x="1635125" y="6445250"/>
          <p14:tracePt t="90509" x="1622425" y="6445250"/>
          <p14:tracePt t="90526" x="1606550" y="64452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6"/>
          <p:cNvSpPr>
            <a:spLocks noChangeArrowheads="1"/>
          </p:cNvSpPr>
          <p:nvPr/>
        </p:nvSpPr>
        <p:spPr bwMode="auto">
          <a:xfrm>
            <a:off x="865188" y="436563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/>
              <a:t/>
            </a:r>
            <a:br>
              <a:rPr lang="fr-FR" altLang="fr-FR" sz="1800"/>
            </a:br>
            <a:endParaRPr lang="fr-FR" altLang="fr-FR" sz="1800">
              <a:latin typeface="Comic Sans MS" panose="030F0702030302020204" pitchFamily="66" charset="0"/>
            </a:endParaRPr>
          </a:p>
          <a:p>
            <a:pPr eaLnBrk="1" hangingPunct="1"/>
            <a:endParaRPr lang="fr-FR" altLang="fr-FR" sz="1800"/>
          </a:p>
        </p:txBody>
      </p:sp>
      <p:sp>
        <p:nvSpPr>
          <p:cNvPr id="55299" name="Text Box 109"/>
          <p:cNvSpPr txBox="1">
            <a:spLocks noChangeArrowheads="1"/>
          </p:cNvSpPr>
          <p:nvPr/>
        </p:nvSpPr>
        <p:spPr bwMode="auto">
          <a:xfrm>
            <a:off x="3327400" y="157163"/>
            <a:ext cx="2181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336600"/>
                </a:solidFill>
              </a:rPr>
              <a:t>Palynologie</a:t>
            </a:r>
          </a:p>
          <a:p>
            <a:pPr eaLnBrk="1" hangingPunct="1"/>
            <a:endParaRPr lang="fr-FR" altLang="fr-FR" sz="2800"/>
          </a:p>
        </p:txBody>
      </p:sp>
      <p:pic>
        <p:nvPicPr>
          <p:cNvPr id="55300" name="Picture 269" descr="grain_poll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3819525" cy="2462212"/>
          </a:xfrm>
          <a:noFill/>
        </p:spPr>
      </p:pic>
      <p:pic>
        <p:nvPicPr>
          <p:cNvPr id="55301" name="Picture 272" descr="Epilobi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3563" y="428625"/>
            <a:ext cx="2811462" cy="2589213"/>
          </a:xfrm>
          <a:noFill/>
        </p:spPr>
      </p:pic>
      <p:pic>
        <p:nvPicPr>
          <p:cNvPr id="55302" name="Picture 276" descr="pollen_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33725"/>
            <a:ext cx="9144000" cy="3724275"/>
          </a:xfrm>
          <a:noFill/>
        </p:spPr>
      </p:pic>
      <p:pic>
        <p:nvPicPr>
          <p:cNvPr id="5530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74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99" x="4756150" y="5073650"/>
          <p14:tracePt t="8805" x="4911725" y="4930775"/>
          <p14:tracePt t="8813" x="5086350" y="4768850"/>
          <p14:tracePt t="8828" x="5387975" y="4508500"/>
          <p14:tracePt t="8849" x="5864225" y="3959225"/>
          <p14:tracePt t="8867" x="6057900" y="3657600"/>
          <p14:tracePt t="8886" x="6232525" y="3152775"/>
          <p14:tracePt t="8913" x="6188075" y="2660650"/>
          <p14:tracePt t="8946" x="6019800" y="2314575"/>
          <p14:tracePt t="8964" x="5867400" y="2133600"/>
          <p14:tracePt t="8979" x="5724525" y="1993900"/>
          <p14:tracePt t="8994" x="5651500" y="1936750"/>
          <p14:tracePt t="9355" x="5613400" y="1841500"/>
          <p14:tracePt t="9362" x="5549900" y="1701800"/>
          <p14:tracePt t="9377" x="5445125" y="1460500"/>
          <p14:tracePt t="9394" x="5381625" y="1304925"/>
          <p14:tracePt t="9411" x="5254625" y="1114425"/>
          <p14:tracePt t="9427" x="5178425" y="1031875"/>
          <p14:tracePt t="9461" x="5067300" y="933450"/>
          <p14:tracePt t="9494" x="4940300" y="882650"/>
          <p14:tracePt t="9511" x="4803775" y="841375"/>
          <p14:tracePt t="9528" x="4724400" y="803275"/>
          <p14:tracePt t="9544" x="4657725" y="771525"/>
          <p14:tracePt t="9561" x="4533900" y="682625"/>
          <p14:tracePt t="9577" x="4441825" y="615950"/>
          <p14:tracePt t="9594" x="4349750" y="558800"/>
          <p14:tracePt t="9611" x="4219575" y="482600"/>
          <p14:tracePt t="9628" x="4152900" y="454025"/>
          <p14:tracePt t="9644" x="4083050" y="415925"/>
          <p14:tracePt t="9662" x="3990975" y="387350"/>
          <p14:tracePt t="9678" x="3946525" y="374650"/>
          <p14:tracePt t="9694" x="3898900" y="346075"/>
          <p14:tracePt t="9711" x="3806825" y="304800"/>
          <p14:tracePt t="9727" x="3714750" y="263525"/>
          <p14:tracePt t="9743" x="3638550" y="234950"/>
          <p14:tracePt t="9761" x="3546475" y="206375"/>
          <p14:tracePt t="9777" x="3502025" y="206375"/>
          <p14:tracePt t="9793" x="3473450" y="206375"/>
          <p14:tracePt t="9810" x="3432175" y="219075"/>
          <p14:tracePt t="9826" x="3409950" y="219075"/>
          <p14:tracePt t="9844" x="3381375" y="219075"/>
          <p14:tracePt t="9861" x="3340100" y="225425"/>
          <p14:tracePt t="9877" x="3292475" y="238125"/>
          <p14:tracePt t="9893" x="3263900" y="250825"/>
          <p14:tracePt t="9911" x="3228975" y="276225"/>
          <p14:tracePt t="9927" x="3219450" y="285750"/>
          <p14:tracePt t="9944" x="3203575" y="295275"/>
          <p14:tracePt t="9961" x="3187700" y="307975"/>
          <p14:tracePt t="9977" x="3178175" y="323850"/>
          <p14:tracePt t="9994" x="3168650" y="333375"/>
          <p14:tracePt t="10011" x="3146425" y="355600"/>
          <p14:tracePt t="10027" x="3133725" y="387350"/>
          <p14:tracePt t="10044" x="3121025" y="415925"/>
          <p14:tracePt t="10061" x="3121025" y="479425"/>
          <p14:tracePt t="10077" x="3121025" y="514350"/>
          <p14:tracePt t="10094" x="3121025" y="536575"/>
          <p14:tracePt t="10110" x="3121025" y="565150"/>
          <p14:tracePt t="10127" x="3121025" y="581025"/>
          <p14:tracePt t="10144" x="3121025" y="603250"/>
          <p14:tracePt t="10160" x="3124200" y="641350"/>
          <p14:tracePt t="10177" x="3136900" y="673100"/>
          <p14:tracePt t="10194" x="3168650" y="711200"/>
          <p14:tracePt t="10210" x="3209925" y="771525"/>
          <p14:tracePt t="10227" x="3235325" y="803275"/>
          <p14:tracePt t="10244" x="3244850" y="812800"/>
          <p14:tracePt t="10261" x="3257550" y="828675"/>
          <p14:tracePt t="10277" x="3273425" y="838200"/>
          <p14:tracePt t="10295" x="3327400" y="844550"/>
          <p14:tracePt t="10311" x="3489325" y="854075"/>
          <p14:tracePt t="10328" x="3619500" y="879475"/>
          <p14:tracePt t="10344" x="3692525" y="895350"/>
          <p14:tracePt t="10360" x="3762375" y="895350"/>
          <p14:tracePt t="10377" x="3790950" y="895350"/>
          <p14:tracePt t="10393" x="3829050" y="895350"/>
          <p14:tracePt t="10410" x="3902075" y="885825"/>
          <p14:tracePt t="10426" x="3997325" y="860425"/>
          <p14:tracePt t="10443" x="4127500" y="850900"/>
          <p14:tracePt t="10460" x="4356100" y="841375"/>
          <p14:tracePt t="10478" x="4483100" y="841375"/>
          <p14:tracePt t="10494" x="4552950" y="841375"/>
          <p14:tracePt t="10511" x="4648200" y="841375"/>
          <p14:tracePt t="10526" x="4740275" y="835025"/>
          <p14:tracePt t="10544" x="4870450" y="825500"/>
          <p14:tracePt t="10561" x="5099050" y="815975"/>
          <p14:tracePt t="10577" x="5283200" y="822325"/>
          <p14:tracePt t="10594" x="5432425" y="841375"/>
          <p14:tracePt t="10610" x="5610225" y="876300"/>
          <p14:tracePt t="10627" x="5673725" y="882650"/>
          <p14:tracePt t="10644" x="5718175" y="882650"/>
          <p14:tracePt t="10660" x="5753100" y="879475"/>
          <p14:tracePt t="10677" x="5768975" y="863600"/>
          <p14:tracePt t="10694" x="5784850" y="850900"/>
          <p14:tracePt t="10710" x="5797550" y="838200"/>
          <p14:tracePt t="10727" x="5813425" y="828675"/>
          <p14:tracePt t="10744" x="5826125" y="812800"/>
          <p14:tracePt t="10761" x="5829300" y="790575"/>
          <p14:tracePt t="10777" x="5829300" y="768350"/>
          <p14:tracePt t="10794" x="5829300" y="739775"/>
          <p14:tracePt t="10810" x="5829300" y="720725"/>
          <p14:tracePt t="10827" x="5829300" y="704850"/>
          <p14:tracePt t="10844" x="5829300" y="695325"/>
          <p14:tracePt t="10860" x="5829300" y="679450"/>
          <p14:tracePt t="10877" x="5829300" y="669925"/>
          <p14:tracePt t="10894" x="5829300" y="647700"/>
          <p14:tracePt t="10910" x="5803900" y="565150"/>
          <p14:tracePt t="10927" x="5772150" y="517525"/>
          <p14:tracePt t="10944" x="5753100" y="485775"/>
          <p14:tracePt t="10960" x="5734050" y="450850"/>
          <p14:tracePt t="10978" x="5724525" y="441325"/>
          <p14:tracePt t="10994" x="5721350" y="431800"/>
          <p14:tracePt t="11011" x="5705475" y="415925"/>
          <p14:tracePt t="11028" x="5676900" y="381000"/>
          <p14:tracePt t="11044" x="5629275" y="311150"/>
          <p14:tracePt t="11060" x="5514975" y="206375"/>
          <p14:tracePt t="11077" x="5445125" y="149225"/>
          <p14:tracePt t="11094" x="5394325" y="114300"/>
          <p14:tracePt t="11111" x="5343525" y="88900"/>
          <p14:tracePt t="11127" x="5314950" y="76200"/>
          <p14:tracePt t="11145" x="5257800" y="57150"/>
          <p14:tracePt t="11161" x="5200650" y="38100"/>
          <p14:tracePt t="11177" x="5083175" y="3175"/>
          <p14:tracePt t="11194" x="4975225" y="0"/>
          <p14:tracePt t="11210" x="4851400" y="0"/>
          <p14:tracePt t="11226" x="4806950" y="0"/>
          <p14:tracePt t="11244" x="4762500" y="0"/>
          <p14:tracePt t="11261" x="4699000" y="15875"/>
          <p14:tracePt t="11277" x="4645025" y="31750"/>
          <p14:tracePt t="11281" x="4616450" y="38100"/>
          <p14:tracePt t="11295" x="4552950" y="50800"/>
          <p14:tracePt t="11311" x="4498975" y="63500"/>
          <p14:tracePt t="11328" x="4454525" y="82550"/>
          <p14:tracePt t="11344" x="4432300" y="95250"/>
          <p14:tracePt t="11360" x="4394200" y="114300"/>
          <p14:tracePt t="11377" x="4384675" y="123825"/>
          <p14:tracePt t="11395" x="4365625" y="142875"/>
          <p14:tracePt t="11410" x="4333875" y="155575"/>
          <p14:tracePt t="11427" x="4311650" y="168275"/>
          <p14:tracePt t="11445" x="4251325" y="200025"/>
          <p14:tracePt t="11461" x="4229100" y="212725"/>
          <p14:tracePt t="11477" x="4197350" y="225425"/>
          <p14:tracePt t="11493" x="4187825" y="234950"/>
          <p14:tracePt t="11510" x="4171950" y="254000"/>
          <p14:tracePt t="11527" x="4159250" y="266700"/>
          <p14:tracePt t="11545" x="4143375" y="266700"/>
          <p14:tracePt t="11561" x="4121150" y="269875"/>
          <p14:tracePt t="11577" x="4105275" y="269875"/>
          <p14:tracePt t="11595" x="4089400" y="276225"/>
          <p14:tracePt t="11610" x="4079875" y="276225"/>
          <p14:tracePt t="11627" x="4070350" y="276225"/>
          <p14:tracePt t="11644" x="4054475" y="282575"/>
          <p14:tracePt t="11677" x="4051300" y="282575"/>
          <p14:tracePt t="11767" x="4044950" y="282575"/>
          <p14:tracePt t="12045" x="4044950" y="285750"/>
          <p14:tracePt t="12052" x="4044950" y="292100"/>
          <p14:tracePt t="12060" x="4041775" y="295275"/>
          <p14:tracePt t="12077" x="4025900" y="307975"/>
          <p14:tracePt t="12093" x="3819525" y="330200"/>
          <p14:tracePt t="12110" x="3613150" y="330200"/>
          <p14:tracePt t="12143" x="3067050" y="314325"/>
          <p14:tracePt t="12178" x="2657475" y="304800"/>
          <p14:tracePt t="12195" x="2419350" y="304800"/>
          <p14:tracePt t="12210" x="2305050" y="304800"/>
          <p14:tracePt t="12227" x="2209800" y="304800"/>
          <p14:tracePt t="12243" x="2070100" y="304800"/>
          <p14:tracePt t="12260" x="1990725" y="304800"/>
          <p14:tracePt t="12276" x="1917700" y="304800"/>
          <p14:tracePt t="12294" x="1831975" y="304800"/>
          <p14:tracePt t="12310" x="1774825" y="304800"/>
          <p14:tracePt t="12328" x="1714500" y="304800"/>
          <p14:tracePt t="12344" x="1628775" y="304800"/>
          <p14:tracePt t="12361" x="1584325" y="304800"/>
          <p14:tracePt t="12377" x="1539875" y="304800"/>
          <p14:tracePt t="12393" x="1476375" y="320675"/>
          <p14:tracePt t="12410" x="1422400" y="342900"/>
          <p14:tracePt t="12427" x="1355725" y="361950"/>
          <p14:tracePt t="12444" x="1247775" y="425450"/>
          <p14:tracePt t="12461" x="1209675" y="457200"/>
          <p14:tracePt t="12477" x="1158875" y="508000"/>
          <p14:tracePt t="12494" x="1095375" y="561975"/>
          <p14:tracePt t="12511" x="1063625" y="596900"/>
          <p14:tracePt t="12527" x="1022350" y="638175"/>
          <p14:tracePt t="12543" x="977900" y="679450"/>
          <p14:tracePt t="12560" x="955675" y="704850"/>
          <p14:tracePt t="12577" x="923925" y="730250"/>
          <p14:tracePt t="12594" x="885825" y="787400"/>
          <p14:tracePt t="12610" x="860425" y="825500"/>
          <p14:tracePt t="12627" x="847725" y="850900"/>
          <p14:tracePt t="12644" x="835025" y="895350"/>
          <p14:tracePt t="12973" x="781050" y="917575"/>
          <p14:tracePt t="12979" x="730250" y="942975"/>
          <p14:tracePt t="12993" x="615950" y="1003300"/>
          <p14:tracePt t="13010" x="492125" y="1066800"/>
          <p14:tracePt t="13027" x="403225" y="1114425"/>
          <p14:tracePt t="13044" x="301625" y="1193800"/>
          <p14:tracePt t="13077" x="212725" y="1285875"/>
          <p14:tracePt t="13110" x="92075" y="1485900"/>
          <p14:tracePt t="13126" x="76200" y="1536700"/>
          <p14:tracePt t="13143" x="66675" y="1577975"/>
          <p14:tracePt t="13160" x="66675" y="1609725"/>
          <p14:tracePt t="13176" x="66675" y="1628775"/>
          <p14:tracePt t="13193" x="66675" y="1685925"/>
          <p14:tracePt t="13210" x="66675" y="1730375"/>
          <p14:tracePt t="13226" x="66675" y="1765300"/>
          <p14:tracePt t="13243" x="82550" y="1828800"/>
          <p14:tracePt t="13260" x="95250" y="1876425"/>
          <p14:tracePt t="13277" x="111125" y="1905000"/>
          <p14:tracePt t="13293" x="142875" y="1955800"/>
          <p14:tracePt t="13310" x="177800" y="1993900"/>
          <p14:tracePt t="13327" x="203200" y="2041525"/>
          <p14:tracePt t="13330" x="215900" y="2060575"/>
          <p14:tracePt t="13344" x="250825" y="2117725"/>
          <p14:tracePt t="13360" x="279400" y="2171700"/>
          <p14:tracePt t="13376" x="311150" y="2219325"/>
          <p14:tracePt t="13393" x="339725" y="2286000"/>
          <p14:tracePt t="13410" x="352425" y="2330450"/>
          <p14:tracePt t="13427" x="365125" y="2352675"/>
          <p14:tracePt t="13444" x="390525" y="2413000"/>
          <p14:tracePt t="13460" x="403225" y="2457450"/>
          <p14:tracePt t="13477" x="415925" y="2501900"/>
          <p14:tracePt t="13493" x="441325" y="2559050"/>
          <p14:tracePt t="13510" x="454025" y="2597150"/>
          <p14:tracePt t="13526" x="466725" y="2641600"/>
          <p14:tracePt t="13543" x="485775" y="2698750"/>
          <p14:tracePt t="13560" x="492125" y="2720975"/>
          <p14:tracePt t="13576" x="501650" y="2752725"/>
          <p14:tracePt t="13594" x="514350" y="2787650"/>
          <p14:tracePt t="13610" x="527050" y="2819400"/>
          <p14:tracePt t="13628" x="549275" y="2854325"/>
          <p14:tracePt t="13644" x="596900" y="2886075"/>
          <p14:tracePt t="13660" x="644525" y="2914650"/>
          <p14:tracePt t="13677" x="676275" y="2946400"/>
          <p14:tracePt t="13693" x="698500" y="2962275"/>
          <p14:tracePt t="13710" x="708025" y="2971800"/>
          <p14:tracePt t="13728" x="714375" y="2990850"/>
          <p14:tracePt t="13744" x="723900" y="2997200"/>
          <p14:tracePt t="13760" x="746125" y="3006725"/>
          <p14:tracePt t="13776" x="800100" y="3022600"/>
          <p14:tracePt t="13794" x="911225" y="3044825"/>
          <p14:tracePt t="13810" x="974725" y="3057525"/>
          <p14:tracePt t="13828" x="1044575" y="3057525"/>
          <p14:tracePt t="13844" x="1089025" y="3057525"/>
          <p14:tracePt t="13861" x="1123950" y="3057525"/>
          <p14:tracePt t="13877" x="1203325" y="3057525"/>
          <p14:tracePt t="13893" x="1295400" y="3057525"/>
          <p14:tracePt t="13910" x="1412875" y="3057525"/>
          <p14:tracePt t="13927" x="1628775" y="3057525"/>
          <p14:tracePt t="13944" x="1743075" y="3057525"/>
          <p14:tracePt t="13961" x="1803400" y="3057525"/>
          <p14:tracePt t="13978" x="1860550" y="3057525"/>
          <p14:tracePt t="13994" x="1882775" y="3057525"/>
          <p14:tracePt t="14010" x="1911350" y="3057525"/>
          <p14:tracePt t="14026" x="1939925" y="3057525"/>
          <p14:tracePt t="14043" x="2041525" y="3057525"/>
          <p14:tracePt t="14060" x="2124075" y="3057525"/>
          <p14:tracePt t="14078" x="2235200" y="3048000"/>
          <p14:tracePt t="14094" x="2308225" y="3038475"/>
          <p14:tracePt t="14111" x="2371725" y="3025775"/>
          <p14:tracePt t="14127" x="2435225" y="3006725"/>
          <p14:tracePt t="14143" x="2489200" y="2994025"/>
          <p14:tracePt t="14160" x="2546350" y="2965450"/>
          <p14:tracePt t="14177" x="2651125" y="2921000"/>
          <p14:tracePt t="14193" x="2740025" y="2879725"/>
          <p14:tracePt t="14211" x="2819400" y="2851150"/>
          <p14:tracePt t="14227" x="2905125" y="2800350"/>
          <p14:tracePt t="14244" x="2952750" y="2771775"/>
          <p14:tracePt t="14260" x="2984500" y="2733675"/>
          <p14:tracePt t="14277" x="3028950" y="2682875"/>
          <p14:tracePt t="14293" x="3076575" y="2654300"/>
          <p14:tracePt t="14310" x="3124200" y="2622550"/>
          <p14:tracePt t="14328" x="3190875" y="2581275"/>
          <p14:tracePt t="14344" x="3228975" y="2555875"/>
          <p14:tracePt t="14361" x="3257550" y="2546350"/>
          <p14:tracePt t="14377" x="3295650" y="2492375"/>
          <p14:tracePt t="14393" x="3314700" y="2454275"/>
          <p14:tracePt t="14410" x="3327400" y="2409825"/>
          <p14:tracePt t="14427" x="3333750" y="2355850"/>
          <p14:tracePt t="14443" x="3333750" y="2333625"/>
          <p14:tracePt t="14460" x="3333750" y="2301875"/>
          <p14:tracePt t="14477" x="3340100" y="2276475"/>
          <p14:tracePt t="14494" x="3340100" y="2247900"/>
          <p14:tracePt t="14510" x="3340100" y="2209800"/>
          <p14:tracePt t="14528" x="3327400" y="2082800"/>
          <p14:tracePt t="14544" x="3289300" y="2003425"/>
          <p14:tracePt t="14560" x="3238500" y="1911350"/>
          <p14:tracePt t="14577" x="3184525" y="1793875"/>
          <p14:tracePt t="14593" x="3155950" y="1746250"/>
          <p14:tracePt t="14610" x="3130550" y="1701800"/>
          <p14:tracePt t="14627" x="3092450" y="1635125"/>
          <p14:tracePt t="14644" x="3038475" y="1555750"/>
          <p14:tracePt t="14661" x="2927350" y="1406525"/>
          <p14:tracePt t="14677" x="2749550" y="1193800"/>
          <p14:tracePt t="14694" x="2673350" y="1101725"/>
          <p14:tracePt t="14710" x="2606675" y="1006475"/>
          <p14:tracePt t="14727" x="2546350" y="908050"/>
          <p14:tracePt t="14743" x="2517775" y="850900"/>
          <p14:tracePt t="14761" x="2492375" y="803275"/>
          <p14:tracePt t="14777" x="2422525" y="758825"/>
          <p14:tracePt t="14793" x="2343150" y="701675"/>
          <p14:tracePt t="14810" x="2241550" y="650875"/>
          <p14:tracePt t="14827" x="2130425" y="561975"/>
          <p14:tracePt t="14843" x="2060575" y="517525"/>
          <p14:tracePt t="14860" x="2003425" y="488950"/>
          <p14:tracePt t="14876" x="1908175" y="438150"/>
          <p14:tracePt t="14893" x="1809750" y="422275"/>
          <p14:tracePt t="14910" x="1651000" y="412750"/>
          <p14:tracePt t="14927" x="1397000" y="434975"/>
          <p14:tracePt t="14944" x="1273175" y="479425"/>
          <p14:tracePt t="14960" x="1165225" y="514350"/>
          <p14:tracePt t="14976" x="1025525" y="571500"/>
          <p14:tracePt t="14993" x="936625" y="603250"/>
          <p14:tracePt t="15010" x="828675" y="635000"/>
          <p14:tracePt t="15026" x="638175" y="688975"/>
          <p14:tracePt t="15043" x="536575" y="739775"/>
          <p14:tracePt t="15060" x="444500" y="806450"/>
          <p14:tracePt t="15077" x="320675" y="904875"/>
          <p14:tracePt t="15094" x="257175" y="958850"/>
          <p14:tracePt t="15110" x="219075" y="1000125"/>
          <p14:tracePt t="15127" x="152400" y="1069975"/>
          <p14:tracePt t="15143" x="127000" y="1117600"/>
          <p14:tracePt t="15160" x="88900" y="1184275"/>
          <p14:tracePt t="15177" x="47625" y="1270000"/>
          <p14:tracePt t="15193" x="19050" y="1336675"/>
          <p14:tracePt t="15210" x="3175" y="1400175"/>
          <p14:tracePt t="15313" x="0" y="1924050"/>
          <p14:tracePt t="15321" x="6350" y="1958975"/>
          <p14:tracePt t="15327" x="15875" y="1987550"/>
          <p14:tracePt t="15343" x="44450" y="2054225"/>
          <p14:tracePt t="15360" x="73025" y="2120900"/>
          <p14:tracePt t="15376" x="117475" y="2216150"/>
          <p14:tracePt t="15393" x="130175" y="2279650"/>
          <p14:tracePt t="15410" x="146050" y="2352675"/>
          <p14:tracePt t="15426" x="168275" y="2444750"/>
          <p14:tracePt t="15443" x="190500" y="2520950"/>
          <p14:tracePt t="15460" x="209550" y="2587625"/>
          <p14:tracePt t="15476" x="228600" y="2651125"/>
          <p14:tracePt t="15493" x="241300" y="2689225"/>
          <p14:tracePt t="15510" x="254000" y="2717800"/>
          <p14:tracePt t="15527" x="266700" y="2759075"/>
          <p14:tracePt t="15543" x="273050" y="2797175"/>
          <p14:tracePt t="15560" x="279400" y="2828925"/>
          <p14:tracePt t="15576" x="304800" y="2886075"/>
          <p14:tracePt t="15593" x="323850" y="2924175"/>
          <p14:tracePt t="15610" x="355600" y="2962275"/>
          <p14:tracePt t="15626" x="425450" y="3032125"/>
          <p14:tracePt t="15643" x="476250" y="3067050"/>
          <p14:tracePt t="15660" x="504825" y="3092450"/>
          <p14:tracePt t="15676" x="536575" y="3136900"/>
          <p14:tracePt t="15693" x="568325" y="3159125"/>
          <p14:tracePt t="15710" x="600075" y="3194050"/>
          <p14:tracePt t="15726" x="739775" y="3251200"/>
          <p14:tracePt t="15743" x="869950" y="3292475"/>
          <p14:tracePt t="15760" x="968375" y="3317875"/>
          <p14:tracePt t="15777" x="1057275" y="3340100"/>
          <p14:tracePt t="15793" x="1082675" y="3352800"/>
          <p14:tracePt t="15810" x="1098550" y="3352800"/>
          <p14:tracePt t="15827" x="1130300" y="3352800"/>
          <p14:tracePt t="15843" x="1181100" y="3352800"/>
          <p14:tracePt t="15860" x="1276350" y="3352800"/>
          <p14:tracePt t="15862" x="1323975" y="3336925"/>
          <p14:tracePt t="15876" x="1431925" y="3330575"/>
          <p14:tracePt t="15893" x="1527175" y="3314700"/>
          <p14:tracePt t="15911" x="1619250" y="3305175"/>
          <p14:tracePt t="15927" x="1654175" y="3305175"/>
          <p14:tracePt t="15943" x="1673225" y="3302000"/>
          <p14:tracePt t="15959" x="1682750" y="3302000"/>
          <p14:tracePt t="15976" x="1708150" y="3286125"/>
          <p14:tracePt t="15993" x="1739900" y="3267075"/>
          <p14:tracePt t="16011" x="1803400" y="3254375"/>
          <p14:tracePt t="16027" x="1857375" y="3241675"/>
          <p14:tracePt t="16043" x="1901825" y="3228975"/>
          <p14:tracePt t="16060" x="1952625" y="3203575"/>
          <p14:tracePt t="16076" x="1968500" y="3190875"/>
          <p14:tracePt t="16093" x="1978025" y="3181350"/>
          <p14:tracePt t="16109" x="1987550" y="3181350"/>
          <p14:tracePt t="16127" x="2012950" y="3165475"/>
          <p14:tracePt t="16144" x="2038350" y="3149600"/>
          <p14:tracePt t="16161" x="2057400" y="3136900"/>
          <p14:tracePt t="16177" x="2066925" y="3133725"/>
          <p14:tracePt t="16193" x="2079625" y="3133725"/>
          <p14:tracePt t="16210" x="2089150" y="3133725"/>
          <p14:tracePt t="16268" x="2092325" y="3133725"/>
          <p14:tracePt t="16275" x="2101850" y="3133725"/>
          <p14:tracePt t="16318" x="2108200" y="3133725"/>
          <p14:tracePt t="16940" x="2120900" y="3108325"/>
          <p14:tracePt t="16947" x="2146300" y="3057525"/>
          <p14:tracePt t="16960" x="2216150" y="2946400"/>
          <p14:tracePt t="16977" x="2298700" y="2800350"/>
          <p14:tracePt t="17010" x="2432050" y="2451100"/>
          <p14:tracePt t="17043" x="2466975" y="2349500"/>
          <p14:tracePt t="17061" x="2482850" y="2311400"/>
          <p14:tracePt t="17077" x="2492375" y="2292350"/>
          <p14:tracePt t="17094" x="2511425" y="2266950"/>
          <p14:tracePt t="17110" x="2530475" y="2219325"/>
          <p14:tracePt t="17127" x="2549525" y="2165350"/>
          <p14:tracePt t="17144" x="2562225" y="2117725"/>
          <p14:tracePt t="17160" x="2587625" y="2054225"/>
          <p14:tracePt t="17176" x="2600325" y="2022475"/>
          <p14:tracePt t="17193" x="2613025" y="2000250"/>
          <p14:tracePt t="17209" x="2638425" y="1933575"/>
          <p14:tracePt t="17226" x="2638425" y="1828800"/>
          <p14:tracePt t="17243" x="2606675" y="1698625"/>
          <p14:tracePt t="17260" x="2470150" y="1320800"/>
          <p14:tracePt t="17277" x="2406650" y="1165225"/>
          <p14:tracePt t="17296" x="2371725" y="965200"/>
          <p14:tracePt t="17310" x="2355850" y="901700"/>
          <p14:tracePt t="17326" x="2336800" y="863600"/>
          <p14:tracePt t="17343" x="2324100" y="815975"/>
          <p14:tracePt t="17359" x="2282825" y="787400"/>
          <p14:tracePt t="17376" x="2241550" y="752475"/>
          <p14:tracePt t="17393" x="2197100" y="739775"/>
          <p14:tracePt t="17395" x="2187575" y="736600"/>
          <p14:tracePt t="17409" x="2155825" y="723900"/>
          <p14:tracePt t="17426" x="2133600" y="717550"/>
          <p14:tracePt t="17443" x="2117725" y="717550"/>
          <p14:tracePt t="17459" x="2076450" y="704850"/>
          <p14:tracePt t="17476" x="2012950" y="692150"/>
          <p14:tracePt t="17493" x="1943100" y="692150"/>
          <p14:tracePt t="17509" x="1857375" y="692150"/>
          <p14:tracePt t="17526" x="1812925" y="692150"/>
          <p14:tracePt t="17543" x="1774825" y="692150"/>
          <p14:tracePt t="17560" x="1743075" y="692150"/>
          <p14:tracePt t="17576" x="1704975" y="701675"/>
          <p14:tracePt t="17593" x="1651000" y="720725"/>
          <p14:tracePt t="17610" x="1558925" y="755650"/>
          <p14:tracePt t="17626" x="1489075" y="793750"/>
          <p14:tracePt t="17643" x="1444625" y="815975"/>
          <p14:tracePt t="17660" x="1400175" y="838200"/>
          <p14:tracePt t="17677" x="1377950" y="857250"/>
          <p14:tracePt t="17694" x="1355725" y="866775"/>
          <p14:tracePt t="17710" x="1304925" y="873125"/>
          <p14:tracePt t="17726" x="1270000" y="879475"/>
          <p14:tracePt t="17743" x="1225550" y="892175"/>
          <p14:tracePt t="17759" x="1174750" y="917575"/>
          <p14:tracePt t="17777" x="1158875" y="930275"/>
          <p14:tracePt t="17793" x="1149350" y="939800"/>
          <p14:tracePt t="17811" x="1127125" y="952500"/>
          <p14:tracePt t="17827" x="1117600" y="968375"/>
          <p14:tracePt t="17843" x="1108075" y="977900"/>
          <p14:tracePt t="17859" x="1066800" y="996950"/>
          <p14:tracePt t="17876" x="1041400" y="1009650"/>
          <p14:tracePt t="17893" x="1012825" y="1035050"/>
          <p14:tracePt t="17895" x="1000125" y="1038225"/>
          <p14:tracePt t="17909" x="990600" y="1050925"/>
          <p14:tracePt t="17926" x="981075" y="1063625"/>
          <p14:tracePt t="17944" x="958850" y="1085850"/>
          <p14:tracePt t="17960" x="949325" y="1095375"/>
          <p14:tracePt t="17976" x="936625" y="1111250"/>
          <p14:tracePt t="17993" x="927100" y="1143000"/>
          <p14:tracePt t="18009" x="895350" y="1177925"/>
          <p14:tracePt t="18026" x="882650" y="1209675"/>
          <p14:tracePt t="18043" x="869950" y="1231900"/>
          <p14:tracePt t="18059" x="847725" y="1266825"/>
          <p14:tracePt t="18076" x="847725" y="1289050"/>
          <p14:tracePt t="18093" x="838200" y="1317625"/>
          <p14:tracePt t="18109" x="819150" y="1355725"/>
          <p14:tracePt t="18126" x="800100" y="1393825"/>
          <p14:tracePt t="18143" x="765175" y="1441450"/>
          <p14:tracePt t="18159" x="720725" y="1492250"/>
          <p14:tracePt t="18176" x="708025" y="1520825"/>
          <p14:tracePt t="18193" x="698500" y="1546225"/>
          <p14:tracePt t="18210" x="679450" y="1587500"/>
          <p14:tracePt t="18226" x="660400" y="1612900"/>
          <p14:tracePt t="18243" x="644525" y="1641475"/>
          <p14:tracePt t="18259" x="596900" y="1701800"/>
          <p14:tracePt t="18276" x="571500" y="1739900"/>
          <p14:tracePt t="18294" x="552450" y="1797050"/>
          <p14:tracePt t="18309" x="533400" y="1828800"/>
          <p14:tracePt t="18326" x="523875" y="1851025"/>
          <p14:tracePt t="18343" x="523875" y="1898650"/>
          <p14:tracePt t="18360" x="523875" y="1936750"/>
          <p14:tracePt t="18376" x="523875" y="1965325"/>
          <p14:tracePt t="18393" x="523875" y="2019300"/>
          <p14:tracePt t="18409" x="523875" y="2041525"/>
          <p14:tracePt t="18426" x="523875" y="2079625"/>
          <p14:tracePt t="18443" x="530225" y="2101850"/>
          <p14:tracePt t="18460" x="561975" y="2146300"/>
          <p14:tracePt t="18476" x="596900" y="2193925"/>
          <p14:tracePt t="18493" x="663575" y="2241550"/>
          <p14:tracePt t="18509" x="704850" y="2273300"/>
          <p14:tracePt t="18526" x="730250" y="2298700"/>
          <p14:tracePt t="18544" x="781050" y="2343150"/>
          <p14:tracePt t="18559" x="828675" y="2371725"/>
          <p14:tracePt t="18576" x="895350" y="2406650"/>
          <p14:tracePt t="18593" x="990600" y="2460625"/>
          <p14:tracePt t="18610" x="1038225" y="2479675"/>
          <p14:tracePt t="18626" x="1060450" y="2492375"/>
          <p14:tracePt t="18643" x="1076325" y="2505075"/>
          <p14:tracePt t="18660" x="1092200" y="2520950"/>
          <p14:tracePt t="18676" x="1101725" y="2527300"/>
          <p14:tracePt t="18694" x="1117600" y="2543175"/>
          <p14:tracePt t="18710" x="1136650" y="2546350"/>
          <p14:tracePt t="18727" x="1162050" y="2552700"/>
          <p14:tracePt t="18744" x="1209675" y="2559050"/>
          <p14:tracePt t="18760" x="1231900" y="2565400"/>
          <p14:tracePt t="18776" x="1241425" y="2565400"/>
          <p14:tracePt t="18793" x="1266825" y="2571750"/>
          <p14:tracePt t="18809" x="1289050" y="2578100"/>
          <p14:tracePt t="18826" x="1327150" y="2584450"/>
          <p14:tracePt t="18843" x="1390650" y="2597150"/>
          <p14:tracePt t="18859" x="1444625" y="2609850"/>
          <p14:tracePt t="18877" x="1479550" y="2609850"/>
          <p14:tracePt t="18894" x="1527175" y="2609850"/>
          <p14:tracePt t="18910" x="1543050" y="2609850"/>
          <p14:tracePt t="18926" x="1565275" y="2609850"/>
          <p14:tracePt t="18943" x="1606550" y="2609850"/>
          <p14:tracePt t="18959" x="1663700" y="2609850"/>
          <p14:tracePt t="18976" x="1724025" y="2609850"/>
          <p14:tracePt t="18994" x="1828800" y="2609850"/>
          <p14:tracePt t="19009" x="1911350" y="2603500"/>
          <p14:tracePt t="19027" x="1981200" y="2603500"/>
          <p14:tracePt t="19044" x="2070100" y="2597150"/>
          <p14:tracePt t="19060" x="2152650" y="2584450"/>
          <p14:tracePt t="19076" x="2247900" y="2568575"/>
          <p14:tracePt t="19093" x="2393950" y="2527300"/>
          <p14:tracePt t="19109" x="2473325" y="2495550"/>
          <p14:tracePt t="19126" x="2530475" y="2457450"/>
          <p14:tracePt t="19144" x="2590800" y="2403475"/>
          <p14:tracePt t="19160" x="2632075" y="2378075"/>
          <p14:tracePt t="19177" x="2663825" y="2339975"/>
          <p14:tracePt t="19193" x="2733675" y="2289175"/>
          <p14:tracePt t="19210" x="2800350" y="2238375"/>
          <p14:tracePt t="19227" x="2847975" y="2197100"/>
          <p14:tracePt t="19243" x="2917825" y="2127250"/>
          <p14:tracePt t="19260" x="2962275" y="2076450"/>
          <p14:tracePt t="19277" x="2997200" y="2016125"/>
          <p14:tracePt t="19294" x="3022600" y="1958975"/>
          <p14:tracePt t="19310" x="3035300" y="1930400"/>
          <p14:tracePt t="19326" x="3054350" y="1898650"/>
          <p14:tracePt t="19343" x="3073400" y="1841500"/>
          <p14:tracePt t="19360" x="3086100" y="1803400"/>
          <p14:tracePt t="19376" x="3092450" y="1743075"/>
          <p14:tracePt t="19393" x="3089275" y="1616075"/>
          <p14:tracePt t="19409" x="3070225" y="1476375"/>
          <p14:tracePt t="19426" x="3035300" y="1355725"/>
          <p14:tracePt t="19443" x="3006725" y="1260475"/>
          <p14:tracePt t="19460" x="2994025" y="1228725"/>
          <p14:tracePt t="19476" x="2984500" y="1219200"/>
          <p14:tracePt t="19493" x="2968625" y="1206500"/>
          <p14:tracePt t="19510" x="2946400" y="1177925"/>
          <p14:tracePt t="19526" x="2882900" y="1139825"/>
          <p14:tracePt t="19544" x="2736850" y="1019175"/>
          <p14:tracePt t="19560" x="2635250" y="971550"/>
          <p14:tracePt t="19577" x="2574925" y="917575"/>
          <p14:tracePt t="19593" x="2505075" y="876300"/>
          <p14:tracePt t="19609" x="2451100" y="847725"/>
          <p14:tracePt t="19626" x="2384425" y="819150"/>
          <p14:tracePt t="19643" x="2270125" y="781050"/>
          <p14:tracePt t="19660" x="2184400" y="765175"/>
          <p14:tracePt t="19677" x="2089150" y="749300"/>
          <p14:tracePt t="19693" x="1965325" y="727075"/>
          <p14:tracePt t="19710" x="1920875" y="727075"/>
          <p14:tracePt t="19727" x="1876425" y="727075"/>
          <p14:tracePt t="19743" x="1816100" y="727075"/>
          <p14:tracePt t="19760" x="1755775" y="727075"/>
          <p14:tracePt t="19776" x="1679575" y="742950"/>
          <p14:tracePt t="19793" x="1590675" y="765175"/>
          <p14:tracePt t="19810" x="1533525" y="777875"/>
          <p14:tracePt t="19827" x="1495425" y="806450"/>
          <p14:tracePt t="19843" x="1460500" y="841375"/>
          <p14:tracePt t="19860" x="1425575" y="873125"/>
          <p14:tracePt t="19877" x="1371600" y="908050"/>
          <p14:tracePt t="19893" x="1270000" y="987425"/>
          <p14:tracePt t="19909" x="1200150" y="1041400"/>
          <p14:tracePt t="19926" x="1149350" y="1076325"/>
          <p14:tracePt t="19943" x="1098550" y="1120775"/>
          <p14:tracePt t="19960" x="1066800" y="1152525"/>
          <p14:tracePt t="19977" x="1054100" y="1177925"/>
          <p14:tracePt t="19994" x="1035050" y="1219200"/>
          <p14:tracePt t="20010" x="1003300" y="1244600"/>
          <p14:tracePt t="20026" x="977900" y="1292225"/>
          <p14:tracePt t="20043" x="930275" y="1368425"/>
          <p14:tracePt t="20059" x="901700" y="1422400"/>
          <p14:tracePt t="20076" x="869950" y="1463675"/>
          <p14:tracePt t="20093" x="850900" y="1527175"/>
          <p14:tracePt t="20110" x="838200" y="1571625"/>
          <p14:tracePt t="20127" x="831850" y="1609725"/>
          <p14:tracePt t="20144" x="809625" y="1682750"/>
          <p14:tracePt t="20160" x="803275" y="1755775"/>
          <p14:tracePt t="20176" x="803275" y="1825625"/>
          <p14:tracePt t="20193" x="803275" y="1924050"/>
          <p14:tracePt t="20209" x="803275" y="1981200"/>
          <p14:tracePt t="20226" x="822325" y="2038350"/>
          <p14:tracePt t="20243" x="863600" y="2124075"/>
          <p14:tracePt t="20260" x="898525" y="2171700"/>
          <p14:tracePt t="20277" x="917575" y="2203450"/>
          <p14:tracePt t="20293" x="936625" y="2257425"/>
          <p14:tracePt t="20310" x="955675" y="2305050"/>
          <p14:tracePt t="20326" x="968375" y="2327275"/>
          <p14:tracePt t="20343" x="1022350" y="2381250"/>
          <p14:tracePt t="20359" x="1069975" y="2416175"/>
          <p14:tracePt t="20376" x="1136650" y="2444750"/>
          <p14:tracePt t="20393" x="1219200" y="2473325"/>
          <p14:tracePt t="20410" x="1250950" y="2492375"/>
          <p14:tracePt t="20426" x="1260475" y="2501900"/>
          <p14:tracePt t="20444" x="1276350" y="2517775"/>
          <p14:tracePt t="20460" x="1298575" y="2527300"/>
          <p14:tracePt t="20476" x="1314450" y="2543175"/>
          <p14:tracePt t="20492" x="1362075" y="2562225"/>
          <p14:tracePt t="20509" x="1393825" y="2562225"/>
          <p14:tracePt t="20526" x="1428750" y="2562225"/>
          <p14:tracePt t="20543" x="1450975" y="2562225"/>
          <p14:tracePt t="20560" x="1463675" y="2562225"/>
          <p14:tracePt t="20577" x="1479550" y="2562225"/>
          <p14:tracePt t="20593" x="1489075" y="2562225"/>
          <p14:tracePt t="20609" x="1498600" y="2562225"/>
          <p14:tracePt t="20627" x="1520825" y="2562225"/>
          <p14:tracePt t="20642" x="1530350" y="2562225"/>
          <p14:tracePt t="20659" x="1539875" y="2562225"/>
          <p14:tracePt t="20749" x="1543050" y="2562225"/>
          <p14:tracePt t="20770" x="1549400" y="2562225"/>
          <p14:tracePt t="20878" x="1552575" y="2562225"/>
          <p14:tracePt t="20885" x="1565275" y="2562225"/>
          <p14:tracePt t="20892" x="1568450" y="2562225"/>
          <p14:tracePt t="20910" x="1577975" y="2562225"/>
          <p14:tracePt t="20978" x="1584325" y="2562225"/>
          <p14:tracePt t="20985" x="1587500" y="2562225"/>
          <p14:tracePt t="20999" x="1593850" y="2559050"/>
          <p14:tracePt t="21010" x="1597025" y="2555875"/>
          <p14:tracePt t="21027" x="1625600" y="2533650"/>
          <p14:tracePt t="21043" x="1651000" y="2508250"/>
          <p14:tracePt t="21059" x="1676400" y="2463800"/>
          <p14:tracePt t="21076" x="1695450" y="2406650"/>
          <p14:tracePt t="21093" x="1708150" y="2362200"/>
          <p14:tracePt t="21110" x="1714500" y="2324100"/>
          <p14:tracePt t="21127" x="1714500" y="2276475"/>
          <p14:tracePt t="21143" x="1714500" y="2254250"/>
          <p14:tracePt t="21159" x="1724025" y="2228850"/>
          <p14:tracePt t="21177" x="1739900" y="2216150"/>
          <p14:tracePt t="21193" x="1739900" y="2206625"/>
          <p14:tracePt t="21209" x="1739900" y="2197100"/>
          <p14:tracePt t="21226" x="1739900" y="2174875"/>
          <p14:tracePt t="21242" x="1739900" y="2171700"/>
          <p14:tracePt t="21306" x="1746250" y="2171700"/>
          <p14:tracePt t="21320" x="1749425" y="2165350"/>
          <p14:tracePt t="21334" x="1755775" y="2162175"/>
          <p14:tracePt t="21342" x="1755775" y="2155825"/>
          <p14:tracePt t="21360" x="1762125" y="2152650"/>
          <p14:tracePt t="21376" x="1762125" y="2136775"/>
          <p14:tracePt t="21410" x="1762125" y="2130425"/>
          <p14:tracePt t="21641" x="1758950" y="2114550"/>
          <p14:tracePt t="21648" x="1752600" y="2095500"/>
          <p14:tracePt t="21660" x="1746250" y="2070100"/>
          <p14:tracePt t="21676" x="1708150" y="1974850"/>
          <p14:tracePt t="21692" x="1657350" y="1873250"/>
          <p14:tracePt t="21709" x="1597025" y="1749425"/>
          <p14:tracePt t="21726" x="1549400" y="1612900"/>
          <p14:tracePt t="21743" x="1517650" y="1546225"/>
          <p14:tracePt t="21759" x="1504950" y="1498600"/>
          <p14:tracePt t="21775" x="1504950" y="1479550"/>
          <p14:tracePt t="21792" x="1504950" y="1463675"/>
          <p14:tracePt t="21809" x="1504950" y="1447800"/>
          <p14:tracePt t="21826" x="1504950" y="1409700"/>
          <p14:tracePt t="21843" x="1498600" y="1384300"/>
          <p14:tracePt t="21860" x="1498600" y="1349375"/>
          <p14:tracePt t="21876" x="1492250" y="1314450"/>
          <p14:tracePt t="21892" x="1492250" y="1304925"/>
          <p14:tracePt t="21909" x="1492250" y="1289050"/>
          <p14:tracePt t="21925" x="1492250" y="1276350"/>
          <p14:tracePt t="21942" x="1492250" y="1266825"/>
          <p14:tracePt t="21959" x="1492250" y="1257300"/>
          <p14:tracePt t="21975" x="1492250" y="1235075"/>
          <p14:tracePt t="21992" x="1492250" y="1216025"/>
          <p14:tracePt t="22009" x="1485900" y="1190625"/>
          <p14:tracePt t="22025" x="1485900" y="1177925"/>
          <p14:tracePt t="22042" x="1485900" y="1168400"/>
          <p14:tracePt t="22090" x="1485900" y="1162050"/>
          <p14:tracePt t="22097" x="1485900" y="1158875"/>
          <p14:tracePt t="22109" x="1485900" y="1152525"/>
          <p14:tracePt t="22126" x="1485900" y="1143000"/>
          <p14:tracePt t="22227" x="1485900" y="1149350"/>
          <p14:tracePt t="22233" x="1485900" y="1155700"/>
          <p14:tracePt t="22243" x="1485900" y="1158875"/>
          <p14:tracePt t="22259" x="1485900" y="1168400"/>
          <p14:tracePt t="22276" x="1495425" y="1190625"/>
          <p14:tracePt t="22292" x="1504950" y="1222375"/>
          <p14:tracePt t="22309" x="1539875" y="1276350"/>
          <p14:tracePt t="22326" x="1625600" y="1419225"/>
          <p14:tracePt t="22343" x="1657350" y="1517650"/>
          <p14:tracePt t="22360" x="1679575" y="1571625"/>
          <p14:tracePt t="22376" x="1708150" y="1676400"/>
          <p14:tracePt t="22393" x="1720850" y="1714500"/>
          <p14:tracePt t="22409" x="1733550" y="1758950"/>
          <p14:tracePt t="22426" x="1781175" y="1825625"/>
          <p14:tracePt t="22442" x="1806575" y="1870075"/>
          <p14:tracePt t="22459" x="1838325" y="1911350"/>
          <p14:tracePt t="22475" x="1857375" y="1952625"/>
          <p14:tracePt t="22493" x="1876425" y="1990725"/>
          <p14:tracePt t="22509" x="1895475" y="2016125"/>
          <p14:tracePt t="22526" x="1911350" y="2057400"/>
          <p14:tracePt t="22543" x="1924050" y="2079625"/>
          <p14:tracePt t="22559" x="1936750" y="2111375"/>
          <p14:tracePt t="22575" x="1952625" y="2146300"/>
          <p14:tracePt t="22592" x="1952625" y="2174875"/>
          <p14:tracePt t="22609" x="1952625" y="2184400"/>
          <p14:tracePt t="22626" x="1952625" y="2200275"/>
          <p14:tracePt t="22642" x="1952625" y="2209800"/>
          <p14:tracePt t="22659" x="1952625" y="2225675"/>
          <p14:tracePt t="22676" x="1952625" y="2238375"/>
          <p14:tracePt t="22693" x="1958975" y="2244725"/>
          <p14:tracePt t="22709" x="1958975" y="2254250"/>
          <p14:tracePt t="22726" x="1958975" y="2257425"/>
          <p14:tracePt t="24531" x="1971675" y="2238375"/>
          <p14:tracePt t="24538" x="1984375" y="2209800"/>
          <p14:tracePt t="24546" x="1990725" y="2184400"/>
          <p14:tracePt t="24559" x="2003425" y="2152650"/>
          <p14:tracePt t="24575" x="2019300" y="2136775"/>
          <p14:tracePt t="24593" x="2019300" y="2127250"/>
          <p14:tracePt t="24626" x="2019300" y="2120900"/>
          <p14:tracePt t="24660" x="2019300" y="2108200"/>
          <p14:tracePt t="24676" x="2028825" y="2098675"/>
          <p14:tracePt t="24693" x="2038350" y="2082800"/>
          <p14:tracePt t="24709" x="2054225" y="2066925"/>
          <p14:tracePt t="24725" x="2070100" y="2057400"/>
          <p14:tracePt t="24743" x="2079625" y="2047875"/>
          <p14:tracePt t="24759" x="2095500" y="2028825"/>
          <p14:tracePt t="24776" x="2105025" y="2016125"/>
          <p14:tracePt t="24793" x="2108200" y="2006600"/>
          <p14:tracePt t="24809" x="2108200" y="1997075"/>
          <p14:tracePt t="24852" x="2108200" y="1993900"/>
          <p14:tracePt t="24860" x="2108200" y="1981200"/>
          <p14:tracePt t="24875" x="2101850" y="1971675"/>
          <p14:tracePt t="24892" x="2079625" y="1949450"/>
          <p14:tracePt t="24909" x="2028825" y="1905000"/>
          <p14:tracePt t="24926" x="1990725" y="1885950"/>
          <p14:tracePt t="24943" x="1968500" y="1873250"/>
          <p14:tracePt t="24959" x="1930400" y="1851025"/>
          <p14:tracePt t="24976" x="1908175" y="1851025"/>
          <p14:tracePt t="24993" x="1873250" y="1851025"/>
          <p14:tracePt t="24995" x="1847850" y="1851025"/>
          <p14:tracePt t="25009" x="1787525" y="1851025"/>
          <p14:tracePt t="25025" x="1733550" y="1851025"/>
          <p14:tracePt t="25042" x="1692275" y="1851025"/>
          <p14:tracePt t="25059" x="1657350" y="1851025"/>
          <p14:tracePt t="25076" x="1635125" y="1851025"/>
          <p14:tracePt t="25093" x="1625600" y="1851025"/>
          <p14:tracePt t="25109" x="1612900" y="1857375"/>
          <p14:tracePt t="25125" x="1600200" y="1873250"/>
          <p14:tracePt t="25142" x="1581150" y="1882775"/>
          <p14:tracePt t="25159" x="1558925" y="1898650"/>
          <p14:tracePt t="25176" x="1549400" y="1908175"/>
          <p14:tracePt t="25194" x="1527175" y="1930400"/>
          <p14:tracePt t="25210" x="1517650" y="1939925"/>
          <p14:tracePt t="25226" x="1508125" y="1949450"/>
          <p14:tracePt t="25242" x="1479550" y="1958975"/>
          <p14:tracePt t="25259" x="1444625" y="1984375"/>
          <p14:tracePt t="25275" x="1412875" y="1997075"/>
          <p14:tracePt t="25293" x="1384300" y="2012950"/>
          <p14:tracePt t="25310" x="1374775" y="2028825"/>
          <p14:tracePt t="25326" x="1358900" y="2038350"/>
          <p14:tracePt t="25343" x="1352550" y="2054225"/>
          <p14:tracePt t="25360" x="1352550" y="2063750"/>
          <p14:tracePt t="25376" x="1352550" y="2079625"/>
          <p14:tracePt t="25393" x="1352550" y="2098675"/>
          <p14:tracePt t="25409" x="1352550" y="2108200"/>
          <p14:tracePt t="25425" x="1352550" y="2117725"/>
          <p14:tracePt t="25443" x="1371600" y="2139950"/>
          <p14:tracePt t="25459" x="1403350" y="2152650"/>
          <p14:tracePt t="25476" x="1457325" y="2171700"/>
          <p14:tracePt t="25493" x="1549400" y="2209800"/>
          <p14:tracePt t="25510" x="1593850" y="2222500"/>
          <p14:tracePt t="25526" x="1619250" y="2232025"/>
          <p14:tracePt t="25543" x="1660525" y="2238375"/>
          <p14:tracePt t="25558" x="1682750" y="2238375"/>
          <p14:tracePt t="25575" x="1711325" y="2238375"/>
          <p14:tracePt t="25593" x="1771650" y="2238375"/>
          <p14:tracePt t="25608" x="1816100" y="2238375"/>
          <p14:tracePt t="25625" x="1854200" y="2238375"/>
          <p14:tracePt t="25643" x="1892300" y="2238375"/>
          <p14:tracePt t="25659" x="1901825" y="2238375"/>
          <p14:tracePt t="25676" x="1914525" y="2238375"/>
          <p14:tracePt t="25693" x="1933575" y="2238375"/>
          <p14:tracePt t="25709" x="1943100" y="2238375"/>
          <p14:tracePt t="25726" x="1952625" y="2238375"/>
          <p14:tracePt t="25743" x="1968500" y="2228850"/>
          <p14:tracePt t="25759" x="1978025" y="2228850"/>
          <p14:tracePt t="25776" x="1987550" y="2219325"/>
          <p14:tracePt t="25793" x="2022475" y="2197100"/>
          <p14:tracePt t="25809" x="2051050" y="2190750"/>
          <p14:tracePt t="25825" x="2095500" y="2178050"/>
          <p14:tracePt t="25843" x="2136775" y="2171700"/>
          <p14:tracePt t="25858" x="2168525" y="2159000"/>
          <p14:tracePt t="25875" x="2190750" y="2139950"/>
          <p14:tracePt t="25893" x="2212975" y="2127250"/>
          <p14:tracePt t="25909" x="2222500" y="2117725"/>
          <p14:tracePt t="25926" x="2232025" y="2108200"/>
          <p14:tracePt t="25943" x="2247900" y="2085975"/>
          <p14:tracePt t="25958" x="2263775" y="2076450"/>
          <p14:tracePt t="25975" x="2273300" y="2066925"/>
          <p14:tracePt t="25993" x="2289175" y="2051050"/>
          <p14:tracePt t="26009" x="2298700" y="2028825"/>
          <p14:tracePt t="26025" x="2317750" y="2006600"/>
          <p14:tracePt t="26043" x="2327275" y="1978025"/>
          <p14:tracePt t="26058" x="2327275" y="1968500"/>
          <p14:tracePt t="26075" x="2327275" y="1965325"/>
          <p14:tracePt t="26429" x="2324100" y="1965325"/>
          <p14:tracePt t="26436" x="2320925" y="1965325"/>
          <p14:tracePt t="26443" x="2314575" y="1965325"/>
          <p14:tracePt t="26459" x="2305050" y="1965325"/>
          <p14:tracePt t="26476" x="2295525" y="1965325"/>
          <p14:tracePt t="26492" x="2263775" y="1965325"/>
          <p14:tracePt t="26525" x="2219325" y="1965325"/>
          <p14:tracePt t="26527" x="2212975" y="1965325"/>
          <p14:tracePt t="26558" x="2193925" y="1965325"/>
          <p14:tracePt t="26576" x="2178050" y="1965325"/>
          <p14:tracePt t="26593" x="2159000" y="1965325"/>
          <p14:tracePt t="26609" x="2136775" y="1965325"/>
          <p14:tracePt t="26626" x="2098675" y="1968500"/>
          <p14:tracePt t="26642" x="2051050" y="1993900"/>
          <p14:tracePt t="26658" x="2032000" y="1997075"/>
          <p14:tracePt t="26676" x="2022475" y="1997075"/>
          <p14:tracePt t="26692" x="2009775" y="1997075"/>
          <p14:tracePt t="26709" x="2000250" y="1997075"/>
          <p14:tracePt t="26726" x="1990725" y="1997075"/>
          <p14:tracePt t="26743" x="1981200" y="1997075"/>
          <p14:tracePt t="27293" x="1958975" y="1962150"/>
          <p14:tracePt t="27299" x="1933575" y="1889125"/>
          <p14:tracePt t="27309" x="1895475" y="1816100"/>
          <p14:tracePt t="27326" x="1844675" y="1704975"/>
          <p14:tracePt t="27342" x="1790700" y="1597025"/>
          <p14:tracePt t="27358" x="1778000" y="1568450"/>
          <p14:tracePt t="27375" x="1768475" y="1543050"/>
          <p14:tracePt t="27409" x="1755775" y="1530350"/>
          <p14:tracePt t="27442" x="1755775" y="1524000"/>
          <p14:tracePt t="27459" x="1755775" y="1514475"/>
          <p14:tracePt t="27477" x="1755775" y="1495425"/>
          <p14:tracePt t="27493" x="1755775" y="1489075"/>
          <p14:tracePt t="27509" x="1755775" y="1482725"/>
          <p14:tracePt t="27542" x="1755775" y="1479550"/>
          <p14:tracePt t="27559" x="1755775" y="1470025"/>
          <p14:tracePt t="27575" x="1755775" y="1460500"/>
          <p14:tracePt t="27592" x="1755775" y="1435100"/>
          <p14:tracePt t="27609" x="1755775" y="1403350"/>
          <p14:tracePt t="27626" x="1755775" y="1355725"/>
          <p14:tracePt t="27642" x="1755775" y="1339850"/>
          <p14:tracePt t="27658" x="1755775" y="1327150"/>
          <p14:tracePt t="27714" x="1752600" y="1327150"/>
          <p14:tracePt t="29882" x="1720850" y="1330325"/>
          <p14:tracePt t="29890" x="1660525" y="1336675"/>
          <p14:tracePt t="29897" x="1590675" y="1346200"/>
          <p14:tracePt t="29908" x="1533525" y="1355725"/>
          <p14:tracePt t="29926" x="1358900" y="1371600"/>
          <p14:tracePt t="29942" x="1285875" y="1371600"/>
          <p14:tracePt t="29959" x="1231900" y="1371600"/>
          <p14:tracePt t="29992" x="1200150" y="1371600"/>
          <p14:tracePt t="30025" x="1174750" y="1371600"/>
          <p14:tracePt t="30042" x="1158875" y="1371600"/>
          <p14:tracePt t="30059" x="1155700" y="1371600"/>
          <p14:tracePt t="30311" x="1162050" y="1371600"/>
          <p14:tracePt t="30317" x="1181100" y="1371600"/>
          <p14:tracePt t="30326" x="1196975" y="1371600"/>
          <p14:tracePt t="30343" x="1250950" y="1371600"/>
          <p14:tracePt t="30376" x="1416050" y="1371600"/>
          <p14:tracePt t="30409" x="1473200" y="1371600"/>
          <p14:tracePt t="30425" x="1482725" y="1371600"/>
          <p14:tracePt t="30442" x="1492250" y="1371600"/>
          <p14:tracePt t="30459" x="1517650" y="1371600"/>
          <p14:tracePt t="30476" x="1546225" y="1371600"/>
          <p14:tracePt t="30492" x="1593850" y="1384300"/>
          <p14:tracePt t="30509" x="1647825" y="1403350"/>
          <p14:tracePt t="30525" x="1679575" y="1409700"/>
          <p14:tracePt t="30542" x="1689100" y="1409700"/>
          <p14:tracePt t="30558" x="1698625" y="1409700"/>
          <p14:tracePt t="30575" x="1708150" y="1409700"/>
          <p14:tracePt t="30592" x="1724025" y="1419225"/>
          <p14:tracePt t="30609" x="1752600" y="1435100"/>
          <p14:tracePt t="30625" x="1768475" y="1454150"/>
          <p14:tracePt t="30642" x="1784350" y="1460500"/>
          <p14:tracePt t="30659" x="1790700" y="1460500"/>
          <p14:tracePt t="30675" x="1787525" y="1460500"/>
          <p14:tracePt t="30692" x="1774825" y="1460500"/>
          <p14:tracePt t="30708" x="1736725" y="1438275"/>
          <p14:tracePt t="30725" x="1708150" y="1431925"/>
          <p14:tracePt t="30742" x="1692275" y="1431925"/>
          <p14:tracePt t="30758" x="1676400" y="1431925"/>
          <p14:tracePt t="30775" x="1657350" y="1431925"/>
          <p14:tracePt t="30792" x="1631950" y="1425575"/>
          <p14:tracePt t="30809" x="1568450" y="1406525"/>
          <p14:tracePt t="30825" x="1504950" y="1393825"/>
          <p14:tracePt t="30842" x="1460500" y="1381125"/>
          <p14:tracePt t="30859" x="1435100" y="1381125"/>
          <p14:tracePt t="30876" x="1419225" y="1381125"/>
          <p14:tracePt t="30892" x="1409700" y="1381125"/>
          <p14:tracePt t="30909" x="1393825" y="1381125"/>
          <p14:tracePt t="30925" x="1384300" y="1381125"/>
          <p14:tracePt t="30942" x="1368425" y="1381125"/>
          <p14:tracePt t="30959" x="1355725" y="1381125"/>
          <p14:tracePt t="30975" x="1349375" y="1381125"/>
          <p14:tracePt t="30992" x="1349375" y="1374775"/>
          <p14:tracePt t="31009" x="1349375" y="1365250"/>
          <p14:tracePt t="31042" x="1349375" y="1362075"/>
          <p14:tracePt t="31095" x="1352550" y="1362075"/>
          <p14:tracePt t="31102" x="1355725" y="1362075"/>
          <p14:tracePt t="31110" x="1365250" y="1362075"/>
          <p14:tracePt t="31125" x="1403350" y="1362075"/>
          <p14:tracePt t="31142" x="1447800" y="1362075"/>
          <p14:tracePt t="31159" x="1495425" y="1362075"/>
          <p14:tracePt t="31175" x="1517650" y="1362075"/>
          <p14:tracePt t="31192" x="1527175" y="1362075"/>
          <p14:tracePt t="31208" x="1536700" y="1362075"/>
          <p14:tracePt t="31225" x="1546225" y="1362075"/>
          <p14:tracePt t="31242" x="1562100" y="1362075"/>
          <p14:tracePt t="31259" x="1577975" y="1362075"/>
          <p14:tracePt t="31275" x="1593850" y="1362075"/>
          <p14:tracePt t="31292" x="1603375" y="1362075"/>
          <p14:tracePt t="31308" x="1616075" y="1362075"/>
          <p14:tracePt t="31325" x="1622425" y="1362075"/>
          <p14:tracePt t="31360" x="1625600" y="1362075"/>
          <p14:tracePt t="31376" x="1635125" y="1362075"/>
          <p14:tracePt t="31392" x="1651000" y="1362075"/>
          <p14:tracePt t="31409" x="1666875" y="1362075"/>
          <p14:tracePt t="31425" x="1676400" y="1362075"/>
          <p14:tracePt t="31442" x="1685925" y="1362075"/>
          <p14:tracePt t="31479" x="1695450" y="1362075"/>
          <p14:tracePt t="31523" x="1701800" y="1362075"/>
          <p14:tracePt t="31794" x="1692275" y="1362075"/>
          <p14:tracePt t="31801" x="1689100" y="1355725"/>
          <p14:tracePt t="31808" x="1682750" y="1355725"/>
          <p14:tracePt t="31825" x="1673225" y="1355725"/>
          <p14:tracePt t="31842" x="1670050" y="1355725"/>
          <p14:tracePt t="31858" x="1654175" y="1355725"/>
          <p14:tracePt t="31875" x="1638300" y="1355725"/>
          <p14:tracePt t="31908" x="1577975" y="1355725"/>
          <p14:tracePt t="31943" x="1546225" y="1355725"/>
          <p14:tracePt t="31959" x="1536700" y="1355725"/>
          <p14:tracePt t="31976" x="1527175" y="1355725"/>
          <p14:tracePt t="31992" x="1524000" y="1355725"/>
          <p14:tracePt t="32008" x="1508125" y="1355725"/>
          <p14:tracePt t="32024" x="1498600" y="1355725"/>
          <p14:tracePt t="32257" x="1514475" y="1355725"/>
          <p14:tracePt t="32264" x="1530350" y="1355725"/>
          <p14:tracePt t="32274" x="1543050" y="1355725"/>
          <p14:tracePt t="32292" x="1568450" y="1355725"/>
          <p14:tracePt t="32309" x="1577975" y="1355725"/>
          <p14:tracePt t="32325" x="1587500" y="1355725"/>
          <p14:tracePt t="32343" x="1603375" y="1355725"/>
          <p14:tracePt t="32359" x="1619250" y="1355725"/>
          <p14:tracePt t="34134" x="1600200" y="1349375"/>
          <p14:tracePt t="34141" x="1581150" y="1349375"/>
          <p14:tracePt t="34148" x="1555750" y="1343025"/>
          <p14:tracePt t="34158" x="1543050" y="1343025"/>
          <p14:tracePt t="34175" x="1520825" y="1336675"/>
          <p14:tracePt t="34191" x="1485900" y="1336675"/>
          <p14:tracePt t="34224" x="1466850" y="1336675"/>
          <p14:tracePt t="34258" x="1438275" y="1336675"/>
          <p14:tracePt t="34275" x="1428750" y="1336675"/>
          <p14:tracePt t="34291" x="1416050" y="1336675"/>
          <p14:tracePt t="34363" x="1419225" y="1336675"/>
          <p14:tracePt t="34398" x="1425575" y="1336675"/>
          <p14:tracePt t="34405" x="1428750" y="1336675"/>
          <p14:tracePt t="34412" x="1435100" y="1336675"/>
          <p14:tracePt t="34424" x="1438275" y="1336675"/>
          <p14:tracePt t="34441" x="1463675" y="1336675"/>
          <p14:tracePt t="34458" x="1485900" y="1336675"/>
          <p14:tracePt t="34476" x="1501775" y="1336675"/>
          <p14:tracePt t="34492" x="1517650" y="1336675"/>
          <p14:tracePt t="34507" x="1527175" y="1336675"/>
          <p14:tracePt t="34548" x="1530350" y="1336675"/>
          <p14:tracePt t="34558" x="1536700" y="1336675"/>
          <p14:tracePt t="34575" x="1549400" y="1336675"/>
          <p14:tracePt t="34591" x="1565275" y="1336675"/>
          <p14:tracePt t="34608" x="1581150" y="1336675"/>
          <p14:tracePt t="34625" x="1612900" y="1336675"/>
          <p14:tracePt t="34641" x="1625600" y="1336675"/>
          <p14:tracePt t="34658" x="1635125" y="1336675"/>
          <p14:tracePt t="34675" x="1654175" y="1336675"/>
          <p14:tracePt t="34691" x="1676400" y="1336675"/>
          <p14:tracePt t="34708" x="1720850" y="1336675"/>
          <p14:tracePt t="34725" x="1806575" y="1336675"/>
          <p14:tracePt t="34741" x="1863725" y="1336675"/>
          <p14:tracePt t="34758" x="1908175" y="1336675"/>
          <p14:tracePt t="34776" x="1949450" y="1336675"/>
          <p14:tracePt t="34792" x="1965325" y="1336675"/>
          <p14:tracePt t="34809" x="1974850" y="1336675"/>
          <p14:tracePt t="34825" x="2000250" y="1336675"/>
          <p14:tracePt t="34842" x="2044700" y="1343025"/>
          <p14:tracePt t="34858" x="2089150" y="1355725"/>
          <p14:tracePt t="34875" x="2152650" y="1368425"/>
          <p14:tracePt t="34891" x="2184400" y="1368425"/>
          <p14:tracePt t="34907" x="2193925" y="1368425"/>
          <p14:tracePt t="34926" x="2212975" y="1368425"/>
          <p14:tracePt t="34942" x="2222500" y="1368425"/>
          <p14:tracePt t="34958" x="2244725" y="1368425"/>
          <p14:tracePt t="34975" x="2305050" y="1368425"/>
          <p14:tracePt t="34991" x="2374900" y="1368425"/>
          <p14:tracePt t="35008" x="2444750" y="1368425"/>
          <p14:tracePt t="35025" x="2530475" y="1368425"/>
          <p14:tracePt t="35042" x="2568575" y="1368425"/>
          <p14:tracePt t="35058" x="2603500" y="1368425"/>
          <p14:tracePt t="35075" x="2644775" y="1368425"/>
          <p14:tracePt t="35091" x="2689225" y="1365250"/>
          <p14:tracePt t="35107" x="2743200" y="1365250"/>
          <p14:tracePt t="35125" x="2803525" y="1365250"/>
          <p14:tracePt t="35141" x="2847975" y="1365250"/>
          <p14:tracePt t="35158" x="2886075" y="1365250"/>
          <p14:tracePt t="35175" x="2940050" y="1365250"/>
          <p14:tracePt t="35191" x="2984500" y="1365250"/>
          <p14:tracePt t="35208" x="3035300" y="1365250"/>
          <p14:tracePt t="35225" x="3121025" y="1365250"/>
          <p14:tracePt t="35241" x="3171825" y="1365250"/>
          <p14:tracePt t="35258" x="3209925" y="1365250"/>
          <p14:tracePt t="35275" x="3270250" y="1365250"/>
          <p14:tracePt t="35291" x="3308350" y="1365250"/>
          <p14:tracePt t="35308" x="3336925" y="1365250"/>
          <p14:tracePt t="35325" x="3390900" y="1365250"/>
          <p14:tracePt t="35342" x="3429000" y="1365250"/>
          <p14:tracePt t="35358" x="3457575" y="1365250"/>
          <p14:tracePt t="35375" x="3505200" y="1365250"/>
          <p14:tracePt t="35391" x="3543300" y="1365250"/>
          <p14:tracePt t="35408" x="3565525" y="1365250"/>
          <p14:tracePt t="35425" x="3613150" y="1365250"/>
          <p14:tracePt t="35441" x="3648075" y="1365250"/>
          <p14:tracePt t="35458" x="3676650" y="1365250"/>
          <p14:tracePt t="35475" x="3724275" y="1365250"/>
          <p14:tracePt t="35492" x="3746500" y="1365250"/>
          <p14:tracePt t="35508" x="3762375" y="1365250"/>
          <p14:tracePt t="35524" x="3778250" y="1365250"/>
          <p14:tracePt t="35541" x="3787775" y="1365250"/>
          <p14:tracePt t="35558" x="3797300" y="1365250"/>
          <p14:tracePt t="35575" x="3816350" y="1365250"/>
          <p14:tracePt t="35591" x="3825875" y="1365250"/>
          <p14:tracePt t="35608" x="3835400" y="1365250"/>
          <p14:tracePt t="35625" x="3851275" y="1365250"/>
          <p14:tracePt t="35641" x="3860800" y="1365250"/>
          <p14:tracePt t="35658" x="3867150" y="1365250"/>
          <p14:tracePt t="35674" x="3870325" y="1365250"/>
          <p14:tracePt t="35691" x="3876675" y="1365250"/>
          <p14:tracePt t="35768" x="3879850" y="1365250"/>
          <p14:tracePt t="35783" x="3886200" y="1365250"/>
          <p14:tracePt t="36388" x="3857625" y="1374775"/>
          <p14:tracePt t="36396" x="3829050" y="1397000"/>
          <p14:tracePt t="36408" x="3800475" y="1409700"/>
          <p14:tracePt t="36424" x="3683000" y="1463675"/>
          <p14:tracePt t="36441" x="3581400" y="1514475"/>
          <p14:tracePt t="36458" x="3467100" y="1574800"/>
          <p14:tracePt t="36475" x="3251200" y="1676400"/>
          <p14:tracePt t="36508" x="3041650" y="1822450"/>
          <p14:tracePt t="36541" x="2892425" y="1927225"/>
          <p14:tracePt t="36559" x="2806700" y="1978025"/>
          <p14:tracePt t="36575" x="2708275" y="2009775"/>
          <p14:tracePt t="36591" x="2619375" y="2051050"/>
          <p14:tracePt t="36608" x="2533650" y="2066925"/>
          <p14:tracePt t="36625" x="2432050" y="2095500"/>
          <p14:tracePt t="36641" x="2374900" y="2111375"/>
          <p14:tracePt t="36659" x="2317750" y="2136775"/>
          <p14:tracePt t="36674" x="2295525" y="2146300"/>
          <p14:tracePt t="36692" x="2251075" y="2159000"/>
          <p14:tracePt t="36709" x="2146300" y="2197100"/>
          <p14:tracePt t="36725" x="2060575" y="2222500"/>
          <p14:tracePt t="36742" x="1962150" y="2254250"/>
          <p14:tracePt t="36759" x="1876425" y="2298700"/>
          <p14:tracePt t="36774" x="1844675" y="2308225"/>
          <p14:tracePt t="36791" x="1816100" y="2320925"/>
          <p14:tracePt t="36807" x="1790700" y="2339975"/>
          <p14:tracePt t="36824" x="1749425" y="2352675"/>
          <p14:tracePt t="36842" x="1727200" y="2352675"/>
          <p14:tracePt t="36859" x="1689100" y="2352675"/>
          <p14:tracePt t="36875" x="1666875" y="2352675"/>
          <p14:tracePt t="36892" x="1635125" y="2349500"/>
          <p14:tracePt t="36909" x="1622425" y="2339975"/>
          <p14:tracePt t="36924" x="1609725" y="2324100"/>
          <p14:tracePt t="36941" x="1590675" y="2314575"/>
          <p14:tracePt t="36957" x="1565275" y="2301875"/>
          <p14:tracePt t="36974" x="1508125" y="2263775"/>
          <p14:tracePt t="36991" x="1470025" y="2251075"/>
          <p14:tracePt t="37009" x="1435100" y="2232025"/>
          <p14:tracePt t="37025" x="1403350" y="2206625"/>
          <p14:tracePt t="37042" x="1393825" y="2190750"/>
          <p14:tracePt t="37058" x="1393825" y="2165350"/>
          <p14:tracePt t="37074" x="1400175" y="2143125"/>
          <p14:tracePt t="37091" x="1416050" y="2130425"/>
          <p14:tracePt t="37109" x="1431925" y="2117725"/>
          <p14:tracePt t="37125" x="1441450" y="2095500"/>
          <p14:tracePt t="37142" x="1460500" y="2073275"/>
          <p14:tracePt t="37145" x="1470025" y="2066925"/>
          <p14:tracePt t="37158" x="1495425" y="2035175"/>
          <p14:tracePt t="37175" x="1533525" y="2016125"/>
          <p14:tracePt t="37191" x="1565275" y="1997075"/>
          <p14:tracePt t="37208" x="1606550" y="1971675"/>
          <p14:tracePt t="37224" x="1616075" y="1971675"/>
          <p14:tracePt t="37241" x="1628775" y="1971675"/>
          <p14:tracePt t="37259" x="1647825" y="1971675"/>
          <p14:tracePt t="37275" x="1651000" y="1971675"/>
          <p14:tracePt t="37292" x="1660525" y="1971675"/>
          <p14:tracePt t="37309" x="1682750" y="1984375"/>
          <p14:tracePt t="37325" x="1727200" y="1997075"/>
          <p14:tracePt t="37342" x="1781175" y="2012950"/>
          <p14:tracePt t="37358" x="1873250" y="2032000"/>
          <p14:tracePt t="37374" x="1917700" y="2051050"/>
          <p14:tracePt t="37391" x="1962150" y="2063750"/>
          <p14:tracePt t="37408" x="2066925" y="2095500"/>
          <p14:tracePt t="37425" x="2184400" y="2111375"/>
          <p14:tracePt t="37442" x="2314575" y="2136775"/>
          <p14:tracePt t="37458" x="2501900" y="2155825"/>
          <p14:tracePt t="37474" x="2593975" y="2155825"/>
          <p14:tracePt t="37491" x="2638425" y="2155825"/>
          <p14:tracePt t="37507" x="2657475" y="2155825"/>
          <p14:tracePt t="37524" x="2667000" y="2155825"/>
          <p14:tracePt t="37541" x="2682875" y="2155825"/>
          <p14:tracePt t="37558" x="2708275" y="2155825"/>
          <p14:tracePt t="37574" x="2752725" y="2155825"/>
          <p14:tracePt t="37591" x="2774950" y="2155825"/>
          <p14:tracePt t="37607" x="2803525" y="2155825"/>
          <p14:tracePt t="37624" x="2813050" y="2155825"/>
          <p14:tracePt t="37658" x="2809875" y="2146300"/>
          <p14:tracePt t="37675" x="2800350" y="2133600"/>
          <p14:tracePt t="37692" x="2784475" y="2133600"/>
          <p14:tracePt t="37708" x="2768600" y="2133600"/>
          <p14:tracePt t="37725" x="2752725" y="2127250"/>
          <p14:tracePt t="37741" x="2701925" y="2114550"/>
          <p14:tracePt t="37757" x="2536825" y="2089150"/>
          <p14:tracePt t="37774" x="2371725" y="2070100"/>
          <p14:tracePt t="37791" x="2232025" y="2044700"/>
          <p14:tracePt t="37808" x="2101850" y="2035175"/>
          <p14:tracePt t="37824" x="2041525" y="2035175"/>
          <p14:tracePt t="37841" x="1987550" y="2035175"/>
          <p14:tracePt t="37858" x="1876425" y="2012950"/>
          <p14:tracePt t="37875" x="1793875" y="2006600"/>
          <p14:tracePt t="37891" x="1708150" y="1990725"/>
          <p14:tracePt t="37908" x="1587500" y="1978025"/>
          <p14:tracePt t="37924" x="1543050" y="1978025"/>
          <p14:tracePt t="37941" x="1520825" y="1978025"/>
          <p14:tracePt t="37958" x="1504950" y="1978025"/>
          <p14:tracePt t="37974" x="1492250" y="1978025"/>
          <p14:tracePt t="37991" x="1482725" y="1978025"/>
          <p14:tracePt t="38008" x="1466850" y="1978025"/>
          <p14:tracePt t="38024" x="1457325" y="1978025"/>
          <p14:tracePt t="38041" x="1441450" y="1978025"/>
          <p14:tracePt t="38074" x="1444625" y="1971675"/>
          <p14:tracePt t="38091" x="1479550" y="1958975"/>
          <p14:tracePt t="38108" x="1568450" y="1946275"/>
          <p14:tracePt t="38125" x="1612900" y="1946275"/>
          <p14:tracePt t="38141" x="1635125" y="1946275"/>
          <p14:tracePt t="38157" x="1682750" y="1955800"/>
          <p14:tracePt t="38174" x="1727200" y="1968500"/>
          <p14:tracePt t="38191" x="1806575" y="2006600"/>
          <p14:tracePt t="38208" x="2000250" y="2076450"/>
          <p14:tracePt t="38224" x="2174875" y="2120900"/>
          <p14:tracePt t="38241" x="2327275" y="2168525"/>
          <p14:tracePt t="38258" x="2441575" y="2197100"/>
          <p14:tracePt t="38274" x="2486025" y="2209800"/>
          <p14:tracePt t="38291" x="2508250" y="2216150"/>
          <p14:tracePt t="38307" x="2524125" y="2216150"/>
          <p14:tracePt t="38324" x="2540000" y="2216150"/>
          <p14:tracePt t="38341" x="2549525" y="2216150"/>
          <p14:tracePt t="38358" x="2562225" y="2216150"/>
          <p14:tracePt t="38375" x="2568575" y="2216150"/>
          <p14:tracePt t="38391" x="2568575" y="2209800"/>
          <p14:tracePt t="38408" x="2568575" y="2197100"/>
          <p14:tracePt t="38424" x="2562225" y="2197100"/>
          <p14:tracePt t="38441" x="2552700" y="2197100"/>
          <p14:tracePt t="38457" x="2536825" y="2197100"/>
          <p14:tracePt t="38474" x="2520950" y="2197100"/>
          <p14:tracePt t="38491" x="2511425" y="2197100"/>
          <p14:tracePt t="38508" x="2479675" y="2190750"/>
          <p14:tracePt t="38525" x="2403475" y="2165350"/>
          <p14:tracePt t="38541" x="2289175" y="2159000"/>
          <p14:tracePt t="38557" x="2136775" y="2159000"/>
          <p14:tracePt t="38574" x="2041525" y="2162175"/>
          <p14:tracePt t="38591" x="1958975" y="2178050"/>
          <p14:tracePt t="38607" x="1847850" y="2184400"/>
          <p14:tracePt t="38624" x="1755775" y="2184400"/>
          <p14:tracePt t="38641" x="1663700" y="2184400"/>
          <p14:tracePt t="38657" x="1539875" y="2165350"/>
          <p14:tracePt t="38674" x="1485900" y="2159000"/>
          <p14:tracePt t="38691" x="1447800" y="2159000"/>
          <p14:tracePt t="38708" x="1422400" y="2159000"/>
          <p14:tracePt t="38724" x="1406525" y="2159000"/>
          <p14:tracePt t="38743" x="1390650" y="2152650"/>
          <p14:tracePt t="38758" x="1381125" y="2143125"/>
          <p14:tracePt t="38774" x="1371600" y="2133600"/>
          <p14:tracePt t="38791" x="1355725" y="2124075"/>
          <p14:tracePt t="38808" x="1355725" y="2082800"/>
          <p14:tracePt t="38824" x="1374775" y="2038350"/>
          <p14:tracePt t="38841" x="1406525" y="2006600"/>
          <p14:tracePt t="38858" x="1473200" y="1958975"/>
          <p14:tracePt t="38874" x="1495425" y="1946275"/>
          <p14:tracePt t="38891" x="1504950" y="1943100"/>
          <p14:tracePt t="38908" x="1514475" y="1943100"/>
          <p14:tracePt t="38943" x="1520825" y="1936750"/>
          <p14:tracePt t="38958" x="1530350" y="1936750"/>
          <p14:tracePt t="38974" x="1546225" y="1933575"/>
          <p14:tracePt t="38992" x="1558925" y="1933575"/>
          <p14:tracePt t="39257" x="1590675" y="1936750"/>
          <p14:tracePt t="39264" x="1638300" y="1943100"/>
          <p14:tracePt t="39274" x="1663700" y="1949450"/>
          <p14:tracePt t="39292" x="1746250" y="1978025"/>
          <p14:tracePt t="39308" x="1793875" y="1997075"/>
          <p14:tracePt t="39324" x="1831975" y="2009775"/>
          <p14:tracePt t="39341" x="1892300" y="2047875"/>
          <p14:tracePt t="39358" x="1978025" y="2073275"/>
          <p14:tracePt t="39374" x="2085975" y="2089150"/>
          <p14:tracePt t="39392" x="2247900" y="2098675"/>
          <p14:tracePt t="39408" x="2320925" y="2098675"/>
          <p14:tracePt t="39425" x="2365375" y="2089150"/>
          <p14:tracePt t="39442" x="2387600" y="2089150"/>
          <p14:tracePt t="39458" x="2397125" y="2089150"/>
          <p14:tracePt t="39506" x="2400300" y="2089150"/>
          <p14:tracePt t="39714" x="2387600" y="2070100"/>
          <p14:tracePt t="39721" x="2374900" y="2057400"/>
          <p14:tracePt t="39728" x="2355850" y="2044700"/>
          <p14:tracePt t="39741" x="2330450" y="2019300"/>
          <p14:tracePt t="39757" x="2298700" y="2009775"/>
          <p14:tracePt t="39774" x="2276475" y="1997075"/>
          <p14:tracePt t="39808" x="2098675" y="1946275"/>
          <p14:tracePt t="39841" x="1898650" y="1946275"/>
          <p14:tracePt t="39858" x="1854200" y="1946275"/>
          <p14:tracePt t="39875" x="1809750" y="1946275"/>
          <p14:tracePt t="39891" x="1724025" y="1946275"/>
          <p14:tracePt t="39907" x="1641475" y="1946275"/>
          <p14:tracePt t="39924" x="1558925" y="1949450"/>
          <p14:tracePt t="39941" x="1466850" y="1962150"/>
          <p14:tracePt t="39958" x="1428750" y="1978025"/>
          <p14:tracePt t="39975" x="1412875" y="1984375"/>
          <p14:tracePt t="39991" x="1397000" y="1984375"/>
          <p14:tracePt t="40008" x="1384300" y="1984375"/>
          <p14:tracePt t="40025" x="1371600" y="1984375"/>
          <p14:tracePt t="40040" x="1358900" y="1987550"/>
          <p14:tracePt t="40057" x="1352550" y="1993900"/>
          <p14:tracePt t="40074" x="1352550" y="1997075"/>
          <p14:tracePt t="40128" x="1355725" y="1997075"/>
          <p14:tracePt t="40134" x="1365250" y="1997075"/>
          <p14:tracePt t="40142" x="1390650" y="1997075"/>
          <p14:tracePt t="40158" x="1450975" y="2003425"/>
          <p14:tracePt t="40174" x="1495425" y="2009775"/>
          <p14:tracePt t="40190" x="1552575" y="2035175"/>
          <p14:tracePt t="40207" x="1565275" y="2047875"/>
          <p14:tracePt t="46607" x="1600200" y="2054225"/>
          <p14:tracePt t="46613" x="1670050" y="2063750"/>
          <p14:tracePt t="46623" x="1739900" y="2063750"/>
          <p14:tracePt t="46640" x="1854200" y="2063750"/>
          <p14:tracePt t="46657" x="1987550" y="2044700"/>
          <p14:tracePt t="46673" x="2025650" y="2038350"/>
          <p14:tracePt t="46690" x="2054225" y="2032000"/>
          <p14:tracePt t="46723" x="2098675" y="2032000"/>
          <p14:tracePt t="46757" x="2146300" y="2032000"/>
          <p14:tracePt t="46773" x="2155825" y="2032000"/>
          <p14:tracePt t="46790" x="2165350" y="2032000"/>
          <p14:tracePt t="46807" x="2174875" y="2032000"/>
          <p14:tracePt t="47435" x="2187575" y="2032000"/>
          <p14:tracePt t="47442" x="2190750" y="2032000"/>
          <p14:tracePt t="47457" x="2206625" y="2032000"/>
          <p14:tracePt t="47473" x="2216150" y="2032000"/>
          <p14:tracePt t="47491" x="2232025" y="2016125"/>
          <p14:tracePt t="47507" x="2260600" y="1978025"/>
          <p14:tracePt t="47541" x="2298700" y="1790700"/>
          <p14:tracePt t="47574" x="2298700" y="1638300"/>
          <p14:tracePt t="47590" x="2298700" y="1543050"/>
          <p14:tracePt t="47607" x="2298700" y="1508125"/>
          <p14:tracePt t="47624" x="2295525" y="1470025"/>
          <p14:tracePt t="47641" x="2276475" y="1428750"/>
          <p14:tracePt t="47657" x="2266950" y="1409700"/>
          <p14:tracePt t="47674" x="2257425" y="1393825"/>
          <p14:tracePt t="47690" x="2235200" y="1362075"/>
          <p14:tracePt t="47707" x="2222500" y="1339850"/>
          <p14:tracePt t="47723" x="2209800" y="1308100"/>
          <p14:tracePt t="47740" x="2193925" y="1273175"/>
          <p14:tracePt t="47756" x="2159000" y="1216025"/>
          <p14:tracePt t="47773" x="2130425" y="1158875"/>
          <p14:tracePt t="47776" x="2111375" y="1139825"/>
          <p14:tracePt t="47790" x="2089150" y="1082675"/>
          <p14:tracePt t="47807" x="2076450" y="1035050"/>
          <p14:tracePt t="47823" x="2063750" y="1006475"/>
          <p14:tracePt t="47840" x="2057400" y="977900"/>
          <p14:tracePt t="47857" x="2047875" y="968375"/>
          <p14:tracePt t="47874" x="2038350" y="965200"/>
          <p14:tracePt t="47890" x="2003425" y="952500"/>
          <p14:tracePt t="47907" x="1958975" y="939800"/>
          <p14:tracePt t="47924" x="1914525" y="939800"/>
          <p14:tracePt t="47940" x="1860550" y="939800"/>
          <p14:tracePt t="47957" x="1838325" y="939800"/>
          <p14:tracePt t="47973" x="1809750" y="939800"/>
          <p14:tracePt t="47990" x="1768475" y="939800"/>
          <p14:tracePt t="48007" x="1717675" y="939800"/>
          <p14:tracePt t="48023" x="1647825" y="939800"/>
          <p14:tracePt t="48040" x="1546225" y="958850"/>
          <p14:tracePt t="48056" x="1482725" y="971550"/>
          <p14:tracePt t="48073" x="1444625" y="984250"/>
          <p14:tracePt t="48090" x="1387475" y="1009650"/>
          <p14:tracePt t="48107" x="1343025" y="1022350"/>
          <p14:tracePt t="48123" x="1304925" y="1028700"/>
          <p14:tracePt t="48140" x="1225550" y="1041400"/>
          <p14:tracePt t="48157" x="1190625" y="1054100"/>
          <p14:tracePt t="48173" x="1158875" y="1073150"/>
          <p14:tracePt t="48190" x="1123950" y="1095375"/>
          <p14:tracePt t="48207" x="1092200" y="1130300"/>
          <p14:tracePt t="48224" x="1066800" y="1152525"/>
          <p14:tracePt t="48241" x="1022350" y="1196975"/>
          <p14:tracePt t="48257" x="990600" y="1222375"/>
          <p14:tracePt t="48274" x="958850" y="1247775"/>
          <p14:tracePt t="48276" x="946150" y="1266825"/>
          <p14:tracePt t="48290" x="914400" y="1298575"/>
          <p14:tracePt t="48307" x="889000" y="1346200"/>
          <p14:tracePt t="48324" x="866775" y="1390650"/>
          <p14:tracePt t="48340" x="844550" y="1435100"/>
          <p14:tracePt t="48357" x="831850" y="1463675"/>
          <p14:tracePt t="48373" x="819150" y="1489075"/>
          <p14:tracePt t="48390" x="803275" y="1530350"/>
          <p14:tracePt t="48406" x="784225" y="1555750"/>
          <p14:tracePt t="48424" x="771525" y="1593850"/>
          <p14:tracePt t="48440" x="752475" y="1641475"/>
          <p14:tracePt t="48456" x="739775" y="1663700"/>
          <p14:tracePt t="48474" x="739775" y="1695450"/>
          <p14:tracePt t="48490" x="739775" y="1727200"/>
          <p14:tracePt t="48506" x="739775" y="1755775"/>
          <p14:tracePt t="48523" x="739775" y="1778000"/>
          <p14:tracePt t="48540" x="730250" y="1819275"/>
          <p14:tracePt t="48556" x="730250" y="1841500"/>
          <p14:tracePt t="48573" x="730250" y="1870075"/>
          <p14:tracePt t="48590" x="730250" y="1905000"/>
          <p14:tracePt t="48606" x="730250" y="1920875"/>
          <p14:tracePt t="48623" x="730250" y="1930400"/>
          <p14:tracePt t="48640" x="730250" y="1943100"/>
          <p14:tracePt t="48657" x="730250" y="1952625"/>
          <p14:tracePt t="48673" x="730250" y="1962150"/>
          <p14:tracePt t="48711" x="736600" y="1962150"/>
          <p14:tracePt t="48723" x="739775" y="1955800"/>
          <p14:tracePt t="48740" x="758825" y="1930400"/>
          <p14:tracePt t="48756" x="768350" y="1898650"/>
          <p14:tracePt t="48775" x="796925" y="1841500"/>
          <p14:tracePt t="48790" x="800100" y="1797050"/>
          <p14:tracePt t="48807" x="800100" y="1736725"/>
          <p14:tracePt t="48824" x="800100" y="1619250"/>
          <p14:tracePt t="48840" x="800100" y="1527175"/>
          <p14:tracePt t="48857" x="800100" y="1435100"/>
          <p14:tracePt t="48874" x="800100" y="1317625"/>
          <p14:tracePt t="48890" x="800100" y="1247775"/>
          <p14:tracePt t="48907" x="800100" y="1174750"/>
          <p14:tracePt t="48924" x="784225" y="1095375"/>
          <p14:tracePt t="48940" x="784225" y="1066800"/>
          <p14:tracePt t="48957" x="781050" y="1050925"/>
          <p14:tracePt t="48973" x="781050" y="1041400"/>
          <p14:tracePt t="49006" x="781050" y="1035050"/>
          <p14:tracePt t="49026" x="781050" y="1031875"/>
          <p14:tracePt t="49090" x="781050" y="1025525"/>
          <p14:tracePt t="49212" x="781050" y="1022350"/>
          <p14:tracePt t="49219" x="781050" y="1016000"/>
          <p14:tracePt t="49225" x="781050" y="1006475"/>
          <p14:tracePt t="49240" x="781050" y="996950"/>
          <p14:tracePt t="49257" x="793750" y="984250"/>
          <p14:tracePt t="49273" x="822325" y="949325"/>
          <p14:tracePt t="49289" x="860425" y="923925"/>
          <p14:tracePt t="49307" x="882650" y="901700"/>
          <p14:tracePt t="49324" x="927100" y="857250"/>
          <p14:tracePt t="49340" x="952500" y="825500"/>
          <p14:tracePt t="49356" x="984250" y="800100"/>
          <p14:tracePt t="49374" x="1012825" y="765175"/>
          <p14:tracePt t="49389" x="1044575" y="746125"/>
          <p14:tracePt t="49407" x="1066800" y="736600"/>
          <p14:tracePt t="49424" x="1095375" y="720725"/>
          <p14:tracePt t="49439" x="1111250" y="704850"/>
          <p14:tracePt t="49457" x="1120775" y="695325"/>
          <p14:tracePt t="49474" x="1152525" y="685800"/>
          <p14:tracePt t="49489" x="1174750" y="679450"/>
          <p14:tracePt t="49506" x="1206500" y="666750"/>
          <p14:tracePt t="49523" x="1247775" y="660400"/>
          <p14:tracePt t="49539" x="1276350" y="660400"/>
          <p14:tracePt t="49556" x="1298575" y="660400"/>
          <p14:tracePt t="49574" x="1346200" y="660400"/>
          <p14:tracePt t="49590" x="1390650" y="647700"/>
          <p14:tracePt t="49607" x="1450975" y="647700"/>
          <p14:tracePt t="49624" x="1577975" y="647700"/>
          <p14:tracePt t="49640" x="1676400" y="660400"/>
          <p14:tracePt t="49657" x="1781175" y="679450"/>
          <p14:tracePt t="49674" x="1901825" y="692150"/>
          <p14:tracePt t="49689" x="1949450" y="704850"/>
          <p14:tracePt t="49706" x="1993900" y="717550"/>
          <p14:tracePt t="49723" x="2066925" y="746125"/>
          <p14:tracePt t="49739" x="2120900" y="758825"/>
          <p14:tracePt t="49757" x="2174875" y="771525"/>
          <p14:tracePt t="49773" x="2238375" y="790575"/>
          <p14:tracePt t="49790" x="2270125" y="803275"/>
          <p14:tracePt t="49806" x="2286000" y="809625"/>
          <p14:tracePt t="49823" x="2305050" y="812800"/>
          <p14:tracePt t="49839" x="2320925" y="819150"/>
          <p14:tracePt t="49857" x="2336800" y="825500"/>
          <p14:tracePt t="49873" x="2378075" y="841375"/>
          <p14:tracePt t="49890" x="2406650" y="860425"/>
          <p14:tracePt t="49906" x="2432050" y="873125"/>
          <p14:tracePt t="49923" x="2444750" y="876300"/>
          <p14:tracePt t="49940" x="2460625" y="882650"/>
          <p14:tracePt t="49956" x="2470150" y="892175"/>
          <p14:tracePt t="49974" x="2476500" y="911225"/>
          <p14:tracePt t="49990" x="2482850" y="920750"/>
          <p14:tracePt t="50006" x="2492375" y="933450"/>
          <p14:tracePt t="50023" x="2511425" y="946150"/>
          <p14:tracePt t="50040" x="2520950" y="962025"/>
          <p14:tracePt t="50057" x="2530475" y="971550"/>
          <p14:tracePt t="50073" x="2540000" y="987425"/>
          <p14:tracePt t="50090" x="2540000" y="996950"/>
          <p14:tracePt t="50106" x="2552700" y="1019175"/>
          <p14:tracePt t="50123" x="2574925" y="1054100"/>
          <p14:tracePt t="50139" x="2609850" y="1101725"/>
          <p14:tracePt t="50156" x="2660650" y="1152525"/>
          <p14:tracePt t="50173" x="2743200" y="1228725"/>
          <p14:tracePt t="50190" x="2781300" y="1260475"/>
          <p14:tracePt t="50207" x="2800350" y="1292225"/>
          <p14:tracePt t="50223" x="2819400" y="1327150"/>
          <p14:tracePt t="50240" x="2825750" y="1365250"/>
          <p14:tracePt t="50256" x="2832100" y="1400175"/>
          <p14:tracePt t="50273" x="2857500" y="1492250"/>
          <p14:tracePt t="50290" x="2889250" y="1558925"/>
          <p14:tracePt t="50306" x="2924175" y="1616075"/>
          <p14:tracePt t="50309" x="2940050" y="1657350"/>
          <p14:tracePt t="50323" x="2959100" y="1701800"/>
          <p14:tracePt t="50339" x="2971800" y="1733550"/>
          <p14:tracePt t="50356" x="2984500" y="1762125"/>
          <p14:tracePt t="50373" x="2984500" y="1797050"/>
          <p14:tracePt t="50389" x="2997200" y="1841500"/>
          <p14:tracePt t="50407" x="3009900" y="1885950"/>
          <p14:tracePt t="50423" x="3028950" y="1943100"/>
          <p14:tracePt t="50440" x="3048000" y="1981200"/>
          <p14:tracePt t="50457" x="3060700" y="2009775"/>
          <p14:tracePt t="50473" x="3060700" y="2044700"/>
          <p14:tracePt t="50489" x="3060700" y="2073275"/>
          <p14:tracePt t="50506" x="3060700" y="2095500"/>
          <p14:tracePt t="50524" x="3060700" y="2149475"/>
          <p14:tracePt t="50540" x="3060700" y="2193925"/>
          <p14:tracePt t="50557" x="3060700" y="2222500"/>
          <p14:tracePt t="50573" x="3060700" y="2270125"/>
          <p14:tracePt t="50590" x="3060700" y="2286000"/>
          <p14:tracePt t="50606" x="3060700" y="2301875"/>
          <p14:tracePt t="50623" x="3054350" y="2317750"/>
          <p14:tracePt t="50639" x="3038475" y="2327275"/>
          <p14:tracePt t="50657" x="3013075" y="2352675"/>
          <p14:tracePt t="50673" x="2962275" y="2390775"/>
          <p14:tracePt t="50690" x="2930525" y="2422525"/>
          <p14:tracePt t="50707" x="2898775" y="2438400"/>
          <p14:tracePt t="50724" x="2857500" y="2457450"/>
          <p14:tracePt t="50740" x="2841625" y="2466975"/>
          <p14:tracePt t="50756" x="2816225" y="2498725"/>
          <p14:tracePt t="50773" x="2771775" y="2524125"/>
          <p14:tracePt t="50790" x="2749550" y="2555875"/>
          <p14:tracePt t="50807" x="2717800" y="2581275"/>
          <p14:tracePt t="50810" x="2705100" y="2593975"/>
          <p14:tracePt t="50823" x="2679700" y="2609850"/>
          <p14:tracePt t="50840" x="2663825" y="2622550"/>
          <p14:tracePt t="50858" x="2635250" y="2638425"/>
          <p14:tracePt t="50873" x="2606675" y="2651125"/>
          <p14:tracePt t="50889" x="2581275" y="2673350"/>
          <p14:tracePt t="50906" x="2549525" y="2698750"/>
          <p14:tracePt t="50923" x="2514600" y="2730500"/>
          <p14:tracePt t="50940" x="2482850" y="2743200"/>
          <p14:tracePt t="50958" x="2460625" y="2759075"/>
          <p14:tracePt t="50974" x="2451100" y="2768600"/>
          <p14:tracePt t="50990" x="2435225" y="2784475"/>
          <p14:tracePt t="51006" x="2413000" y="2797175"/>
          <p14:tracePt t="51023" x="2368550" y="2813050"/>
          <p14:tracePt t="51039" x="2346325" y="2825750"/>
          <p14:tracePt t="51056" x="2314575" y="2844800"/>
          <p14:tracePt t="51074" x="2301875" y="2854325"/>
          <p14:tracePt t="51090" x="2289175" y="2854325"/>
          <p14:tracePt t="51108" x="2276475" y="2860675"/>
          <p14:tracePt t="51123" x="2260600" y="2863850"/>
          <p14:tracePt t="51140" x="2238375" y="2863850"/>
          <p14:tracePt t="51156" x="2187575" y="2863850"/>
          <p14:tracePt t="51173" x="2101850" y="2863850"/>
          <p14:tracePt t="51190" x="2041525" y="2860675"/>
          <p14:tracePt t="51207" x="1978025" y="2860675"/>
          <p14:tracePt t="51223" x="1955800" y="2860675"/>
          <p14:tracePt t="51240" x="1933575" y="2860675"/>
          <p14:tracePt t="51257" x="1898650" y="2847975"/>
          <p14:tracePt t="51273" x="1866900" y="2838450"/>
          <p14:tracePt t="51290" x="1844675" y="2819400"/>
          <p14:tracePt t="51306" x="1806575" y="2813050"/>
          <p14:tracePt t="51323" x="1781175" y="2813050"/>
          <p14:tracePt t="51339" x="1765300" y="2813050"/>
          <p14:tracePt t="51357" x="1749425" y="2813050"/>
          <p14:tracePt t="51374" x="1739900" y="2813050"/>
          <p14:tracePt t="51390" x="1730375" y="2813050"/>
          <p14:tracePt t="51407" x="1717675" y="2813050"/>
          <p14:tracePt t="51423" x="1695450" y="2813050"/>
          <p14:tracePt t="51439" x="1679575" y="2813050"/>
          <p14:tracePt t="51457" x="1663700" y="2813050"/>
          <p14:tracePt t="51473" x="1654175" y="2813050"/>
          <p14:tracePt t="51489" x="1644650" y="2813050"/>
          <p14:tracePt t="51506" x="1625600" y="2813050"/>
          <p14:tracePt t="51523" x="1616075" y="2813050"/>
          <p14:tracePt t="51539" x="1600200" y="2813050"/>
          <p14:tracePt t="51556" x="1565275" y="2803525"/>
          <p14:tracePt t="51573" x="1543050" y="2803525"/>
          <p14:tracePt t="51589" x="1533525" y="2797175"/>
          <p14:tracePt t="51607" x="1508125" y="2790825"/>
          <p14:tracePt t="51623" x="1485900" y="2787650"/>
          <p14:tracePt t="51642" x="1454150" y="2768600"/>
          <p14:tracePt t="51657" x="1397000" y="2749550"/>
          <p14:tracePt t="51673" x="1374775" y="2743200"/>
          <p14:tracePt t="51690" x="1346200" y="2736850"/>
          <p14:tracePt t="51706" x="1311275" y="2736850"/>
          <p14:tracePt t="51722" x="1282700" y="2724150"/>
          <p14:tracePt t="51739" x="1260475" y="2717800"/>
          <p14:tracePt t="51756" x="1216025" y="2695575"/>
          <p14:tracePt t="51772" x="1193800" y="2682875"/>
          <p14:tracePt t="51790" x="1162050" y="2670175"/>
          <p14:tracePt t="51806" x="1127125" y="2647950"/>
          <p14:tracePt t="51823" x="1095375" y="2635250"/>
          <p14:tracePt t="51839" x="1079500" y="2625725"/>
          <p14:tracePt t="51856" x="1054100" y="2613025"/>
          <p14:tracePt t="51872" x="1028700" y="2600325"/>
          <p14:tracePt t="51889" x="1006475" y="2584450"/>
          <p14:tracePt t="51906" x="971550" y="2565400"/>
          <p14:tracePt t="51922" x="949325" y="2555875"/>
          <p14:tracePt t="51939" x="917575" y="2543175"/>
          <p14:tracePt t="51956" x="882650" y="2511425"/>
          <p14:tracePt t="51972" x="850900" y="2489200"/>
          <p14:tracePt t="51989" x="831850" y="2441575"/>
          <p14:tracePt t="52006" x="796925" y="2381250"/>
          <p14:tracePt t="52022" x="784225" y="2359025"/>
          <p14:tracePt t="52040" x="774700" y="2327275"/>
          <p14:tracePt t="52057" x="758825" y="2314575"/>
          <p14:tracePt t="52073" x="742950" y="2295525"/>
          <p14:tracePt t="52090" x="730250" y="2276475"/>
          <p14:tracePt t="52106" x="717550" y="2254250"/>
          <p14:tracePt t="52122" x="704850" y="2238375"/>
          <p14:tracePt t="52140" x="688975" y="2209800"/>
          <p14:tracePt t="52156" x="669925" y="2165350"/>
          <p14:tracePt t="52172" x="657225" y="2143125"/>
          <p14:tracePt t="52190" x="647700" y="2133600"/>
          <p14:tracePt t="52207" x="625475" y="2111375"/>
          <p14:tracePt t="52223" x="615950" y="2101850"/>
          <p14:tracePt t="52240" x="606425" y="2085975"/>
          <p14:tracePt t="52256" x="584200" y="2051050"/>
          <p14:tracePt t="52272" x="571500" y="2028825"/>
          <p14:tracePt t="52290" x="561975" y="2003425"/>
          <p14:tracePt t="52307" x="542925" y="1962150"/>
          <p14:tracePt t="52323" x="523875" y="1939925"/>
          <p14:tracePt t="52340" x="511175" y="1914525"/>
          <p14:tracePt t="52357" x="495300" y="1879600"/>
          <p14:tracePt t="52373" x="492125" y="1866900"/>
          <p14:tracePt t="52389" x="482600" y="1851025"/>
          <p14:tracePt t="52406" x="457200" y="1806575"/>
          <p14:tracePt t="52423" x="444500" y="1784350"/>
          <p14:tracePt t="52440" x="431800" y="1752600"/>
          <p14:tracePt t="52457" x="422275" y="1733550"/>
          <p14:tracePt t="52473" x="415925" y="1717675"/>
          <p14:tracePt t="52490" x="415925" y="1708150"/>
          <p14:tracePt t="52507" x="415925" y="1692275"/>
          <p14:tracePt t="52523" x="415925" y="1682750"/>
          <p14:tracePt t="52539" x="406400" y="1666875"/>
          <p14:tracePt t="52556" x="396875" y="1651000"/>
          <p14:tracePt t="52573" x="396875" y="1635125"/>
          <p14:tracePt t="52590" x="396875" y="1625600"/>
          <p14:tracePt t="52607" x="396875" y="1593850"/>
          <p14:tracePt t="52623" x="396875" y="1577975"/>
          <p14:tracePt t="52640" x="396875" y="1558925"/>
          <p14:tracePt t="52656" x="396875" y="1530350"/>
          <p14:tracePt t="52673" x="396875" y="1501775"/>
          <p14:tracePt t="52689" x="396875" y="1485900"/>
          <p14:tracePt t="52706" x="396875" y="1466850"/>
          <p14:tracePt t="52723" x="396875" y="1444625"/>
          <p14:tracePt t="52740" x="403225" y="1422400"/>
          <p14:tracePt t="52756" x="428625" y="1384300"/>
          <p14:tracePt t="52773" x="438150" y="1362075"/>
          <p14:tracePt t="52789" x="450850" y="1339850"/>
          <p14:tracePt t="52806" x="466725" y="1311275"/>
          <p14:tracePt t="52823" x="482600" y="1301750"/>
          <p14:tracePt t="52840" x="495300" y="1285875"/>
          <p14:tracePt t="52843" x="495300" y="1273175"/>
          <p14:tracePt t="52856" x="504825" y="1263650"/>
          <p14:tracePt t="52873" x="514350" y="1241425"/>
          <p14:tracePt t="52890" x="533400" y="1209675"/>
          <p14:tracePt t="52907" x="552450" y="1174750"/>
          <p14:tracePt t="52923" x="561975" y="1146175"/>
          <p14:tracePt t="52939" x="574675" y="1130300"/>
          <p14:tracePt t="52956" x="596900" y="1108075"/>
          <p14:tracePt t="52972" x="606425" y="1098550"/>
          <p14:tracePt t="52989" x="615950" y="1085850"/>
          <p14:tracePt t="53006" x="628650" y="1073150"/>
          <p14:tracePt t="53023" x="654050" y="1054100"/>
          <p14:tracePt t="53041" x="688975" y="1038225"/>
          <p14:tracePt t="53057" x="717550" y="1025525"/>
          <p14:tracePt t="53073" x="727075" y="1016000"/>
          <p14:tracePt t="53090" x="739775" y="1000125"/>
          <p14:tracePt t="53106" x="762000" y="977900"/>
          <p14:tracePt t="53123" x="771525" y="968375"/>
          <p14:tracePt t="53139" x="787400" y="946150"/>
          <p14:tracePt t="53156" x="822325" y="930275"/>
          <p14:tracePt t="53173" x="850900" y="904875"/>
          <p14:tracePt t="53191" x="901700" y="879475"/>
          <p14:tracePt t="53207" x="927100" y="866775"/>
          <p14:tracePt t="54006" x="946150" y="854075"/>
          <p14:tracePt t="54012" x="955675" y="847725"/>
          <p14:tracePt t="54023" x="968375" y="841375"/>
          <p14:tracePt t="54040" x="990600" y="828675"/>
          <p14:tracePt t="54056" x="1000125" y="822325"/>
          <p14:tracePt t="54073" x="1009650" y="822325"/>
          <p14:tracePt t="54090" x="1022350" y="812800"/>
          <p14:tracePt t="54123" x="1044575" y="806450"/>
          <p14:tracePt t="54156" x="1060450" y="803275"/>
          <p14:tracePt t="54173" x="1063625" y="803275"/>
          <p14:tracePt t="54189" x="1073150" y="803275"/>
          <p14:tracePt t="54233" x="1085850" y="796925"/>
          <p14:tracePt t="54240" x="1089025" y="793750"/>
          <p14:tracePt t="54256" x="1098550" y="793750"/>
          <p14:tracePt t="54272" x="1108075" y="793750"/>
          <p14:tracePt t="54289" x="1123950" y="793750"/>
          <p14:tracePt t="54306" x="1139825" y="793750"/>
          <p14:tracePt t="54323" x="1149350" y="793750"/>
          <p14:tracePt t="54339" x="1162050" y="793750"/>
          <p14:tracePt t="54355" x="1171575" y="793750"/>
          <p14:tracePt t="54373" x="1187450" y="781050"/>
          <p14:tracePt t="54389" x="1203325" y="762000"/>
          <p14:tracePt t="54406" x="1219200" y="752475"/>
          <p14:tracePt t="54423" x="1247775" y="746125"/>
          <p14:tracePt t="54440" x="1298575" y="739775"/>
          <p14:tracePt t="54456" x="1317625" y="739775"/>
          <p14:tracePt t="54472" x="1330325" y="739775"/>
          <p14:tracePt t="54489" x="1349375" y="739775"/>
          <p14:tracePt t="54505" x="1358900" y="739775"/>
          <p14:tracePt t="54523" x="1368425" y="739775"/>
          <p14:tracePt t="54539" x="1384300" y="739775"/>
          <p14:tracePt t="54556" x="1403350" y="739775"/>
          <p14:tracePt t="54573" x="1419225" y="739775"/>
          <p14:tracePt t="54589" x="1435100" y="739775"/>
          <p14:tracePt t="54606" x="1450975" y="739775"/>
          <p14:tracePt t="54641" x="1454150" y="739775"/>
          <p14:tracePt t="54656" x="1463675" y="739775"/>
          <p14:tracePt t="54673" x="1473200" y="739775"/>
          <p14:tracePt t="54690" x="1489075" y="739775"/>
          <p14:tracePt t="54706" x="1511300" y="739775"/>
          <p14:tracePt t="54723" x="1520825" y="739775"/>
          <p14:tracePt t="54739" x="1533525" y="739775"/>
          <p14:tracePt t="54773" x="1549400" y="739775"/>
          <p14:tracePt t="54789" x="1571625" y="739775"/>
          <p14:tracePt t="54805" x="1612900" y="739775"/>
          <p14:tracePt t="54822" x="1666875" y="739775"/>
          <p14:tracePt t="54839" x="1822450" y="742950"/>
          <p14:tracePt t="54856" x="1917700" y="742950"/>
          <p14:tracePt t="54873" x="1962150" y="742950"/>
          <p14:tracePt t="54890" x="2009775" y="742950"/>
          <p14:tracePt t="54906" x="2025650" y="742950"/>
          <p14:tracePt t="54923" x="2044700" y="742950"/>
          <p14:tracePt t="54940" x="2095500" y="762000"/>
          <p14:tracePt t="54956" x="2133600" y="781050"/>
          <p14:tracePt t="54973" x="2178050" y="793750"/>
          <p14:tracePt t="54989" x="2212975" y="812800"/>
          <p14:tracePt t="55005" x="2228850" y="812800"/>
          <p14:tracePt t="55023" x="2238375" y="812800"/>
          <p14:tracePt t="55347" x="2244725" y="815975"/>
          <p14:tracePt t="55353" x="2247900" y="822325"/>
          <p14:tracePt t="55688" x="2289175" y="847725"/>
          <p14:tracePt t="55695" x="2339975" y="882650"/>
          <p14:tracePt t="55706" x="2371725" y="914400"/>
          <p14:tracePt t="55723" x="2454275" y="987425"/>
          <p14:tracePt t="55739" x="2486025" y="1019175"/>
          <p14:tracePt t="55756" x="2511425" y="1050925"/>
          <p14:tracePt t="55774" x="2574925" y="1120775"/>
          <p14:tracePt t="55806" x="2667000" y="1212850"/>
          <p14:tracePt t="55839" x="2724150" y="1266825"/>
          <p14:tracePt t="55855" x="2736850" y="1279525"/>
          <p14:tracePt t="55873" x="2736850" y="1282700"/>
          <p14:tracePt t="55931" x="2736850" y="1289050"/>
          <p14:tracePt t="56153" x="2743200" y="1292225"/>
          <p14:tracePt t="56159" x="2746375" y="1298575"/>
          <p14:tracePt t="56173" x="2759075" y="1308100"/>
          <p14:tracePt t="56190" x="2787650" y="1317625"/>
          <p14:tracePt t="56223" x="2832100" y="1365250"/>
          <p14:tracePt t="56256" x="2835275" y="1390650"/>
          <p14:tracePt t="56273" x="2835275" y="1393825"/>
          <p14:tracePt t="56305" x="2835275" y="1400175"/>
          <p14:tracePt t="56323" x="2835275" y="1416050"/>
          <p14:tracePt t="56339" x="2835275" y="1425575"/>
          <p14:tracePt t="56356" x="2841625" y="1441450"/>
          <p14:tracePt t="56373" x="2841625" y="1454150"/>
          <p14:tracePt t="56389" x="2841625" y="1463675"/>
          <p14:tracePt t="56405" x="2841625" y="1473200"/>
          <p14:tracePt t="56423" x="2841625" y="1495425"/>
          <p14:tracePt t="56439" x="2841625" y="1504950"/>
          <p14:tracePt t="56456" x="2841625" y="1514475"/>
          <p14:tracePt t="56473" x="2841625" y="1527175"/>
          <p14:tracePt t="56489" x="2841625" y="1543050"/>
          <p14:tracePt t="56506" x="2841625" y="1552575"/>
          <p14:tracePt t="56523" x="2841625" y="1568450"/>
          <p14:tracePt t="56539" x="2841625" y="1577975"/>
          <p14:tracePt t="56555" x="2841625" y="1593850"/>
          <p14:tracePt t="56573" x="2851150" y="1606550"/>
          <p14:tracePt t="56589" x="2867025" y="1619250"/>
          <p14:tracePt t="56606" x="2892425" y="1628775"/>
          <p14:tracePt t="56623" x="2905125" y="1651000"/>
          <p14:tracePt t="56639" x="2914650" y="1660525"/>
          <p14:tracePt t="56655" x="2921000" y="1663700"/>
          <p14:tracePt t="56716" x="2930525" y="1663700"/>
          <p14:tracePt t="56730" x="2936875" y="1663700"/>
          <p14:tracePt t="56737" x="2940050" y="1663700"/>
          <p14:tracePt t="56744" x="2946400" y="1663700"/>
          <p14:tracePt t="56756" x="2949575" y="1651000"/>
          <p14:tracePt t="56772" x="2962275" y="1603375"/>
          <p14:tracePt t="56789" x="2962275" y="1558925"/>
          <p14:tracePt t="56805" x="2962275" y="1530350"/>
          <p14:tracePt t="56822" x="2962275" y="1495425"/>
          <p14:tracePt t="56839" x="2962275" y="1485900"/>
          <p14:tracePt t="56916" x="2955925" y="1479550"/>
          <p14:tracePt t="56944" x="2952750" y="1479550"/>
          <p14:tracePt t="57030" x="2946400" y="1479550"/>
          <p14:tracePt t="57037" x="2943225" y="1479550"/>
          <p14:tracePt t="57044" x="2936875" y="1479550"/>
          <p14:tracePt t="57055" x="2927350" y="1479550"/>
          <p14:tracePt t="57073" x="2921000" y="1479550"/>
          <p14:tracePt t="57094" x="2917825" y="1479550"/>
          <p14:tracePt t="57137" x="2911475" y="1482725"/>
          <p14:tracePt t="57144" x="2908300" y="1482725"/>
          <p14:tracePt t="57156" x="2901950" y="1482725"/>
          <p14:tracePt t="57173" x="2898775" y="1492250"/>
          <p14:tracePt t="57215" x="2892425" y="1492250"/>
          <p14:tracePt t="57757" x="2892425" y="1498600"/>
          <p14:tracePt t="57764" x="2895600" y="1501775"/>
          <p14:tracePt t="57772" x="2898775" y="1511300"/>
          <p14:tracePt t="57790" x="2908300" y="1524000"/>
          <p14:tracePt t="57807" x="2924175" y="1533525"/>
          <p14:tracePt t="57823" x="2940050" y="1536700"/>
          <p14:tracePt t="57840" x="2949575" y="1546225"/>
          <p14:tracePt t="57872" x="3009900" y="1587500"/>
          <p14:tracePt t="57906" x="3124200" y="1670050"/>
          <p14:tracePt t="57922" x="3155950" y="1695450"/>
          <p14:tracePt t="57939" x="3165475" y="1704975"/>
          <p14:tracePt t="57943" x="3171825" y="1708150"/>
          <p14:tracePt t="57956" x="3175000" y="1714500"/>
          <p14:tracePt t="58057" x="3181350" y="1714500"/>
          <p14:tracePt t="58086" x="3181350" y="1711325"/>
          <p14:tracePt t="58093" x="3181350" y="1708150"/>
          <p14:tracePt t="58106" x="3181350" y="1698625"/>
          <p14:tracePt t="58123" x="3181350" y="1689100"/>
          <p14:tracePt t="58139" x="3178175" y="1682750"/>
          <p14:tracePt t="58156" x="3165475" y="1673225"/>
          <p14:tracePt t="58172" x="3155950" y="1666875"/>
          <p14:tracePt t="58189" x="3146425" y="1666875"/>
          <p14:tracePt t="58206" x="3124200" y="1663700"/>
          <p14:tracePt t="58222" x="3114675" y="1654175"/>
          <p14:tracePt t="58239" x="3092450" y="1635125"/>
          <p14:tracePt t="58256" x="3051175" y="1619250"/>
          <p14:tracePt t="58272" x="3003550" y="1597025"/>
          <p14:tracePt t="58288" x="2981325" y="1587500"/>
          <p14:tracePt t="58305" x="2946400" y="1562100"/>
          <p14:tracePt t="58322" x="2936875" y="1552575"/>
          <p14:tracePt t="58339" x="2924175" y="1552575"/>
          <p14:tracePt t="58356" x="2911475" y="1549400"/>
          <p14:tracePt t="58372" x="2901950" y="1549400"/>
          <p14:tracePt t="58389" x="2895600" y="1549400"/>
          <p14:tracePt t="59026" x="2898775" y="1555750"/>
          <p14:tracePt t="59034" x="2908300" y="1562100"/>
          <p14:tracePt t="59041" x="2914650" y="1574800"/>
          <p14:tracePt t="59072" x="2921000" y="1577975"/>
          <p14:tracePt t="59106" x="2901950" y="1555750"/>
          <p14:tracePt t="59122" x="2892425" y="1546225"/>
          <p14:tracePt t="59139" x="2892425" y="1536700"/>
          <p14:tracePt t="59207" x="2892425" y="1530350"/>
          <p14:tracePt t="59434" x="2911475" y="1533525"/>
          <p14:tracePt t="59441" x="2940050" y="1549400"/>
          <p14:tracePt t="59455" x="2987675" y="1581150"/>
          <p14:tracePt t="59472" x="3048000" y="1609725"/>
          <p14:tracePt t="59506" x="3165475" y="1663700"/>
          <p14:tracePt t="59538" x="3219450" y="1685925"/>
          <p14:tracePt t="59556" x="3235325" y="1692275"/>
          <p14:tracePt t="59572" x="3238500" y="1692275"/>
          <p14:tracePt t="59605" x="3248025" y="1708150"/>
          <p14:tracePt t="59622" x="3270250" y="1714500"/>
          <p14:tracePt t="59640" x="3292475" y="1724025"/>
          <p14:tracePt t="59656" x="3314700" y="1724025"/>
          <p14:tracePt t="59672" x="3324225" y="1724025"/>
          <p14:tracePt t="59689" x="3330575" y="1724025"/>
          <p14:tracePt t="59783" x="3330575" y="1727200"/>
          <p14:tracePt t="59790" x="3330575" y="1733550"/>
          <p14:tracePt t="60127" x="3321050" y="1743075"/>
          <p14:tracePt t="60133" x="3308350" y="1755775"/>
          <p14:tracePt t="60141" x="3295650" y="1768475"/>
          <p14:tracePt t="60156" x="3263900" y="1793875"/>
          <p14:tracePt t="60173" x="3241675" y="1819275"/>
          <p14:tracePt t="60189" x="3197225" y="1863725"/>
          <p14:tracePt t="60222" x="3121025" y="1901825"/>
          <p14:tracePt t="60255" x="3060700" y="1936750"/>
          <p14:tracePt t="60272" x="3051175" y="1939925"/>
          <p14:tracePt t="60290" x="3032125" y="1939925"/>
          <p14:tracePt t="60306" x="3022600" y="1939925"/>
          <p14:tracePt t="60322" x="3013075" y="1939925"/>
          <p14:tracePt t="60339" x="2978150" y="1939925"/>
          <p14:tracePt t="60355" x="2955925" y="1939925"/>
          <p14:tracePt t="60372" x="2940050" y="1939925"/>
          <p14:tracePt t="60389" x="2921000" y="1939925"/>
          <p14:tracePt t="60405" x="2911475" y="1939925"/>
          <p14:tracePt t="60518" x="2917825" y="1939925"/>
          <p14:tracePt t="60525" x="2921000" y="1939925"/>
          <p14:tracePt t="60539" x="2949575" y="1939925"/>
          <p14:tracePt t="60556" x="2994025" y="1930400"/>
          <p14:tracePt t="60573" x="3048000" y="1924050"/>
          <p14:tracePt t="60589" x="3108325" y="1924050"/>
          <p14:tracePt t="60606" x="3133725" y="1924050"/>
          <p14:tracePt t="60622" x="3143250" y="1924050"/>
          <p14:tracePt t="60639" x="3155950" y="1924050"/>
          <p14:tracePt t="60655" x="3178175" y="1924050"/>
          <p14:tracePt t="60672" x="3200400" y="1924050"/>
          <p14:tracePt t="60689" x="3248025" y="1924050"/>
          <p14:tracePt t="60706" x="3270250" y="1924050"/>
          <p14:tracePt t="60723" x="3286125" y="1924050"/>
          <p14:tracePt t="60739" x="3298825" y="1924050"/>
          <p14:tracePt t="61082" x="3292475" y="1924050"/>
          <p14:tracePt t="61088" x="3289300" y="1924050"/>
          <p14:tracePt t="61095" x="3282950" y="1924050"/>
          <p14:tracePt t="61105" x="3267075" y="1924050"/>
          <p14:tracePt t="61122" x="3238500" y="1924050"/>
          <p14:tracePt t="61138" x="3175000" y="1924050"/>
          <p14:tracePt t="61156" x="3146425" y="1924050"/>
          <p14:tracePt t="61189" x="3114675" y="1924050"/>
          <p14:tracePt t="61222" x="3089275" y="1924050"/>
          <p14:tracePt t="61238" x="3076575" y="1930400"/>
          <p14:tracePt t="61256" x="3060700" y="1943100"/>
          <p14:tracePt t="61273" x="3028950" y="1955800"/>
          <p14:tracePt t="61289" x="3016250" y="1958975"/>
          <p14:tracePt t="61305" x="3006725" y="1958975"/>
          <p14:tracePt t="61322" x="2990850" y="1958975"/>
          <p14:tracePt t="61338" x="2974975" y="1958975"/>
          <p14:tracePt t="61355" x="2965450" y="1958975"/>
          <p14:tracePt t="61372" x="2936875" y="1958975"/>
          <p14:tracePt t="61388" x="2905125" y="1958975"/>
          <p14:tracePt t="61405" x="2882900" y="1958975"/>
          <p14:tracePt t="61422" x="2873375" y="1958975"/>
          <p14:tracePt t="61438" x="2857500" y="1958975"/>
          <p14:tracePt t="61455" x="2847975" y="1958975"/>
          <p14:tracePt t="61473" x="2828925" y="1958975"/>
          <p14:tracePt t="61488" x="2819400" y="1952625"/>
          <p14:tracePt t="61505" x="2809875" y="1946275"/>
          <p14:tracePt t="61523" x="2794000" y="1936750"/>
          <p14:tracePt t="61539" x="2778125" y="1936750"/>
          <p14:tracePt t="61555" x="2774950" y="1927225"/>
          <p14:tracePt t="61588" x="2768600" y="1911350"/>
          <p14:tracePt t="61606" x="2759075" y="1901825"/>
          <p14:tracePt t="61623" x="2743200" y="1892300"/>
          <p14:tracePt t="61639" x="2727325" y="1889125"/>
          <p14:tracePt t="61656" x="2717800" y="1889125"/>
          <p14:tracePt t="61673" x="2717800" y="1882775"/>
          <p14:tracePt t="61689" x="2717800" y="1876425"/>
          <p14:tracePt t="61705" x="2724150" y="1873250"/>
          <p14:tracePt t="61722" x="2740025" y="1863725"/>
          <p14:tracePt t="62474" x="2740025" y="1857375"/>
          <p14:tracePt t="62481" x="2740025" y="1851025"/>
          <p14:tracePt t="62489" x="2740025" y="1847850"/>
          <p14:tracePt t="62506" x="2727325" y="1831975"/>
          <p14:tracePt t="62523" x="2638425" y="1765300"/>
          <p14:tracePt t="62539" x="2517775" y="1714500"/>
          <p14:tracePt t="62572" x="2292350" y="1562100"/>
          <p14:tracePt t="62605" x="2206625" y="1524000"/>
          <p14:tracePt t="62622" x="2171700" y="1498600"/>
          <p14:tracePt t="62638" x="2139950" y="1489075"/>
          <p14:tracePt t="62655" x="2124075" y="1489075"/>
          <p14:tracePt t="62672" x="2105025" y="1476375"/>
          <p14:tracePt t="62689" x="2089150" y="1473200"/>
          <p14:tracePt t="62705" x="2079625" y="1466850"/>
          <p14:tracePt t="62723" x="2063750" y="1466850"/>
          <p14:tracePt t="62739" x="2054225" y="1466850"/>
          <p14:tracePt t="62756" x="2038350" y="1466850"/>
          <p14:tracePt t="62801" x="2035175" y="1466850"/>
          <p14:tracePt t="62866" x="2035175" y="1463675"/>
          <p14:tracePt t="63123" x="2035175" y="1470025"/>
          <p14:tracePt t="63129" x="2035175" y="1473200"/>
          <p14:tracePt t="63139" x="2035175" y="1479550"/>
          <p14:tracePt t="63156" x="2035175" y="1495425"/>
          <p14:tracePt t="63172" x="2035175" y="1508125"/>
          <p14:tracePt t="63189" x="2035175" y="1517650"/>
          <p14:tracePt t="63222" x="2085975" y="1552575"/>
          <p14:tracePt t="63255" x="2108200" y="1562100"/>
          <p14:tracePt t="63294" x="2108200" y="1558925"/>
          <p14:tracePt t="63305" x="2108200" y="1555750"/>
          <p14:tracePt t="63407" x="2108200" y="1549400"/>
          <p14:tracePt t="63414" x="2108200" y="1546225"/>
          <p14:tracePt t="63422" x="2108200" y="1536700"/>
          <p14:tracePt t="65049" x="2133600" y="1552575"/>
          <p14:tracePt t="65056" x="2184400" y="1577975"/>
          <p14:tracePt t="65072" x="2298700" y="1638300"/>
          <p14:tracePt t="65089" x="2374900" y="1670050"/>
          <p14:tracePt t="65106" x="2451100" y="1698625"/>
          <p14:tracePt t="65121" x="2479675" y="1708150"/>
          <p14:tracePt t="65138" x="2524125" y="1720850"/>
          <p14:tracePt t="65172" x="2720975" y="1768475"/>
          <p14:tracePt t="65205" x="2860675" y="1800225"/>
          <p14:tracePt t="65222" x="2870200" y="1806575"/>
          <p14:tracePt t="65239" x="2879725" y="1806575"/>
          <p14:tracePt t="65271" x="2886075" y="1806575"/>
          <p14:tracePt t="65288" x="2895600" y="1806575"/>
          <p14:tracePt t="65305" x="2955925" y="1806575"/>
          <p14:tracePt t="65322" x="3038475" y="1828800"/>
          <p14:tracePt t="65338" x="3095625" y="1844675"/>
          <p14:tracePt t="65355" x="3143250" y="1844675"/>
          <p14:tracePt t="65371" x="3152775" y="1844675"/>
          <p14:tracePt t="65388" x="3162300" y="1844675"/>
          <p14:tracePt t="65405" x="3194050" y="1854200"/>
          <p14:tracePt t="65422" x="3257550" y="1870075"/>
          <p14:tracePt t="65438" x="3368675" y="1901825"/>
          <p14:tracePt t="65455" x="3517900" y="1952625"/>
          <p14:tracePt t="65472" x="3562350" y="1965325"/>
          <p14:tracePt t="65488" x="3578225" y="1974850"/>
          <p14:tracePt t="65506" x="3584575" y="1974850"/>
          <p14:tracePt t="65613" x="3584575" y="1968500"/>
          <p14:tracePt t="65620" x="3584575" y="1965325"/>
          <p14:tracePt t="65627" x="3581400" y="1958975"/>
          <p14:tracePt t="65638" x="3578225" y="1955800"/>
          <p14:tracePt t="65655" x="3562350" y="1939925"/>
          <p14:tracePt t="65671" x="3540125" y="1930400"/>
          <p14:tracePt t="65688" x="3530600" y="1930400"/>
          <p14:tracePt t="65705" x="3517900" y="1917700"/>
          <p14:tracePt t="65721" x="3502025" y="1917700"/>
          <p14:tracePt t="65738" x="3492500" y="1917700"/>
          <p14:tracePt t="65756" x="3476625" y="1917700"/>
          <p14:tracePt t="65772" x="3467100" y="1917700"/>
          <p14:tracePt t="65789" x="3451225" y="1917700"/>
          <p14:tracePt t="65805" x="3438525" y="1917700"/>
          <p14:tracePt t="65822" x="3425825" y="1917700"/>
          <p14:tracePt t="65838" x="3422650" y="1917700"/>
          <p14:tracePt t="65872" x="3422650" y="1927225"/>
          <p14:tracePt t="65889" x="3422650" y="1939925"/>
          <p14:tracePt t="65905" x="3422650" y="1949450"/>
          <p14:tracePt t="65922" x="3422650" y="1958975"/>
          <p14:tracePt t="65938" x="3422650" y="1974850"/>
          <p14:tracePt t="65955" x="3422650" y="1990725"/>
          <p14:tracePt t="65971" x="3422650" y="2000250"/>
          <p14:tracePt t="66012" x="3422650" y="2003425"/>
          <p14:tracePt t="66047" x="3416300" y="2003425"/>
          <p14:tracePt t="66055" x="3413125" y="2003425"/>
          <p14:tracePt t="66062" x="3403600" y="2003425"/>
          <p14:tracePt t="66072" x="3397250" y="2003425"/>
          <p14:tracePt t="66089" x="3381375" y="1997075"/>
          <p14:tracePt t="66105" x="3371850" y="1987550"/>
          <p14:tracePt t="66121" x="3362325" y="1978025"/>
          <p14:tracePt t="66138" x="3346450" y="1962150"/>
          <p14:tracePt t="66155" x="3333750" y="1952625"/>
          <p14:tracePt t="66171" x="3327400" y="1952625"/>
          <p14:tracePt t="66189" x="3317875" y="1946275"/>
          <p14:tracePt t="66205" x="3302000" y="1936750"/>
          <p14:tracePt t="66221" x="3292475" y="1933575"/>
          <p14:tracePt t="66238" x="3282950" y="1917700"/>
          <p14:tracePt t="66255" x="3267075" y="1901825"/>
          <p14:tracePt t="66271" x="3251200" y="1898650"/>
          <p14:tracePt t="66288" x="3241675" y="1898650"/>
          <p14:tracePt t="66306" x="3232150" y="1892300"/>
          <p14:tracePt t="66322" x="3222625" y="1892300"/>
          <p14:tracePt t="66339" x="3213100" y="1889125"/>
          <p14:tracePt t="66355" x="3203575" y="1889125"/>
          <p14:tracePt t="66389" x="3203575" y="1882775"/>
          <p14:tracePt t="66418" x="3197225" y="1882775"/>
          <p14:tracePt t="66425" x="3194050" y="1882775"/>
          <p14:tracePt t="66438" x="3187700" y="1879600"/>
          <p14:tracePt t="66462" x="3184525" y="1866900"/>
          <p14:tracePt t="66540" x="3178175" y="1863725"/>
          <p14:tracePt t="66547" x="3175000" y="1863725"/>
          <p14:tracePt t="66555" x="3168650" y="1857375"/>
          <p14:tracePt t="66572" x="3162300" y="1854200"/>
          <p14:tracePt t="66632" x="3162300" y="1847850"/>
          <p14:tracePt t="66655" x="3152775" y="1847850"/>
          <p14:tracePt t="66689" x="3149600" y="1847850"/>
          <p14:tracePt t="66696" x="3143250" y="1847850"/>
          <p14:tracePt t="66705" x="3140075" y="1847850"/>
          <p14:tracePt t="66722" x="3133725" y="1847850"/>
          <p14:tracePt t="66768" x="3133725" y="1841500"/>
          <p14:tracePt t="66804" x="3133725" y="1838325"/>
          <p14:tracePt t="69880" x="3082925" y="1765300"/>
          <p14:tracePt t="69886" x="2990850" y="1663700"/>
          <p14:tracePt t="69893" x="2882900" y="1555750"/>
          <p14:tracePt t="69904" x="2749550" y="1422400"/>
          <p14:tracePt t="69922" x="2336800" y="1101725"/>
          <p14:tracePt t="69942" x="2082800" y="949325"/>
          <p14:tracePt t="69962" x="1936750" y="885825"/>
          <p14:tracePt t="69989" x="1720850" y="838200"/>
          <p14:tracePt t="70022" x="1543050" y="790575"/>
          <p14:tracePt t="70038" x="1479550" y="777875"/>
          <p14:tracePt t="70055" x="1416050" y="755650"/>
          <p14:tracePt t="70072" x="1339850" y="723900"/>
          <p14:tracePt t="70088" x="1317625" y="711200"/>
          <p14:tracePt t="70105" x="1285875" y="698500"/>
          <p14:tracePt t="70121" x="1250950" y="673100"/>
          <p14:tracePt t="70138" x="1222375" y="663575"/>
          <p14:tracePt t="70155" x="1190625" y="638175"/>
          <p14:tracePt t="70160" x="1171575" y="631825"/>
          <p14:tracePt t="70172" x="1146175" y="612775"/>
          <p14:tracePt t="70188" x="1123950" y="593725"/>
          <p14:tracePt t="70204" x="1104900" y="584200"/>
          <p14:tracePt t="70221" x="1092200" y="568325"/>
          <p14:tracePt t="70237" x="1082675" y="555625"/>
          <p14:tracePt t="70254" x="1076325" y="555625"/>
          <p14:tracePt t="70271" x="1073150" y="555625"/>
          <p14:tracePt t="70306" x="1060450" y="555625"/>
          <p14:tracePt t="70321" x="1057275" y="555625"/>
          <p14:tracePt t="70337" x="1047750" y="555625"/>
          <p14:tracePt t="70355" x="1041400" y="555625"/>
          <p14:tracePt t="70371" x="1035050" y="571500"/>
          <p14:tracePt t="70388" x="1035050" y="581025"/>
          <p14:tracePt t="70404" x="1035050" y="609600"/>
          <p14:tracePt t="70421" x="1035050" y="663575"/>
          <p14:tracePt t="70438" x="1044575" y="695325"/>
          <p14:tracePt t="70455" x="1076325" y="730250"/>
          <p14:tracePt t="70471" x="1101725" y="755650"/>
          <p14:tracePt t="70488" x="1117600" y="768350"/>
          <p14:tracePt t="70504" x="1133475" y="768350"/>
          <p14:tracePt t="70521" x="1146175" y="768350"/>
          <p14:tracePt t="70537" x="1155700" y="765175"/>
          <p14:tracePt t="70555" x="1193800" y="742950"/>
          <p14:tracePt t="70571" x="1206500" y="733425"/>
          <p14:tracePt t="70588" x="1219200" y="723900"/>
          <p14:tracePt t="70605" x="1238250" y="708025"/>
          <p14:tracePt t="70621" x="1247775" y="701675"/>
          <p14:tracePt t="70670" x="1254125" y="698500"/>
          <p14:tracePt t="70678" x="1257300" y="698500"/>
          <p14:tracePt t="70687" x="1263650" y="698500"/>
          <p14:tracePt t="70705" x="1276350" y="685800"/>
          <p14:tracePt t="70722" x="1292225" y="682625"/>
          <p14:tracePt t="70738" x="1301750" y="682625"/>
          <p14:tracePt t="70755" x="1317625" y="676275"/>
          <p14:tracePt t="70805" x="1323975" y="676275"/>
          <p14:tracePt t="70813" x="1327150" y="676275"/>
          <p14:tracePt t="70821" x="1339850" y="669925"/>
          <p14:tracePt t="70838" x="1349375" y="666750"/>
          <p14:tracePt t="70855" x="1362075" y="666750"/>
          <p14:tracePt t="70871" x="1371600" y="660400"/>
          <p14:tracePt t="70888" x="1387475" y="657225"/>
          <p14:tracePt t="70905" x="1416050" y="635000"/>
          <p14:tracePt t="70921" x="1460500" y="619125"/>
          <p14:tracePt t="70937" x="1520825" y="619125"/>
          <p14:tracePt t="70954" x="1590675" y="619125"/>
          <p14:tracePt t="70970" x="1685925" y="619125"/>
          <p14:tracePt t="70988" x="1736725" y="619125"/>
          <p14:tracePt t="71004" x="1765300" y="619125"/>
          <p14:tracePt t="71021" x="1812925" y="619125"/>
          <p14:tracePt t="71037" x="1857375" y="619125"/>
          <p14:tracePt t="71055" x="1943100" y="619125"/>
          <p14:tracePt t="71071" x="2022475" y="619125"/>
          <p14:tracePt t="71088" x="2108200" y="631825"/>
          <p14:tracePt t="71105" x="2222500" y="663575"/>
          <p14:tracePt t="71121" x="2295525" y="679450"/>
          <p14:tracePt t="71138" x="2339975" y="692150"/>
          <p14:tracePt t="71155" x="2390775" y="714375"/>
          <p14:tracePt t="71171" x="2428875" y="727075"/>
          <p14:tracePt t="71187" x="2466975" y="746125"/>
          <p14:tracePt t="71205" x="2533650" y="793750"/>
          <p14:tracePt t="71221" x="2581275" y="828675"/>
          <p14:tracePt t="71238" x="2632075" y="869950"/>
          <p14:tracePt t="71255" x="2698750" y="911225"/>
          <p14:tracePt t="71271" x="2720975" y="942975"/>
          <p14:tracePt t="71288" x="2746375" y="958850"/>
          <p14:tracePt t="71305" x="2765425" y="1000125"/>
          <p14:tracePt t="71320" x="2781300" y="1025525"/>
          <p14:tracePt t="71338" x="2816225" y="1073150"/>
          <p14:tracePt t="71355" x="2863850" y="1149350"/>
          <p14:tracePt t="71371" x="2892425" y="1193800"/>
          <p14:tracePt t="71388" x="2901950" y="1219200"/>
          <p14:tracePt t="71405" x="2914650" y="1254125"/>
          <p14:tracePt t="71421" x="2914650" y="1263650"/>
          <p14:tracePt t="71438" x="2927350" y="1279525"/>
          <p14:tracePt t="71455" x="2936875" y="1327150"/>
          <p14:tracePt t="71470" x="2952750" y="1384300"/>
          <p14:tracePt t="71488" x="2965450" y="1447800"/>
          <p14:tracePt t="71505" x="2990850" y="1511300"/>
          <p14:tracePt t="71521" x="3003550" y="1549400"/>
          <p14:tracePt t="71538" x="3009900" y="1571625"/>
          <p14:tracePt t="71555" x="3009900" y="1587500"/>
          <p14:tracePt t="71570" x="3009900" y="1612900"/>
          <p14:tracePt t="71587" x="3022600" y="1644650"/>
          <p14:tracePt t="71604" x="3041650" y="1733550"/>
          <p14:tracePt t="71620" x="3063875" y="1787525"/>
          <p14:tracePt t="71638" x="3076575" y="1835150"/>
          <p14:tracePt t="71655" x="3076575" y="1882775"/>
          <p14:tracePt t="71671" x="3073400" y="1898650"/>
          <p14:tracePt t="71688" x="3063875" y="1908175"/>
          <p14:tracePt t="71704" x="3028950" y="1943100"/>
          <p14:tracePt t="71721" x="2981325" y="1978025"/>
          <p14:tracePt t="71737" x="2936875" y="2047875"/>
          <p14:tracePt t="71754" x="2873375" y="2155825"/>
          <p14:tracePt t="71771" x="2841625" y="2193925"/>
          <p14:tracePt t="71788" x="2828925" y="2232025"/>
          <p14:tracePt t="71804" x="2803525" y="2270125"/>
          <p14:tracePt t="71821" x="2771775" y="2295525"/>
          <p14:tracePt t="71837" x="2749550" y="2305050"/>
          <p14:tracePt t="71854" x="2705100" y="2324100"/>
          <p14:tracePt t="71871" x="2695575" y="2355850"/>
          <p14:tracePt t="71887" x="2682875" y="2378075"/>
          <p14:tracePt t="71905" x="2657475" y="2413000"/>
          <p14:tracePt t="71921" x="2647950" y="2425700"/>
          <p14:tracePt t="71937" x="2644775" y="2435225"/>
          <p14:tracePt t="71954" x="2638425" y="2454275"/>
          <p14:tracePt t="71970" x="2638425" y="2460625"/>
          <p14:tracePt t="71987" x="2638425" y="2463800"/>
          <p14:tracePt t="72347" x="2647950" y="2444750"/>
          <p14:tracePt t="72355" x="2670175" y="2413000"/>
          <p14:tracePt t="72361" x="2695575" y="2362200"/>
          <p14:tracePt t="72370" x="2730500" y="2289175"/>
          <p14:tracePt t="72387" x="2784475" y="2168525"/>
          <p14:tracePt t="72405" x="2832100" y="2028825"/>
          <p14:tracePt t="72438" x="2838450" y="1898650"/>
          <p14:tracePt t="72472" x="2809875" y="1758950"/>
          <p14:tracePt t="72491" x="2809875" y="1727200"/>
          <p14:tracePt t="72504" x="2809875" y="1711325"/>
          <p14:tracePt t="72521" x="2809875" y="1701800"/>
          <p14:tracePt t="72538" x="2809875" y="1685925"/>
          <p14:tracePt t="72554" x="2809875" y="1673225"/>
          <p14:tracePt t="72571" x="2809875" y="1657350"/>
          <p14:tracePt t="72587" x="2809875" y="1647825"/>
          <p14:tracePt t="72604" x="2809875" y="1631950"/>
          <p14:tracePt t="72621" x="2809875" y="1622425"/>
          <p14:tracePt t="72639" x="2787650" y="1597025"/>
          <p14:tracePt t="72654" x="2768600" y="1571625"/>
          <p14:tracePt t="72671" x="2736850" y="1539875"/>
          <p14:tracePt t="72688" x="2714625" y="1514475"/>
          <p14:tracePt t="72690" x="2701925" y="1501775"/>
          <p14:tracePt t="72704" x="2682875" y="1473200"/>
          <p14:tracePt t="72720" x="2673350" y="1463675"/>
          <p14:tracePt t="72737" x="2660650" y="1441450"/>
          <p14:tracePt t="72754" x="2622550" y="1403350"/>
          <p14:tracePt t="72771" x="2593975" y="1377950"/>
          <p14:tracePt t="72788" x="2533650" y="1327150"/>
          <p14:tracePt t="72804" x="2432050" y="1247775"/>
          <p14:tracePt t="72820" x="2381250" y="1196975"/>
          <p14:tracePt t="72839" x="2336800" y="1146175"/>
          <p14:tracePt t="72855" x="2324100" y="1123950"/>
          <p14:tracePt t="72871" x="2305050" y="1098550"/>
          <p14:tracePt t="72889" x="2254250" y="1041400"/>
          <p14:tracePt t="72904" x="2184400" y="984250"/>
          <p14:tracePt t="72921" x="2111375" y="930275"/>
          <p14:tracePt t="72937" x="2038350" y="857250"/>
          <p14:tracePt t="72954" x="1968500" y="800100"/>
          <p14:tracePt t="72970" x="1952625" y="777875"/>
          <p14:tracePt t="72987" x="1943100" y="768350"/>
          <p14:tracePt t="73004" x="1920875" y="752475"/>
          <p14:tracePt t="73021" x="1911350" y="736600"/>
          <p14:tracePt t="73038" x="1898650" y="720725"/>
          <p14:tracePt t="73054" x="1885950" y="711200"/>
          <p14:tracePt t="73070" x="1873250" y="701675"/>
          <p14:tracePt t="73087" x="1863725" y="698500"/>
          <p14:tracePt t="73168" x="1857375" y="698500"/>
          <p14:tracePt t="74552" x="1860550" y="692150"/>
          <p14:tracePt t="74558" x="1870075" y="682625"/>
          <p14:tracePt t="74571" x="1873250" y="676275"/>
          <p14:tracePt t="74588" x="1892300" y="641350"/>
          <p14:tracePt t="74604" x="1908175" y="625475"/>
          <p14:tracePt t="74621" x="1917700" y="603250"/>
          <p14:tracePt t="74638" x="1933575" y="581025"/>
          <p14:tracePt t="74671" x="1939925" y="568325"/>
          <p14:tracePt t="74738" x="1939925" y="561975"/>
          <p14:tracePt t="74744" x="1939925" y="558800"/>
          <p14:tracePt t="74753" x="1939925" y="552450"/>
          <p14:tracePt t="74771" x="1939925" y="536575"/>
          <p14:tracePt t="74787" x="1930400" y="511175"/>
          <p14:tracePt t="74804" x="1911350" y="479425"/>
          <p14:tracePt t="74822" x="1870075" y="454025"/>
          <p14:tracePt t="74837" x="1844675" y="444500"/>
          <p14:tracePt t="74854" x="1828800" y="431800"/>
          <p14:tracePt t="74871" x="1819275" y="431800"/>
          <p14:tracePt t="74887" x="1806575" y="431800"/>
          <p14:tracePt t="74904" x="1787525" y="422275"/>
          <p14:tracePt t="74921" x="1765300" y="415925"/>
          <p14:tracePt t="74937" x="1708150" y="396875"/>
          <p14:tracePt t="74954" x="1673225" y="396875"/>
          <p14:tracePt t="74970" x="1651000" y="396875"/>
          <p14:tracePt t="74987" x="1631950" y="396875"/>
          <p14:tracePt t="75003" x="1616075" y="396875"/>
          <p14:tracePt t="75020" x="1606550" y="396875"/>
          <p14:tracePt t="75037" x="1590675" y="396875"/>
          <p14:tracePt t="75054" x="1581150" y="396875"/>
          <p14:tracePt t="75071" x="1562100" y="409575"/>
          <p14:tracePt t="75087" x="1549400" y="425450"/>
          <p14:tracePt t="75104" x="1539875" y="434975"/>
          <p14:tracePt t="75122" x="1520825" y="447675"/>
          <p14:tracePt t="75138" x="1511300" y="457200"/>
          <p14:tracePt t="75154" x="1498600" y="473075"/>
          <p14:tracePt t="75172" x="1485900" y="488950"/>
          <p14:tracePt t="75188" x="1470025" y="498475"/>
          <p14:tracePt t="75204" x="1460500" y="508000"/>
          <p14:tracePt t="75221" x="1444625" y="530225"/>
          <p14:tracePt t="75237" x="1444625" y="539750"/>
          <p14:tracePt t="75254" x="1444625" y="549275"/>
          <p14:tracePt t="75271" x="1444625" y="561975"/>
          <p14:tracePt t="75287" x="1444625" y="577850"/>
          <p14:tracePt t="75305" x="1444625" y="587375"/>
          <p14:tracePt t="75321" x="1444625" y="593725"/>
          <p14:tracePt t="75338" x="1444625" y="603250"/>
          <p14:tracePt t="75354" x="1444625" y="606425"/>
          <p14:tracePt t="75371" x="1444625" y="612775"/>
          <p14:tracePt t="75387" x="1444625" y="622300"/>
          <p14:tracePt t="75404" x="1444625" y="628650"/>
          <p14:tracePt t="75421" x="1447800" y="631825"/>
          <p14:tracePt t="75437" x="1450975" y="631825"/>
          <p14:tracePt t="75454" x="1457325" y="638175"/>
          <p14:tracePt t="75471" x="1466850" y="650875"/>
          <p14:tracePt t="75487" x="1482725" y="663575"/>
          <p14:tracePt t="75504" x="1492250" y="673100"/>
          <p14:tracePt t="75521" x="1504950" y="685800"/>
          <p14:tracePt t="75537" x="1514475" y="695325"/>
          <p14:tracePt t="75553" x="1533525" y="714375"/>
          <p14:tracePt t="75571" x="1533525" y="727075"/>
          <p14:tracePt t="75587" x="1536700" y="739775"/>
          <p14:tracePt t="75604" x="1543050" y="749300"/>
          <p14:tracePt t="75621" x="1558925" y="768350"/>
          <p14:tracePt t="75637" x="1577975" y="777875"/>
          <p14:tracePt t="75654" x="1603375" y="790575"/>
          <p14:tracePt t="75671" x="1651000" y="809625"/>
          <p14:tracePt t="75687" x="1673225" y="809625"/>
          <p14:tracePt t="75704" x="1695450" y="809625"/>
          <p14:tracePt t="75722" x="1711325" y="809625"/>
          <p14:tracePt t="75738" x="1720850" y="809625"/>
          <p14:tracePt t="75754" x="1730375" y="809625"/>
          <p14:tracePt t="75757" x="1733550" y="809625"/>
          <p14:tracePt t="75770" x="1762125" y="809625"/>
          <p14:tracePt t="75787" x="1778000" y="809625"/>
          <p14:tracePt t="75803" x="1800225" y="809625"/>
          <p14:tracePt t="75821" x="1812925" y="796925"/>
          <p14:tracePt t="75838" x="1822450" y="787400"/>
          <p14:tracePt t="75854" x="1835150" y="758825"/>
          <p14:tracePt t="75871" x="1847850" y="730250"/>
          <p14:tracePt t="75887" x="1847850" y="720725"/>
          <p14:tracePt t="75904" x="1847850" y="704850"/>
          <p14:tracePt t="75921" x="1847850" y="695325"/>
          <p14:tracePt t="75937" x="1847850" y="685800"/>
          <p14:tracePt t="75954" x="1847850" y="676275"/>
          <p14:tracePt t="75970" x="1847850" y="660400"/>
          <p14:tracePt t="75987" x="1847850" y="650875"/>
          <p14:tracePt t="76004" x="1841500" y="641350"/>
          <p14:tracePt t="76020" x="1841500" y="631825"/>
          <p14:tracePt t="76056" x="1835150" y="625475"/>
          <p14:tracePt t="76070" x="1825625" y="612775"/>
          <p14:tracePt t="76087" x="1816100" y="600075"/>
          <p14:tracePt t="76104" x="1787525" y="590550"/>
          <p14:tracePt t="76121" x="1743075" y="558800"/>
          <p14:tracePt t="76137" x="1711325" y="546100"/>
          <p14:tracePt t="76154" x="1695450" y="536575"/>
          <p14:tracePt t="76170" x="1676400" y="530225"/>
          <p14:tracePt t="76187" x="1666875" y="530225"/>
          <p14:tracePt t="76204" x="1657350" y="527050"/>
          <p14:tracePt t="76220" x="1616075" y="527050"/>
          <p14:tracePt t="76237" x="1593850" y="520700"/>
          <p14:tracePt t="76254" x="1577975" y="520700"/>
          <p14:tracePt t="76270" x="1558925" y="520700"/>
          <p14:tracePt t="76287" x="1549400" y="520700"/>
          <p14:tracePt t="76304" x="1539875" y="520700"/>
          <p14:tracePt t="76321" x="1517650" y="520700"/>
          <p14:tracePt t="76337" x="1508125" y="520700"/>
          <p14:tracePt t="76354" x="1498600" y="520700"/>
          <p14:tracePt t="76370" x="1482725" y="520700"/>
          <p14:tracePt t="76387" x="1470025" y="520700"/>
          <p14:tracePt t="76404" x="1460500" y="520700"/>
          <p14:tracePt t="76421" x="1454150" y="520700"/>
          <p14:tracePt t="76437" x="1454150" y="527050"/>
          <p14:tracePt t="76454" x="1454150" y="536575"/>
          <p14:tracePt t="76470" x="1454150" y="552450"/>
          <p14:tracePt t="76487" x="1454150" y="568325"/>
          <p14:tracePt t="76504" x="1454150" y="577850"/>
          <p14:tracePt t="76520" x="1454150" y="596900"/>
          <p14:tracePt t="76537" x="1454150" y="612775"/>
          <p14:tracePt t="76555" x="1454150" y="622300"/>
          <p14:tracePt t="76571" x="1454150" y="631825"/>
          <p14:tracePt t="76587" x="1457325" y="631825"/>
          <p14:tracePt t="76604" x="1460500" y="631825"/>
          <p14:tracePt t="76656" x="1460500" y="635000"/>
          <p14:tracePt t="76943" x="1479550" y="676275"/>
          <p14:tracePt t="76949" x="1508125" y="758825"/>
          <p14:tracePt t="76956" x="1555750" y="844550"/>
          <p14:tracePt t="76971" x="1609725" y="996950"/>
          <p14:tracePt t="76988" x="1644650" y="1117600"/>
          <p14:tracePt t="77003" x="1651000" y="1203325"/>
          <p14:tracePt t="77020" x="1651000" y="1308100"/>
          <p14:tracePt t="77037" x="1651000" y="1346200"/>
          <p14:tracePt t="77054" x="1651000" y="1387475"/>
          <p14:tracePt t="77070" x="1651000" y="1450975"/>
          <p14:tracePt t="77087" x="1651000" y="1495425"/>
          <p14:tracePt t="77104" x="1651000" y="1546225"/>
          <p14:tracePt t="77120" x="1641475" y="1625600"/>
          <p14:tracePt t="77137" x="1641475" y="1654175"/>
          <p14:tracePt t="77155" x="1641475" y="1682750"/>
          <p14:tracePt t="77170" x="1641475" y="1692275"/>
          <p14:tracePt t="77187" x="1641475" y="1701800"/>
          <p14:tracePt t="77204" x="1641475" y="1724025"/>
          <p14:tracePt t="77220" x="1644650" y="1784350"/>
          <p14:tracePt t="77237" x="1666875" y="1860550"/>
          <p14:tracePt t="77254" x="1724025" y="1990725"/>
          <p14:tracePt t="77270" x="1771650" y="2060575"/>
          <p14:tracePt t="77287" x="1819275" y="2101850"/>
          <p14:tracePt t="77304" x="1882775" y="2159000"/>
          <p14:tracePt t="77320" x="1914525" y="2190750"/>
          <p14:tracePt t="77337" x="1984375" y="2235200"/>
          <p14:tracePt t="77355" x="2174875" y="2362200"/>
          <p14:tracePt t="77371" x="2298700" y="2441575"/>
          <p14:tracePt t="77387" x="2413000" y="2511425"/>
          <p14:tracePt t="77405" x="2514600" y="2587625"/>
          <p14:tracePt t="77420" x="2562225" y="2622550"/>
          <p14:tracePt t="77437" x="2587625" y="2641600"/>
          <p14:tracePt t="77454" x="2628900" y="2673350"/>
          <p14:tracePt t="77470" x="2660650" y="2698750"/>
          <p14:tracePt t="77487" x="2708275" y="2740025"/>
          <p14:tracePt t="77505" x="2841625" y="2822575"/>
          <p14:tracePt t="77521" x="2921000" y="2860675"/>
          <p14:tracePt t="77537" x="2949575" y="2873375"/>
          <p14:tracePt t="77554" x="2978150" y="2873375"/>
          <p14:tracePt t="77570" x="2987675" y="2851150"/>
          <p14:tracePt t="77587" x="3000375" y="2806700"/>
          <p14:tracePt t="77604" x="3000375" y="2771775"/>
          <p14:tracePt t="77620" x="3000375" y="2755900"/>
          <p14:tracePt t="77636" x="3000375" y="2749550"/>
          <p14:tracePt t="77654" x="3000375" y="2740025"/>
          <p14:tracePt t="77670" x="2994025" y="2717800"/>
          <p14:tracePt t="77687" x="2965450" y="2663825"/>
          <p14:tracePt t="77704" x="2882900" y="2520950"/>
          <p14:tracePt t="77720" x="2835275" y="2451100"/>
          <p14:tracePt t="77738" x="2816225" y="2413000"/>
          <p14:tracePt t="77755" x="2794000" y="2384425"/>
          <p14:tracePt t="77770" x="2790825" y="2374900"/>
          <p14:tracePt t="77787" x="2784475" y="2374900"/>
          <p14:tracePt t="77791" x="2781300" y="2374900"/>
          <p14:tracePt t="77804" x="2771775" y="2368550"/>
          <p14:tracePt t="77820" x="2740025" y="2359025"/>
          <p14:tracePt t="77837" x="2717800" y="2339975"/>
          <p14:tracePt t="77854" x="2676525" y="2327275"/>
          <p14:tracePt t="77870" x="2667000" y="2317750"/>
          <p14:tracePt t="77887" x="2651125" y="2308225"/>
          <p14:tracePt t="77904" x="2606675" y="2282825"/>
          <p14:tracePt t="77921" x="2584450" y="2273300"/>
          <p14:tracePt t="77937" x="2552700" y="2260600"/>
          <p14:tracePt t="77954" x="2540000" y="2254250"/>
          <p14:tracePt t="77970" x="2527300" y="2251075"/>
          <p14:tracePt t="77987" x="2514600" y="2251075"/>
          <p14:tracePt t="78003" x="2508250" y="2251075"/>
          <p14:tracePt t="78020" x="2505075" y="2251075"/>
          <p14:tracePt t="78037" x="2495550" y="2251075"/>
          <p14:tracePt t="78054" x="2479675" y="2251075"/>
          <p14:tracePt t="78070" x="2470150" y="2251075"/>
          <p14:tracePt t="78087" x="2454275" y="2251075"/>
          <p14:tracePt t="78103" x="2451100" y="2251075"/>
          <p14:tracePt t="78141" x="2444750" y="2251075"/>
          <p14:tracePt t="78155" x="2435225" y="2251075"/>
          <p14:tracePt t="78171" x="2428875" y="2251075"/>
          <p14:tracePt t="78187" x="2425700" y="2260600"/>
          <p14:tracePt t="78204" x="2425700" y="2276475"/>
          <p14:tracePt t="78220" x="2425700" y="2292350"/>
          <p14:tracePt t="78237" x="2425700" y="2301875"/>
          <p14:tracePt t="78253" x="2435225" y="2333625"/>
          <p14:tracePt t="78270" x="2444750" y="2365375"/>
          <p14:tracePt t="78287" x="2457450" y="2397125"/>
          <p14:tracePt t="78291" x="2463800" y="2422525"/>
          <p14:tracePt t="78304" x="2482850" y="2460625"/>
          <p14:tracePt t="78321" x="2482850" y="2505075"/>
          <p14:tracePt t="78338" x="2489200" y="2540000"/>
          <p14:tracePt t="78354" x="2495550" y="2574925"/>
          <p14:tracePt t="78370" x="2495550" y="2603500"/>
          <p14:tracePt t="78386" x="2495550" y="2625725"/>
          <p14:tracePt t="78403" x="2495550" y="2644775"/>
          <p14:tracePt t="78420" x="2495550" y="2657475"/>
          <p14:tracePt t="78437" x="2495550" y="2667000"/>
          <p14:tracePt t="78454" x="2495550" y="2686050"/>
          <p14:tracePt t="78471" x="2495550" y="2701925"/>
          <p14:tracePt t="78487" x="2495550" y="2711450"/>
          <p14:tracePt t="78504" x="2495550" y="2724150"/>
          <p14:tracePt t="78520" x="2495550" y="2733675"/>
          <p14:tracePt t="78536" x="2495550" y="2746375"/>
          <p14:tracePt t="78554" x="2495550" y="2749550"/>
          <p14:tracePt t="78597" x="2501900" y="2749550"/>
          <p14:tracePt t="78605" x="2505075" y="2749550"/>
          <p14:tracePt t="78621" x="2540000" y="2749550"/>
          <p14:tracePt t="78637" x="2578100" y="2733675"/>
          <p14:tracePt t="78654" x="2651125" y="2727325"/>
          <p14:tracePt t="78670" x="2679700" y="2727325"/>
          <p14:tracePt t="78686" x="2689225" y="2727325"/>
          <p14:tracePt t="78704" x="2705100" y="2727325"/>
          <p14:tracePt t="78721" x="2720975" y="2727325"/>
          <p14:tracePt t="78737" x="2730500" y="2724150"/>
          <p14:tracePt t="78754" x="2778125" y="2705100"/>
          <p14:tracePt t="78771" x="2800350" y="2692400"/>
          <p14:tracePt t="78787" x="2825750" y="2663825"/>
          <p14:tracePt t="78789" x="2844800" y="2651125"/>
          <p14:tracePt t="78803" x="2857500" y="2603500"/>
          <p14:tracePt t="78820" x="2863850" y="2568575"/>
          <p14:tracePt t="78836" x="2863850" y="2530475"/>
          <p14:tracePt t="78853" x="2863850" y="2505075"/>
          <p14:tracePt t="78871" x="2863850" y="2489200"/>
          <p14:tracePt t="78887" x="2863850" y="2479675"/>
          <p14:tracePt t="78904" x="2854325" y="2463800"/>
          <p14:tracePt t="78920" x="2838450" y="2441575"/>
          <p14:tracePt t="78936" x="2819400" y="2419350"/>
          <p14:tracePt t="78954" x="2774950" y="2359025"/>
          <p14:tracePt t="78971" x="2749550" y="2327275"/>
          <p14:tracePt t="78987" x="2730500" y="2305050"/>
          <p14:tracePt t="79003" x="2711450" y="2289175"/>
          <p14:tracePt t="79020" x="2701925" y="2289175"/>
          <p14:tracePt t="79037" x="2692400" y="2289175"/>
          <p14:tracePt t="79054" x="2686050" y="2289175"/>
          <p14:tracePt t="79070" x="2676525" y="2289175"/>
          <p14:tracePt t="79086" x="2660650" y="2289175"/>
          <p14:tracePt t="79104" x="2647950" y="2289175"/>
          <p14:tracePt t="79120" x="2635250" y="2289175"/>
          <p14:tracePt t="79137" x="2625725" y="2289175"/>
          <p14:tracePt t="79154" x="2600325" y="2289175"/>
          <p14:tracePt t="79170" x="2578100" y="2289175"/>
          <p14:tracePt t="79187" x="2549525" y="2289175"/>
          <p14:tracePt t="79203" x="2517775" y="2292350"/>
          <p14:tracePt t="79221" x="2486025" y="2301875"/>
          <p14:tracePt t="79237" x="2470150" y="2308225"/>
          <p14:tracePt t="79254" x="2454275" y="2308225"/>
          <p14:tracePt t="79270" x="2441575" y="2308225"/>
          <p14:tracePt t="79287" x="2432050" y="2308225"/>
          <p14:tracePt t="79304" x="2409825" y="2330450"/>
          <p14:tracePt t="79320" x="2378075" y="2336800"/>
          <p14:tracePt t="79336" x="2362200" y="2336800"/>
          <p14:tracePt t="79354" x="2349500" y="2346325"/>
          <p14:tracePt t="79371" x="2333625" y="2349500"/>
          <p14:tracePt t="79388" x="2324100" y="2355850"/>
          <p14:tracePt t="79404" x="2317750" y="2355850"/>
          <p14:tracePt t="79421" x="2317750" y="2365375"/>
          <p14:tracePt t="79438" x="2314575" y="2384425"/>
          <p14:tracePt t="79453" x="2314575" y="2393950"/>
          <p14:tracePt t="79470" x="2314575" y="2403475"/>
          <p14:tracePt t="79486" x="2314575" y="2413000"/>
          <p14:tracePt t="79503" x="2314575" y="2435225"/>
          <p14:tracePt t="79520" x="2314575" y="2444750"/>
          <p14:tracePt t="79538" x="2320925" y="2457450"/>
          <p14:tracePt t="79554" x="2330450" y="2473325"/>
          <p14:tracePt t="79570" x="2346325" y="2486025"/>
          <p14:tracePt t="79587" x="2355850" y="2511425"/>
          <p14:tracePt t="79604" x="2368550" y="2540000"/>
          <p14:tracePt t="79620" x="2378075" y="2565400"/>
          <p14:tracePt t="79637" x="2406650" y="2593975"/>
          <p14:tracePt t="79654" x="2457450" y="2641600"/>
          <p14:tracePt t="79671" x="2489200" y="2673350"/>
          <p14:tracePt t="79688" x="2501900" y="2686050"/>
          <p14:tracePt t="79704" x="2511425" y="2695575"/>
          <p14:tracePt t="79721" x="2511425" y="2711450"/>
          <p14:tracePt t="79737" x="2527300" y="2720975"/>
          <p14:tracePt t="79753" x="2536825" y="2720975"/>
          <p14:tracePt t="79770" x="2546350" y="2720975"/>
          <p14:tracePt t="79787" x="2587625" y="2720975"/>
          <p14:tracePt t="79804" x="2609850" y="2720975"/>
          <p14:tracePt t="79820" x="2625725" y="2720975"/>
          <p14:tracePt t="79837" x="2644775" y="2720975"/>
          <p14:tracePt t="79854" x="2654300" y="2720975"/>
          <p14:tracePt t="79887" x="2670175" y="2711450"/>
          <p14:tracePt t="79903" x="2692400" y="2692400"/>
          <p14:tracePt t="79920" x="2717800" y="2682875"/>
          <p14:tracePt t="79937" x="2752725" y="2663825"/>
          <p14:tracePt t="79954" x="2762250" y="2654300"/>
          <p14:tracePt t="79971" x="2774950" y="2632075"/>
          <p14:tracePt t="79988" x="2784475" y="2584450"/>
          <p14:tracePt t="80004" x="2784475" y="2562225"/>
          <p14:tracePt t="80021" x="2784475" y="2546350"/>
          <p14:tracePt t="80037" x="2784475" y="2524125"/>
          <p14:tracePt t="80053" x="2800350" y="2514600"/>
          <p14:tracePt t="80070" x="2806700" y="2498725"/>
          <p14:tracePt t="80087" x="2806700" y="2460625"/>
          <p14:tracePt t="80103" x="2806700" y="2428875"/>
          <p14:tracePt t="80120" x="2803525" y="2393950"/>
          <p14:tracePt t="80138" x="2784475" y="2359025"/>
          <p14:tracePt t="80154" x="2784475" y="2349500"/>
          <p14:tracePt t="80170" x="2784475" y="2343150"/>
          <p14:tracePt t="80231" x="2781300" y="2339975"/>
          <p14:tracePt t="80238" x="2774950" y="2333625"/>
          <p14:tracePt t="80254" x="2765425" y="2333625"/>
          <p14:tracePt t="80271" x="2755900" y="2330450"/>
          <p14:tracePt t="80287" x="2740025" y="2324100"/>
          <p14:tracePt t="80330" x="2736850" y="2324100"/>
          <p14:tracePt t="80337" x="2730500" y="2324100"/>
          <p14:tracePt t="80353" x="2720975" y="2324100"/>
          <p14:tracePt t="80370" x="2698750" y="2324100"/>
          <p14:tracePt t="80387" x="2660650" y="2324100"/>
          <p14:tracePt t="80403" x="2628900" y="2324100"/>
          <p14:tracePt t="80420" x="2619375" y="2324100"/>
          <p14:tracePt t="80437" x="2606675" y="2324100"/>
          <p14:tracePt t="80453" x="2597150" y="2324100"/>
          <p14:tracePt t="80470" x="2581275" y="2324100"/>
          <p14:tracePt t="80487" x="2565400" y="2324100"/>
          <p14:tracePt t="80503" x="2552700" y="2324100"/>
          <p14:tracePt t="80521" x="2520950" y="2333625"/>
          <p14:tracePt t="80537" x="2498725" y="2349500"/>
          <p14:tracePt t="80553" x="2489200" y="2349500"/>
          <p14:tracePt t="80570" x="2479675" y="2349500"/>
          <p14:tracePt t="80587" x="2460625" y="2349500"/>
          <p14:tracePt t="80603" x="2454275" y="2352675"/>
          <p14:tracePt t="80620" x="2444750" y="2368550"/>
          <p14:tracePt t="80637" x="2428875" y="2384425"/>
          <p14:tracePt t="80653" x="2413000" y="2393950"/>
          <p14:tracePt t="80671" x="2403475" y="2403475"/>
          <p14:tracePt t="80687" x="2403475" y="2422525"/>
          <p14:tracePt t="80703" x="2403475" y="2432050"/>
          <p14:tracePt t="80720" x="2403475" y="2444750"/>
          <p14:tracePt t="80737" x="2403475" y="2457450"/>
          <p14:tracePt t="80753" x="2403475" y="2473325"/>
          <p14:tracePt t="80770" x="2403475" y="2482850"/>
          <p14:tracePt t="80786" x="2403475" y="2498725"/>
          <p14:tracePt t="80803" x="2403475" y="2508250"/>
          <p14:tracePt t="80821" x="2403475" y="2524125"/>
          <p14:tracePt t="80824" x="2403475" y="2527300"/>
          <p14:tracePt t="80837" x="2403475" y="2536825"/>
          <p14:tracePt t="80854" x="2403475" y="2546350"/>
          <p14:tracePt t="80886" x="2403475" y="2568575"/>
          <p14:tracePt t="80903" x="2403475" y="2578100"/>
          <p14:tracePt t="80920" x="2403475" y="2587625"/>
          <p14:tracePt t="80937" x="2403475" y="2600325"/>
          <p14:tracePt t="80953" x="2403475" y="2616200"/>
          <p14:tracePt t="80971" x="2403475" y="2625725"/>
          <p14:tracePt t="80987" x="2403475" y="2635250"/>
          <p14:tracePt t="81003" x="2403475" y="2641600"/>
          <p14:tracePt t="81073" x="2406650" y="2641600"/>
          <p14:tracePt t="81080" x="2409825" y="2641600"/>
          <p14:tracePt t="81087" x="2416175" y="2641600"/>
          <p14:tracePt t="81103" x="2432050" y="2641600"/>
          <p14:tracePt t="81120" x="2435225" y="2641600"/>
          <p14:tracePt t="81137" x="2451100" y="2641600"/>
          <p14:tracePt t="81153" x="2460625" y="2641600"/>
          <p14:tracePt t="81170" x="2476500" y="2641600"/>
          <p14:tracePt t="81187" x="2489200" y="2641600"/>
          <p14:tracePt t="81203" x="2505075" y="2638425"/>
          <p14:tracePt t="81220" x="2543175" y="2625725"/>
          <p14:tracePt t="81237" x="2613025" y="2625725"/>
          <p14:tracePt t="81254" x="2644775" y="2625725"/>
          <p14:tracePt t="81270" x="2667000" y="2625725"/>
          <p14:tracePt t="81287" x="2682875" y="2625725"/>
          <p14:tracePt t="81303" x="2686050" y="2625725"/>
          <p14:tracePt t="81320" x="2686050" y="2622550"/>
          <p14:tracePt t="81323" x="2692400" y="2622550"/>
          <p14:tracePt t="81337" x="2701925" y="2606675"/>
          <p14:tracePt t="81355" x="2717800" y="2600325"/>
          <p14:tracePt t="81370" x="2727325" y="2590800"/>
          <p14:tracePt t="81387" x="2740025" y="2578100"/>
          <p14:tracePt t="81403" x="2752725" y="2568575"/>
          <p14:tracePt t="81421" x="2768600" y="2533650"/>
          <p14:tracePt t="81436" x="2768600" y="2511425"/>
          <p14:tracePt t="81453" x="2768600" y="2482850"/>
          <p14:tracePt t="81470" x="2768600" y="2466975"/>
          <p14:tracePt t="81487" x="2768600" y="2444750"/>
          <p14:tracePt t="81503" x="2768600" y="2441575"/>
          <p14:tracePt t="81537" x="2768600" y="2435225"/>
          <p14:tracePt t="81553" x="2765425" y="2425700"/>
          <p14:tracePt t="81570" x="2749550" y="2416175"/>
          <p14:tracePt t="81586" x="2736850" y="2406650"/>
          <p14:tracePt t="81603" x="2727325" y="2406650"/>
          <p14:tracePt t="81657" x="2720975" y="2406650"/>
          <p14:tracePt t="81664" x="2717800" y="2406650"/>
          <p14:tracePt t="81672" x="2705100" y="2397125"/>
          <p14:tracePt t="81687" x="2695575" y="2387600"/>
          <p14:tracePt t="81703" x="2686050" y="2387600"/>
          <p14:tracePt t="81721" x="2670175" y="2381250"/>
          <p14:tracePt t="81737" x="2657475" y="2381250"/>
          <p14:tracePt t="81754" x="2647950" y="2381250"/>
          <p14:tracePt t="81771" x="2632075" y="2381250"/>
          <p14:tracePt t="81787" x="2622550" y="2381250"/>
          <p14:tracePt t="81803" x="2606675" y="2381250"/>
          <p14:tracePt t="81821" x="2581275" y="2381250"/>
          <p14:tracePt t="81837" x="2565400" y="2374900"/>
          <p14:tracePt t="81853" x="2549525" y="2374900"/>
          <p14:tracePt t="81870" x="2533650" y="2374900"/>
          <p14:tracePt t="81887" x="2524125" y="2374900"/>
          <p14:tracePt t="81904" x="2514600" y="2374900"/>
          <p14:tracePt t="81921" x="2495550" y="2374900"/>
          <p14:tracePt t="81937" x="2486025" y="2374900"/>
          <p14:tracePt t="81953" x="2463800" y="2374900"/>
          <p14:tracePt t="81970" x="2422525" y="2374900"/>
          <p14:tracePt t="81986" x="2406650" y="2374900"/>
          <p14:tracePt t="82003" x="2390775" y="2374900"/>
          <p14:tracePt t="82021" x="2378075" y="2374900"/>
          <p14:tracePt t="82037" x="2368550" y="2374900"/>
          <p14:tracePt t="82054" x="2359025" y="2381250"/>
          <p14:tracePt t="82071" x="2336800" y="2403475"/>
          <p14:tracePt t="82086" x="2327275" y="2413000"/>
          <p14:tracePt t="82103" x="2317750" y="2422525"/>
          <p14:tracePt t="82120" x="2301875" y="2438400"/>
          <p14:tracePt t="82136" x="2286000" y="2454275"/>
          <p14:tracePt t="82154" x="2276475" y="2454275"/>
          <p14:tracePt t="82171" x="2260600" y="2460625"/>
          <p14:tracePt t="82187" x="2251075" y="2470150"/>
          <p14:tracePt t="82204" x="2235200" y="2479675"/>
          <p14:tracePt t="82220" x="2235200" y="2489200"/>
          <p14:tracePt t="82237" x="2235200" y="2495550"/>
          <p14:tracePt t="82253" x="2235200" y="2505075"/>
          <p14:tracePt t="82270" x="2235200" y="2520950"/>
          <p14:tracePt t="82287" x="2235200" y="2524125"/>
          <p14:tracePt t="82304" x="2235200" y="2530475"/>
          <p14:tracePt t="82321" x="2235200" y="2533650"/>
          <p14:tracePt t="82337" x="2235200" y="2543175"/>
          <p14:tracePt t="82353" x="2235200" y="2555875"/>
          <p14:tracePt t="82370" x="2235200" y="2565400"/>
          <p14:tracePt t="82386" x="2238375" y="2568575"/>
          <p14:tracePt t="82403" x="2254250" y="2574925"/>
          <p14:tracePt t="82421" x="2266950" y="2587625"/>
          <p14:tracePt t="82437" x="2276475" y="2603500"/>
          <p14:tracePt t="82454" x="2289175" y="2609850"/>
          <p14:tracePt t="82470" x="2308225" y="2613025"/>
          <p14:tracePt t="82487" x="2317750" y="2613025"/>
          <p14:tracePt t="82503" x="2324100" y="2613025"/>
          <p14:tracePt t="82536" x="2327275" y="2613025"/>
          <p14:tracePt t="82565" x="2333625" y="2613025"/>
          <p14:tracePt t="82635" x="2336800" y="2613025"/>
          <p14:tracePt t="82642" x="2346325" y="2613025"/>
          <p14:tracePt t="82653" x="2352675" y="2613025"/>
          <p14:tracePt t="82669" x="2362200" y="2613025"/>
          <p14:tracePt t="82743" x="2368550" y="2613025"/>
          <p14:tracePt t="82756" x="2371725" y="2619375"/>
          <p14:tracePt t="82763" x="2378075" y="2622550"/>
          <p14:tracePt t="82771" x="2381250" y="2628900"/>
          <p14:tracePt t="82787" x="2397125" y="2638425"/>
          <p14:tracePt t="82803" x="2406650" y="2654300"/>
          <p14:tracePt t="82819" x="2422525" y="2663825"/>
          <p14:tracePt t="82836" x="2432050" y="2670175"/>
          <p14:tracePt t="82853" x="2447925" y="2670175"/>
          <p14:tracePt t="82856" x="2451100" y="2670175"/>
          <p14:tracePt t="82870" x="2451100" y="2673350"/>
          <p14:tracePt t="82899" x="2457450" y="2673350"/>
          <p14:tracePt t="82906" x="2460625" y="2673350"/>
          <p14:tracePt t="82920" x="2470150" y="2673350"/>
          <p14:tracePt t="82936" x="2482850" y="2679700"/>
          <p14:tracePt t="82953" x="2495550" y="2679700"/>
          <p14:tracePt t="82969" x="2501900" y="2679700"/>
          <p14:tracePt t="82986" x="2505075" y="2679700"/>
          <p14:tracePt t="83020" x="2514600" y="2679700"/>
          <p14:tracePt t="83037" x="2527300" y="2679700"/>
          <p14:tracePt t="83054" x="2536825" y="2679700"/>
          <p14:tracePt t="83069" x="2555875" y="2676525"/>
          <p14:tracePt t="83086" x="2565400" y="2667000"/>
          <p14:tracePt t="83103" x="2574925" y="2657475"/>
          <p14:tracePt t="83119" x="2584450" y="2638425"/>
          <p14:tracePt t="83137" x="2590800" y="2625725"/>
          <p14:tracePt t="83153" x="2590800" y="2616200"/>
          <p14:tracePt t="83170" x="2590800" y="2606675"/>
          <p14:tracePt t="83213" x="2590800" y="2597150"/>
          <p14:tracePt t="83334" x="2600325" y="2597150"/>
          <p14:tracePt t="83341" x="2606675" y="2597150"/>
          <p14:tracePt t="83355" x="2609850" y="2597150"/>
          <p14:tracePt t="83369" x="2616200" y="2597150"/>
          <p14:tracePt t="85083" x="2613025" y="2527300"/>
          <p14:tracePt t="85089" x="2603500" y="2457450"/>
          <p14:tracePt t="85103" x="2578100" y="2314575"/>
          <p14:tracePt t="85119" x="2533650" y="2184400"/>
          <p14:tracePt t="85136" x="2489200" y="2041525"/>
          <p14:tracePt t="85153" x="2403475" y="1876425"/>
          <p14:tracePt t="85170" x="2324100" y="1771650"/>
          <p14:tracePt t="85203" x="2105025" y="1498600"/>
          <p14:tracePt t="85240" x="1914525" y="1371600"/>
          <p14:tracePt t="85254" x="1876425" y="1358900"/>
          <p14:tracePt t="85270" x="1838325" y="1346200"/>
          <p14:tracePt t="85286" x="1816100" y="1333500"/>
          <p14:tracePt t="85303" x="1755775" y="1301750"/>
          <p14:tracePt t="85320" x="1711325" y="1276350"/>
          <p14:tracePt t="85337" x="1670050" y="1235075"/>
          <p14:tracePt t="85353" x="1641475" y="1206500"/>
          <p14:tracePt t="85369" x="1631950" y="1190625"/>
          <p14:tracePt t="85386" x="1616075" y="1184275"/>
          <p14:tracePt t="85403" x="1606550" y="1184275"/>
          <p14:tracePt t="85433" x="1600200" y="1184275"/>
          <p14:tracePt t="85440" x="1597025" y="1184275"/>
          <p14:tracePt t="85539" x="1597025" y="1187450"/>
          <p14:tracePt t="85545" x="1597025" y="1196975"/>
          <p14:tracePt t="85553" x="1597025" y="1203325"/>
          <p14:tracePt t="85569" x="1597025" y="1212850"/>
          <p14:tracePt t="85586" x="1597025" y="1222375"/>
          <p14:tracePt t="85603" x="1597025" y="1235075"/>
          <p14:tracePt t="85620" x="1597025" y="1247775"/>
          <p14:tracePt t="85637" x="1597025" y="1257300"/>
          <p14:tracePt t="85653" x="1606550" y="1270000"/>
          <p14:tracePt t="85669" x="1622425" y="1282700"/>
          <p14:tracePt t="85686" x="1622425" y="1295400"/>
          <p14:tracePt t="85703" x="1628775" y="1301750"/>
          <p14:tracePt t="86816" x="1635125" y="1266825"/>
          <p14:tracePt t="86823" x="1641475" y="1206500"/>
          <p14:tracePt t="86837" x="1657350" y="1111250"/>
          <p14:tracePt t="86852" x="1673225" y="1035050"/>
          <p14:tracePt t="86869" x="1673225" y="981075"/>
          <p14:tracePt t="86886" x="1673225" y="942975"/>
          <p14:tracePt t="86902" x="1673225" y="933450"/>
          <p14:tracePt t="86937" x="1673225" y="908050"/>
          <p14:tracePt t="86970" x="1673225" y="882650"/>
          <p14:tracePt t="86973" x="1673225" y="879475"/>
          <p14:tracePt t="86987" x="1673225" y="866775"/>
          <p14:tracePt t="87004" x="1673225" y="857250"/>
          <p14:tracePt t="87019" x="1673225" y="844550"/>
          <p14:tracePt t="87036" x="1679575" y="828675"/>
          <p14:tracePt t="87052" x="1679575" y="819150"/>
          <p14:tracePt t="87069" x="1679575" y="809625"/>
          <p14:tracePt t="87086" x="1679575" y="793750"/>
          <p14:tracePt t="87102" x="1679575" y="790575"/>
          <p14:tracePt t="87138" x="1679575" y="784225"/>
          <p14:tracePt t="87194" x="1679575" y="777875"/>
          <p14:tracePt t="87201" x="1679575" y="774700"/>
          <p14:tracePt t="87208" x="1679575" y="768350"/>
          <p14:tracePt t="87223" x="1679575" y="765175"/>
          <p14:tracePt t="87236" x="1679575" y="755650"/>
          <p14:tracePt t="87253" x="1679575" y="739775"/>
          <p14:tracePt t="87270" x="1679575" y="730250"/>
          <p14:tracePt t="87286" x="1679575" y="704850"/>
          <p14:tracePt t="87303" x="1679575" y="688975"/>
          <p14:tracePt t="87319" x="1679575" y="679450"/>
          <p14:tracePt t="87336" x="1679575" y="663575"/>
          <p14:tracePt t="88936" x="1717675" y="666750"/>
          <p14:tracePt t="88943" x="1774825" y="666750"/>
          <p14:tracePt t="88953" x="1831975" y="666750"/>
          <p14:tracePt t="88970" x="2028825" y="660400"/>
          <p14:tracePt t="88987" x="2244725" y="660400"/>
          <p14:tracePt t="89002" x="2447925" y="660400"/>
          <p14:tracePt t="89035" x="2984500" y="733425"/>
          <p14:tracePt t="89070" x="3381375" y="815975"/>
          <p14:tracePt t="89088" x="3556000" y="854075"/>
          <p14:tracePt t="89104" x="3762375" y="869950"/>
          <p14:tracePt t="89120" x="4070350" y="898525"/>
          <p14:tracePt t="89135" x="4267200" y="917575"/>
          <p14:tracePt t="89152" x="4394200" y="936625"/>
          <p14:tracePt t="89169" x="4568825" y="936625"/>
          <p14:tracePt t="89186" x="4705350" y="936625"/>
          <p14:tracePt t="89203" x="4813300" y="920750"/>
          <p14:tracePt t="89220" x="5064125" y="914400"/>
          <p14:tracePt t="89237" x="5238750" y="917575"/>
          <p14:tracePt t="89253" x="5391150" y="946150"/>
          <p14:tracePt t="89269" x="5600700" y="990600"/>
          <p14:tracePt t="89285" x="5711825" y="1022350"/>
          <p14:tracePt t="89302" x="5819775" y="1041400"/>
          <p14:tracePt t="89319" x="5949950" y="1047750"/>
          <p14:tracePt t="89335" x="6032500" y="1044575"/>
          <p14:tracePt t="89353" x="6096000" y="1028700"/>
          <p14:tracePt t="89370" x="6188075" y="1000125"/>
          <p14:tracePt t="89386" x="6207125" y="987425"/>
          <p14:tracePt t="89713" x="6270625" y="981075"/>
          <p14:tracePt t="89720" x="6350000" y="962025"/>
          <p14:tracePt t="89735" x="6527800" y="895350"/>
          <p14:tracePt t="89753" x="6683375" y="841375"/>
          <p14:tracePt t="89770" x="6788150" y="803275"/>
          <p14:tracePt t="89803" x="6877050" y="796925"/>
          <p14:tracePt t="89835" x="6981825" y="796925"/>
          <p14:tracePt t="89852" x="7042150" y="796925"/>
          <p14:tracePt t="89869" x="7150100" y="784225"/>
          <p14:tracePt t="89885" x="7248525" y="768350"/>
          <p14:tracePt t="89903" x="7331075" y="752475"/>
          <p14:tracePt t="89919" x="7400925" y="723900"/>
          <p14:tracePt t="89936" x="7416800" y="717550"/>
          <p14:tracePt t="89953" x="7432675" y="714375"/>
          <p14:tracePt t="89969" x="7448550" y="714375"/>
          <p14:tracePt t="89985" x="7458075" y="704850"/>
          <p14:tracePt t="90003" x="7467600" y="698500"/>
          <p14:tracePt t="90019" x="7486650" y="679450"/>
          <p14:tracePt t="90036" x="7496175" y="669925"/>
          <p14:tracePt t="90052" x="7508875" y="638175"/>
          <p14:tracePt t="90069" x="7515225" y="590550"/>
          <p14:tracePt t="90085" x="7515225" y="561975"/>
          <p14:tracePt t="90102" x="7515225" y="546100"/>
          <p14:tracePt t="90119" x="7515225" y="530225"/>
          <p14:tracePt t="90136" x="7502525" y="514350"/>
          <p14:tracePt t="90153" x="7473950" y="504825"/>
          <p14:tracePt t="90169" x="7423150" y="485775"/>
          <p14:tracePt t="90186" x="7369175" y="463550"/>
          <p14:tracePt t="90202" x="7321550" y="438150"/>
          <p14:tracePt t="90219" x="7235825" y="403225"/>
          <p14:tracePt t="90235" x="7181850" y="374650"/>
          <p14:tracePt t="90252" x="7115175" y="346075"/>
          <p14:tracePt t="90269" x="7019925" y="301625"/>
          <p14:tracePt t="90285" x="6946900" y="285750"/>
          <p14:tracePt t="90302" x="6858000" y="263525"/>
          <p14:tracePt t="90319" x="6724650" y="231775"/>
          <p14:tracePt t="90335" x="6664325" y="231775"/>
          <p14:tracePt t="90353" x="6626225" y="231775"/>
          <p14:tracePt t="90369" x="6565900" y="231775"/>
          <p14:tracePt t="90385" x="6527800" y="231775"/>
          <p14:tracePt t="90403" x="6467475" y="241300"/>
          <p14:tracePt t="90419" x="6362700" y="273050"/>
          <p14:tracePt t="90435" x="6286500" y="301625"/>
          <p14:tracePt t="90453" x="6238875" y="330200"/>
          <p14:tracePt t="90469" x="6181725" y="355600"/>
          <p14:tracePt t="90485" x="6156325" y="365125"/>
          <p14:tracePt t="90503" x="6118225" y="400050"/>
          <p14:tracePt t="90519" x="6051550" y="444500"/>
          <p14:tracePt t="90535" x="5994400" y="473075"/>
          <p14:tracePt t="90553" x="5956300" y="498475"/>
          <p14:tracePt t="90569" x="5911850" y="542925"/>
          <p14:tracePt t="90586" x="5880100" y="574675"/>
          <p14:tracePt t="90602" x="5870575" y="600075"/>
          <p14:tracePt t="90619" x="5854700" y="612775"/>
          <p14:tracePt t="90636" x="5845175" y="628650"/>
          <p14:tracePt t="90653" x="5829300" y="638175"/>
          <p14:tracePt t="90669" x="5803900" y="676275"/>
          <p14:tracePt t="90686" x="5788025" y="704850"/>
          <p14:tracePt t="90704" x="5753100" y="771525"/>
          <p14:tracePt t="90719" x="5740400" y="803275"/>
          <p14:tracePt t="90736" x="5734050" y="831850"/>
          <p14:tracePt t="90752" x="5730875" y="854075"/>
          <p14:tracePt t="90769" x="5718175" y="895350"/>
          <p14:tracePt t="90786" x="5699125" y="920750"/>
          <p14:tracePt t="90802" x="5686425" y="958850"/>
          <p14:tracePt t="90819" x="5667375" y="1057275"/>
          <p14:tracePt t="90836" x="5657850" y="1101725"/>
          <p14:tracePt t="90852" x="5657850" y="1146175"/>
          <p14:tracePt t="90869" x="5657850" y="1200150"/>
          <p14:tracePt t="90886" x="5657850" y="1222375"/>
          <p14:tracePt t="90904" x="5657850" y="1263650"/>
          <p14:tracePt t="90919" x="5648325" y="1285875"/>
          <p14:tracePt t="90936" x="5629275" y="1317625"/>
          <p14:tracePt t="90953" x="5610225" y="1352550"/>
          <p14:tracePt t="90969" x="5600700" y="1381125"/>
          <p14:tracePt t="90986" x="5594350" y="1406525"/>
          <p14:tracePt t="90989" x="5594350" y="1422400"/>
          <p14:tracePt t="91003" x="5594350" y="1444625"/>
          <p14:tracePt t="91019" x="5594350" y="1466850"/>
          <p14:tracePt t="91035" x="5594350" y="1495425"/>
          <p14:tracePt t="91054" x="5594350" y="1524000"/>
          <p14:tracePt t="91070" x="5594350" y="1549400"/>
          <p14:tracePt t="91086" x="5594350" y="1571625"/>
          <p14:tracePt t="91104" x="5588000" y="1612900"/>
          <p14:tracePt t="91120" x="5588000" y="1657350"/>
          <p14:tracePt t="91135" x="5588000" y="1685925"/>
          <p14:tracePt t="91153" x="5597525" y="1749425"/>
          <p14:tracePt t="91169" x="5610225" y="1787525"/>
          <p14:tracePt t="91185" x="5622925" y="1812925"/>
          <p14:tracePt t="91203" x="5645150" y="1854200"/>
          <p14:tracePt t="91219" x="5657850" y="1876425"/>
          <p14:tracePt t="91236" x="5670550" y="1914525"/>
          <p14:tracePt t="91253" x="5724525" y="1984375"/>
          <p14:tracePt t="91269" x="5797550" y="2047875"/>
          <p14:tracePt t="91285" x="5876925" y="2095500"/>
          <p14:tracePt t="91303" x="5978525" y="2171700"/>
          <p14:tracePt t="91319" x="6035675" y="2209800"/>
          <p14:tracePt t="91336" x="6061075" y="2232025"/>
          <p14:tracePt t="91353" x="6086475" y="2260600"/>
          <p14:tracePt t="91370" x="6099175" y="2270125"/>
          <p14:tracePt t="91386" x="6108700" y="2279650"/>
          <p14:tracePt t="91402" x="6149975" y="2317750"/>
          <p14:tracePt t="91419" x="6165850" y="2327275"/>
          <p14:tracePt t="91435" x="6188075" y="2339975"/>
          <p14:tracePt t="91453" x="6210300" y="2355850"/>
          <p14:tracePt t="91470" x="6219825" y="2371725"/>
          <p14:tracePt t="91487" x="6232525" y="2387600"/>
          <p14:tracePt t="91503" x="6251575" y="2406650"/>
          <p14:tracePt t="91519" x="6264275" y="2438400"/>
          <p14:tracePt t="91536" x="6289675" y="2463800"/>
          <p14:tracePt t="91553" x="6327775" y="2505075"/>
          <p14:tracePt t="91569" x="6350000" y="2524125"/>
          <p14:tracePt t="91585" x="6365875" y="2533650"/>
          <p14:tracePt t="91603" x="6384925" y="2581275"/>
          <p14:tracePt t="91619" x="6397625" y="2603500"/>
          <p14:tracePt t="91635" x="6407150" y="2603500"/>
          <p14:tracePt t="91652" x="6426200" y="2603500"/>
          <p14:tracePt t="91669" x="6435725" y="2603500"/>
          <p14:tracePt t="91960" x="6451600" y="2651125"/>
          <p14:tracePt t="91967" x="6467475" y="2711450"/>
          <p14:tracePt t="91974" x="6486525" y="2771775"/>
          <p14:tracePt t="91985" x="6492875" y="2806700"/>
          <p14:tracePt t="92003" x="6521450" y="2882900"/>
          <p14:tracePt t="92019" x="6530975" y="2914650"/>
          <p14:tracePt t="92036" x="6543675" y="2936875"/>
          <p14:tracePt t="92053" x="6581775" y="2981325"/>
          <p14:tracePt t="92069" x="6613525" y="3006725"/>
          <p14:tracePt t="92086" x="6661150" y="3038475"/>
          <p14:tracePt t="92102" x="6750050" y="3105150"/>
          <p14:tracePt t="92118" x="6794500" y="3133725"/>
          <p14:tracePt t="92135" x="6835775" y="3159125"/>
          <p14:tracePt t="92152" x="6886575" y="3184525"/>
          <p14:tracePt t="92169" x="6915150" y="3197225"/>
          <p14:tracePt t="92185" x="6937375" y="3203575"/>
          <p14:tracePt t="92202" x="6978650" y="3203575"/>
          <p14:tracePt t="92219" x="7016750" y="3203575"/>
          <p14:tracePt t="92235" x="7067550" y="3197225"/>
          <p14:tracePt t="92252" x="7194550" y="3149600"/>
          <p14:tracePt t="92268" x="7292975" y="3117850"/>
          <p14:tracePt t="92285" x="7391400" y="3086100"/>
          <p14:tracePt t="92302" x="7518400" y="3038475"/>
          <p14:tracePt t="92319" x="7556500" y="3025775"/>
          <p14:tracePt t="92335" x="7600950" y="3013075"/>
          <p14:tracePt t="92352" x="7667625" y="2971800"/>
          <p14:tracePt t="92369" x="7734300" y="2943225"/>
          <p14:tracePt t="92385" x="7804150" y="2889250"/>
          <p14:tracePt t="92402" x="7905750" y="2809875"/>
          <p14:tracePt t="92419" x="7956550" y="2759075"/>
          <p14:tracePt t="92436" x="7994650" y="2720975"/>
          <p14:tracePt t="92453" x="8051800" y="2657475"/>
          <p14:tracePt t="92469" x="8089900" y="2625725"/>
          <p14:tracePt t="92486" x="8128000" y="2600325"/>
          <p14:tracePt t="92503" x="8220075" y="2565400"/>
          <p14:tracePt t="92519" x="8277225" y="2543175"/>
          <p14:tracePt t="92535" x="8340725" y="2530475"/>
          <p14:tracePt t="92552" x="8445500" y="2482850"/>
          <p14:tracePt t="92568" x="8489950" y="2470150"/>
          <p14:tracePt t="92585" x="8518525" y="2457450"/>
          <p14:tracePt t="92988" x="8531225" y="2428875"/>
          <p14:tracePt t="92995" x="8547100" y="2400300"/>
          <p14:tracePt t="93003" x="8562975" y="2362200"/>
          <p14:tracePt t="93019" x="8601075" y="2292350"/>
          <p14:tracePt t="93035" x="8629650" y="2225675"/>
          <p14:tracePt t="93038" x="8645525" y="2197100"/>
          <p14:tracePt t="93052" x="8686800" y="2089150"/>
          <p14:tracePt t="93085" x="8753475" y="1870075"/>
          <p14:tracePt t="93119" x="8788400" y="1724025"/>
          <p14:tracePt t="93136" x="8801100" y="1660525"/>
          <p14:tracePt t="93153" x="8829675" y="1568450"/>
          <p14:tracePt t="93169" x="8845550" y="1504950"/>
          <p14:tracePt t="93185" x="8851900" y="1444625"/>
          <p14:tracePt t="93202" x="8851900" y="1317625"/>
          <p14:tracePt t="93218" x="8839200" y="1231900"/>
          <p14:tracePt t="93236" x="8826500" y="1168400"/>
          <p14:tracePt t="93252" x="8801100" y="1104900"/>
          <p14:tracePt t="93269" x="8788400" y="1082675"/>
          <p14:tracePt t="93287" x="8778875" y="1066800"/>
          <p14:tracePt t="93302" x="8769350" y="1044575"/>
          <p14:tracePt t="93318" x="8750300" y="1022350"/>
          <p14:tracePt t="93335" x="8737600" y="974725"/>
          <p14:tracePt t="93352" x="8705850" y="927100"/>
          <p14:tracePt t="93369" x="8686800" y="901700"/>
          <p14:tracePt t="93386" x="8677275" y="892175"/>
          <p14:tracePt t="93402" x="8667750" y="885825"/>
          <p14:tracePt t="93419" x="8664575" y="882650"/>
          <p14:tracePt t="93435" x="8651875" y="860425"/>
          <p14:tracePt t="93452" x="8607425" y="800100"/>
          <p14:tracePt t="93468" x="8543925" y="727075"/>
          <p14:tracePt t="93485" x="8470900" y="673100"/>
          <p14:tracePt t="93502" x="8391525" y="600075"/>
          <p14:tracePt t="93518" x="8350250" y="558800"/>
          <p14:tracePt t="93535" x="8331200" y="539750"/>
          <p14:tracePt t="93537" x="8328025" y="536575"/>
          <p14:tracePt t="93552" x="8318500" y="520700"/>
          <p14:tracePt t="93569" x="8296275" y="504825"/>
          <p14:tracePt t="93587" x="8251825" y="473075"/>
          <p14:tracePt t="93602" x="8204200" y="438150"/>
          <p14:tracePt t="93619" x="8156575" y="412750"/>
          <p14:tracePt t="93635" x="8134350" y="393700"/>
          <p14:tracePt t="93652" x="8099425" y="377825"/>
          <p14:tracePt t="93669" x="8089900" y="377825"/>
          <p14:tracePt t="93686" x="8054975" y="371475"/>
          <p14:tracePt t="93702" x="8010525" y="358775"/>
          <p14:tracePt t="93719" x="7902575" y="349250"/>
          <p14:tracePt t="93736" x="7775575" y="349250"/>
          <p14:tracePt t="93752" x="7715250" y="349250"/>
          <p14:tracePt t="93769" x="7670800" y="358775"/>
          <p14:tracePt t="93786" x="7613650" y="358775"/>
          <p14:tracePt t="93802" x="7550150" y="374650"/>
          <p14:tracePt t="93819" x="7454900" y="390525"/>
          <p14:tracePt t="93835" x="7264400" y="434975"/>
          <p14:tracePt t="93852" x="7134225" y="469900"/>
          <p14:tracePt t="93869" x="7023100" y="511175"/>
          <p14:tracePt t="93886" x="6927850" y="539750"/>
          <p14:tracePt t="93902" x="6883400" y="552450"/>
          <p14:tracePt t="93919" x="6845300" y="558800"/>
          <p14:tracePt t="93936" x="6784975" y="558800"/>
          <p14:tracePt t="93952" x="6724650" y="558800"/>
          <p14:tracePt t="93969" x="6670675" y="558800"/>
          <p14:tracePt t="93985" x="6616700" y="558800"/>
          <p14:tracePt t="94002" x="6594475" y="558800"/>
          <p14:tracePt t="94019" x="6565900" y="558800"/>
          <p14:tracePt t="94036" x="6543675" y="558800"/>
          <p14:tracePt t="94052" x="6524625" y="558800"/>
          <p14:tracePt t="94069" x="6502400" y="558800"/>
          <p14:tracePt t="94086" x="6448425" y="558800"/>
          <p14:tracePt t="94102" x="6400800" y="577850"/>
          <p14:tracePt t="94119" x="6362700" y="590550"/>
          <p14:tracePt t="94136" x="6305550" y="609600"/>
          <p14:tracePt t="94152" x="6276975" y="622300"/>
          <p14:tracePt t="94169" x="6251575" y="641350"/>
          <p14:tracePt t="94186" x="6210300" y="663575"/>
          <p14:tracePt t="94202" x="6184900" y="695325"/>
          <p14:tracePt t="94219" x="6153150" y="720725"/>
          <p14:tracePt t="94236" x="6108700" y="771525"/>
          <p14:tracePt t="94252" x="6076950" y="809625"/>
          <p14:tracePt t="94268" x="6051550" y="850900"/>
          <p14:tracePt t="94285" x="6003925" y="917575"/>
          <p14:tracePt t="94303" x="5978525" y="962025"/>
          <p14:tracePt t="94319" x="5940425" y="1031875"/>
          <p14:tracePt t="94335" x="5895975" y="1127125"/>
          <p14:tracePt t="94351" x="5857875" y="1184275"/>
          <p14:tracePt t="94369" x="5845175" y="1222375"/>
          <p14:tracePt t="94385" x="5829300" y="1279525"/>
          <p14:tracePt t="94402" x="5810250" y="1311275"/>
          <p14:tracePt t="94419" x="5797550" y="1333500"/>
          <p14:tracePt t="94436" x="5784850" y="1374775"/>
          <p14:tracePt t="94452" x="5784850" y="1397000"/>
          <p14:tracePt t="94469" x="5784850" y="1441450"/>
          <p14:tracePt t="94486" x="5784850" y="1504950"/>
          <p14:tracePt t="94502" x="5784850" y="1539875"/>
          <p14:tracePt t="94518" x="5784850" y="1593850"/>
          <p14:tracePt t="94535" x="5784850" y="1647825"/>
          <p14:tracePt t="94552" x="5784850" y="1670050"/>
          <p14:tracePt t="94569" x="5784850" y="1692275"/>
          <p14:tracePt t="94573" x="5784850" y="1701800"/>
          <p14:tracePt t="94586" x="5784850" y="1724025"/>
          <p14:tracePt t="94603" x="5784850" y="1752600"/>
          <p14:tracePt t="94619" x="5788025" y="1800225"/>
          <p14:tracePt t="94636" x="5807075" y="1863725"/>
          <p14:tracePt t="94652" x="5826125" y="1892300"/>
          <p14:tracePt t="94668" x="5838825" y="1930400"/>
          <p14:tracePt t="94685" x="5845175" y="1958975"/>
          <p14:tracePt t="94702" x="5854700" y="1968500"/>
          <p14:tracePt t="94719" x="5864225" y="1984375"/>
          <p14:tracePt t="94736" x="5886450" y="2000250"/>
          <p14:tracePt t="94752" x="5902325" y="2016125"/>
          <p14:tracePt t="94769" x="5927725" y="2047875"/>
          <p14:tracePt t="94785" x="5962650" y="2076450"/>
          <p14:tracePt t="94802" x="5984875" y="2098675"/>
          <p14:tracePt t="94818" x="6010275" y="2111375"/>
          <p14:tracePt t="94836" x="6022975" y="2124075"/>
          <p14:tracePt t="94852" x="6032500" y="2133600"/>
          <p14:tracePt t="94868" x="6054725" y="2152650"/>
          <p14:tracePt t="94885" x="6076950" y="2162175"/>
          <p14:tracePt t="94902" x="6105525" y="2171700"/>
          <p14:tracePt t="94918" x="6121400" y="2178050"/>
          <p14:tracePt t="94935" x="6134100" y="2197100"/>
          <p14:tracePt t="94952" x="6146800" y="2197100"/>
          <p14:tracePt t="94969" x="6156325" y="2197100"/>
          <p14:tracePt t="95170" x="6165850" y="2197100"/>
          <p14:tracePt t="95177" x="6172200" y="2203450"/>
          <p14:tracePt t="95185" x="6175375" y="2203450"/>
          <p14:tracePt t="95202" x="6184900" y="2203450"/>
          <p14:tracePt t="95218" x="6194425" y="2203450"/>
          <p14:tracePt t="95307" x="6200775" y="2203450"/>
          <p14:tracePt t="95314" x="6207125" y="2203450"/>
          <p14:tracePt t="95327" x="6216650" y="2203450"/>
          <p14:tracePt t="95407" x="6216650" y="2200275"/>
          <p14:tracePt t="96169" x="6248400" y="2168525"/>
          <p14:tracePt t="96176" x="6302375" y="2114550"/>
          <p14:tracePt t="96185" x="6334125" y="2082800"/>
          <p14:tracePt t="96202" x="6397625" y="2009775"/>
          <p14:tracePt t="96219" x="6457950" y="1943100"/>
          <p14:tracePt t="96236" x="6483350" y="1917700"/>
          <p14:tracePt t="96253" x="6515100" y="1885950"/>
          <p14:tracePt t="96285" x="6581775" y="1841500"/>
          <p14:tracePt t="96319" x="6632575" y="1816100"/>
          <p14:tracePt t="96335" x="6642100" y="1809750"/>
          <p14:tracePt t="96353" x="6651625" y="1809750"/>
          <p14:tracePt t="96386" x="6651625" y="1806575"/>
          <p14:tracePt t="96402" x="6651625" y="1790700"/>
          <p14:tracePt t="96418" x="6651625" y="1774825"/>
          <p14:tracePt t="96435" x="6651625" y="1765300"/>
          <p14:tracePt t="96452" x="6651625" y="1743075"/>
          <p14:tracePt t="96468" x="6664325" y="1689100"/>
          <p14:tracePt t="96485" x="6677025" y="1644650"/>
          <p14:tracePt t="96502" x="6696075" y="1606550"/>
          <p14:tracePt t="96519" x="6715125" y="1568450"/>
          <p14:tracePt t="96536" x="6727825" y="1539875"/>
          <p14:tracePt t="96552" x="6734175" y="1517650"/>
          <p14:tracePt t="96568" x="6759575" y="1466850"/>
          <p14:tracePt t="96585" x="6769100" y="1441450"/>
          <p14:tracePt t="96602" x="6781800" y="1412875"/>
          <p14:tracePt t="96618" x="6800850" y="1377950"/>
          <p14:tracePt t="96635" x="6816725" y="1355725"/>
          <p14:tracePt t="96652" x="6826250" y="1346200"/>
          <p14:tracePt t="96668" x="6854825" y="1323975"/>
          <p14:tracePt t="96685" x="6892925" y="1295400"/>
          <p14:tracePt t="96701" x="6924675" y="1270000"/>
          <p14:tracePt t="96718" x="6962775" y="1225550"/>
          <p14:tracePt t="96735" x="6981825" y="1196975"/>
          <p14:tracePt t="96752" x="7000875" y="1165225"/>
          <p14:tracePt t="96769" x="7000875" y="1133475"/>
          <p14:tracePt t="96785" x="6991350" y="1114425"/>
          <p14:tracePt t="96802" x="6981825" y="1104900"/>
          <p14:tracePt t="96818" x="6965950" y="1092200"/>
          <p14:tracePt t="96835" x="6950075" y="1079500"/>
          <p14:tracePt t="96852" x="6918325" y="1054100"/>
          <p14:tracePt t="96869" x="6854825" y="1016000"/>
          <p14:tracePt t="96885" x="6807200" y="990600"/>
          <p14:tracePt t="96902" x="6778625" y="977900"/>
          <p14:tracePt t="96919" x="6734175" y="965200"/>
          <p14:tracePt t="96935" x="6724650" y="965200"/>
          <p14:tracePt t="96952" x="6715125" y="965200"/>
          <p14:tracePt t="96968" x="6699250" y="946150"/>
          <p14:tracePt t="96985" x="6670675" y="933450"/>
          <p14:tracePt t="97001" x="6626225" y="920750"/>
          <p14:tracePt t="97018" x="6591300" y="901700"/>
          <p14:tracePt t="97035" x="6565900" y="885825"/>
          <p14:tracePt t="97052" x="6556375" y="876300"/>
          <p14:tracePt t="97069" x="6575425" y="860425"/>
          <p14:tracePt t="97088" x="6619875" y="847725"/>
          <p14:tracePt t="97091" x="6657975" y="838200"/>
          <p14:tracePt t="97102" x="6677025" y="825500"/>
          <p14:tracePt t="97119" x="6724650" y="812800"/>
          <p14:tracePt t="97135" x="6734175" y="812800"/>
          <p14:tracePt t="97151" x="6743700" y="812800"/>
          <p14:tracePt t="97168" x="6750050" y="812800"/>
          <p14:tracePt t="97202" x="6765925" y="812800"/>
          <p14:tracePt t="97219" x="6791325" y="812800"/>
          <p14:tracePt t="97234" x="6819900" y="812800"/>
          <p14:tracePt t="97252" x="6842125" y="809625"/>
          <p14:tracePt t="97268" x="6858000" y="809625"/>
          <p14:tracePt t="97285" x="6873875" y="809625"/>
          <p14:tracePt t="97302" x="6883400" y="809625"/>
          <p14:tracePt t="97319" x="6908800" y="809625"/>
          <p14:tracePt t="97335" x="6953250" y="822325"/>
          <p14:tracePt t="97352" x="7000875" y="857250"/>
          <p14:tracePt t="97368" x="7086600" y="908050"/>
          <p14:tracePt t="97385" x="7131050" y="920750"/>
          <p14:tracePt t="97402" x="7169150" y="933450"/>
          <p14:tracePt t="97419" x="7210425" y="949325"/>
          <p14:tracePt t="97435" x="7242175" y="968375"/>
          <p14:tracePt t="97452" x="7289800" y="996950"/>
          <p14:tracePt t="97469" x="7404100" y="1057275"/>
          <p14:tracePt t="97485" x="7508875" y="1127125"/>
          <p14:tracePt t="97502" x="7588250" y="1174750"/>
          <p14:tracePt t="97519" x="7626350" y="1206500"/>
          <p14:tracePt t="97535" x="7639050" y="1216025"/>
          <p14:tracePt t="97552" x="7645400" y="1225550"/>
          <p14:tracePt t="97568" x="7645400" y="1250950"/>
          <p14:tracePt t="97585" x="7651750" y="1273175"/>
          <p14:tracePt t="97602" x="7664450" y="1311275"/>
          <p14:tracePt t="97605" x="7670800" y="1339850"/>
          <p14:tracePt t="97619" x="7708900" y="1406525"/>
          <p14:tracePt t="97635" x="7727950" y="1460500"/>
          <p14:tracePt t="97652" x="7740650" y="1498600"/>
          <p14:tracePt t="97668" x="7747000" y="1562100"/>
          <p14:tracePt t="97686" x="7743825" y="1606550"/>
          <p14:tracePt t="97703" x="7715250" y="1720850"/>
          <p14:tracePt t="97719" x="7670800" y="1841500"/>
          <p14:tracePt t="97735" x="7639050" y="1930400"/>
          <p14:tracePt t="97753" x="7604125" y="2035175"/>
          <p14:tracePt t="97769" x="7581900" y="2079625"/>
          <p14:tracePt t="97785" x="7566025" y="2105025"/>
          <p14:tracePt t="97802" x="7534275" y="2136775"/>
          <p14:tracePt t="97819" x="7489825" y="2171700"/>
          <p14:tracePt t="97835" x="7442200" y="2206625"/>
          <p14:tracePt t="97853" x="7378700" y="2225675"/>
          <p14:tracePt t="97869" x="7334250" y="2238375"/>
          <p14:tracePt t="97885" x="7277100" y="2257425"/>
          <p14:tracePt t="97902" x="7226300" y="2263775"/>
          <p14:tracePt t="97918" x="7124700" y="2263775"/>
          <p14:tracePt t="97935" x="7064375" y="2263775"/>
          <p14:tracePt t="97952" x="6985000" y="2263775"/>
          <p14:tracePt t="97968" x="6934200" y="2263775"/>
          <p14:tracePt t="97985" x="6896100" y="2260600"/>
          <p14:tracePt t="98002" x="6832600" y="2235200"/>
          <p14:tracePt t="98019" x="6778625" y="2222500"/>
          <p14:tracePt t="98035" x="6731000" y="2197100"/>
          <p14:tracePt t="98052" x="6657975" y="2114550"/>
          <p14:tracePt t="98068" x="6610350" y="2035175"/>
          <p14:tracePt t="98085" x="6569075" y="1936750"/>
          <p14:tracePt t="98102" x="6546850" y="1825625"/>
          <p14:tracePt t="98118" x="6530975" y="1771650"/>
          <p14:tracePt t="98135" x="6518275" y="1733550"/>
          <p14:tracePt t="98152" x="6502400" y="1682750"/>
          <p14:tracePt t="98168" x="6489700" y="1654175"/>
          <p14:tracePt t="98184" x="6489700" y="1616075"/>
          <p14:tracePt t="98202" x="6489700" y="1555750"/>
          <p14:tracePt t="98218" x="6489700" y="1517650"/>
          <p14:tracePt t="98235" x="6489700" y="1495425"/>
          <p14:tracePt t="98252" x="6492875" y="1463675"/>
          <p14:tracePt t="98268" x="6502400" y="1438275"/>
          <p14:tracePt t="98285" x="6515100" y="1416050"/>
          <p14:tracePt t="98302" x="6565900" y="1371600"/>
          <p14:tracePt t="98318" x="6635750" y="1317625"/>
          <p14:tracePt t="98335" x="6708775" y="1250950"/>
          <p14:tracePt t="98352" x="6810375" y="1184275"/>
          <p14:tracePt t="98368" x="6848475" y="1158875"/>
          <p14:tracePt t="98385" x="6867525" y="1149350"/>
          <p14:tracePt t="98402" x="6880225" y="1133475"/>
          <p14:tracePt t="98418" x="6911975" y="1127125"/>
          <p14:tracePt t="98435" x="6956425" y="1127125"/>
          <p14:tracePt t="98453" x="7048500" y="1127125"/>
          <p14:tracePt t="98468" x="7153275" y="1127125"/>
          <p14:tracePt t="98485" x="7261225" y="1130300"/>
          <p14:tracePt t="98502" x="7353300" y="1158875"/>
          <p14:tracePt t="98518" x="7385050" y="1171575"/>
          <p14:tracePt t="98535" x="7416800" y="1190625"/>
          <p14:tracePt t="98552" x="7461250" y="1241425"/>
          <p14:tracePt t="98568" x="7502525" y="1292225"/>
          <p14:tracePt t="98585" x="7543800" y="1333500"/>
          <p14:tracePt t="98602" x="7585075" y="1400175"/>
          <p14:tracePt t="98618" x="7604125" y="1438275"/>
          <p14:tracePt t="98635" x="7613650" y="1460500"/>
          <p14:tracePt t="98637" x="7613650" y="1479550"/>
          <p14:tracePt t="98652" x="7613650" y="1508125"/>
          <p14:tracePt t="98668" x="7613650" y="1546225"/>
          <p14:tracePt t="98685" x="7607300" y="1584325"/>
          <p14:tracePt t="98701" x="7588250" y="1625600"/>
          <p14:tracePt t="98718" x="7588250" y="1647825"/>
          <p14:tracePt t="98735" x="7588250" y="1676400"/>
          <p14:tracePt t="98752" x="7588250" y="1698625"/>
          <p14:tracePt t="98768" x="7588250" y="1711325"/>
          <p14:tracePt t="98785" x="7578725" y="1720850"/>
          <p14:tracePt t="98802" x="7556500" y="1733550"/>
          <p14:tracePt t="98818" x="7512050" y="1739900"/>
          <p14:tracePt t="98835" x="7448550" y="1752600"/>
          <p14:tracePt t="98851" x="7362825" y="1758950"/>
          <p14:tracePt t="98868" x="7318375" y="1758950"/>
          <p14:tracePt t="98886" x="7283450" y="1758950"/>
          <p14:tracePt t="98902" x="7197725" y="1758950"/>
          <p14:tracePt t="98919" x="7127875" y="1758950"/>
          <p14:tracePt t="98935" x="7045325" y="1758950"/>
          <p14:tracePt t="98952" x="6950075" y="1758950"/>
          <p14:tracePt t="98969" x="6896100" y="1758950"/>
          <p14:tracePt t="98985" x="6861175" y="1758950"/>
          <p14:tracePt t="99001" x="6826250" y="1758950"/>
          <p14:tracePt t="99018" x="6791325" y="1755775"/>
          <p14:tracePt t="99035" x="6753225" y="1743075"/>
          <p14:tracePt t="99052" x="6664325" y="1724025"/>
          <p14:tracePt t="99068" x="6626225" y="1711325"/>
          <p14:tracePt t="99085" x="6597650" y="1698625"/>
          <p14:tracePt t="99102" x="6575425" y="1698625"/>
          <p14:tracePt t="99118" x="6565900" y="1698625"/>
          <p14:tracePt t="99135" x="6550025" y="1698625"/>
          <p14:tracePt t="99152" x="6540500" y="1698625"/>
          <p14:tracePt t="99168" x="6540500" y="1692275"/>
          <p14:tracePt t="99185" x="6530975" y="1682750"/>
          <p14:tracePt t="99201" x="6521450" y="1670050"/>
          <p14:tracePt t="99218" x="6515100" y="1660525"/>
          <p14:tracePt t="99234" x="6515100" y="1647825"/>
          <p14:tracePt t="99251" x="6518275" y="1635125"/>
          <p14:tracePt t="99268" x="6524625" y="1628775"/>
          <p14:tracePt t="100786" x="6540500" y="1603375"/>
          <p14:tracePt t="100793" x="6575425" y="1552575"/>
          <p14:tracePt t="100801" x="6638925" y="1508125"/>
          <p14:tracePt t="100818" x="6810375" y="1384300"/>
          <p14:tracePt t="100835" x="7121525" y="1219200"/>
          <p14:tracePt t="100859" x="7391400" y="1108075"/>
          <p14:tracePt t="100886" x="7559675" y="1025525"/>
          <p14:tracePt t="100918" x="7635875" y="993775"/>
          <p14:tracePt t="100935" x="7699375" y="993775"/>
          <p14:tracePt t="100951" x="7743825" y="993775"/>
          <p14:tracePt t="100968" x="7788275" y="993775"/>
          <p14:tracePt t="100986" x="7848600" y="993775"/>
          <p14:tracePt t="101002" x="7886700" y="993775"/>
          <p14:tracePt t="101018" x="7924800" y="981075"/>
          <p14:tracePt t="101035" x="7959725" y="965200"/>
          <p14:tracePt t="101051" x="7997825" y="936625"/>
          <p14:tracePt t="101067" x="8035925" y="911225"/>
          <p14:tracePt t="101085" x="8140700" y="860425"/>
          <p14:tracePt t="101101" x="8207375" y="828675"/>
          <p14:tracePt t="101118" x="8296275" y="806450"/>
          <p14:tracePt t="101135" x="8388350" y="777875"/>
          <p14:tracePt t="101151" x="8432800" y="765175"/>
          <p14:tracePt t="101168" x="8464550" y="752475"/>
          <p14:tracePt t="101172" x="8480425" y="746125"/>
          <p14:tracePt t="101185" x="8496300" y="730250"/>
          <p14:tracePt t="101201" x="8509000" y="727075"/>
          <p14:tracePt t="101218" x="8518525" y="727075"/>
          <p14:tracePt t="101235" x="8537575" y="727075"/>
          <p14:tracePt t="101251" x="8547100" y="727075"/>
          <p14:tracePt t="101449" x="8534400" y="730250"/>
          <p14:tracePt t="101456" x="8521700" y="730250"/>
          <p14:tracePt t="101467" x="8505825" y="730250"/>
          <p14:tracePt t="101484" x="8483600" y="733425"/>
          <p14:tracePt t="101501" x="8474075" y="749300"/>
          <p14:tracePt t="101518" x="8448675" y="755650"/>
          <p14:tracePt t="101535" x="8413750" y="771525"/>
          <p14:tracePt t="101551" x="8385175" y="784225"/>
          <p14:tracePt t="101567" x="8359775" y="796925"/>
          <p14:tracePt t="101585" x="8324850" y="819150"/>
          <p14:tracePt t="101601" x="8315325" y="828675"/>
          <p14:tracePt t="101618" x="8305800" y="835025"/>
          <p14:tracePt t="101634" x="8286750" y="838200"/>
          <p14:tracePt t="101651" x="8277225" y="838200"/>
          <p14:tracePt t="101668" x="8264525" y="844550"/>
          <p14:tracePt t="101670" x="8261350" y="850900"/>
          <p14:tracePt t="101685" x="8251825" y="850900"/>
          <p14:tracePt t="101702" x="8235950" y="850900"/>
          <p14:tracePt t="101718" x="8226425" y="850900"/>
          <p14:tracePt t="101735" x="8210550" y="850900"/>
          <p14:tracePt t="101793" x="8210550" y="847725"/>
          <p14:tracePt t="101878" x="8210550" y="841375"/>
          <p14:tracePt t="101884" x="8210550" y="838200"/>
          <p14:tracePt t="101892" x="8210550" y="831850"/>
          <p14:tracePt t="101901" x="8210550" y="828675"/>
          <p14:tracePt t="101919" x="8210550" y="819150"/>
          <p14:tracePt t="101935" x="8210550" y="796925"/>
          <p14:tracePt t="102357" x="8191500" y="835025"/>
          <p14:tracePt t="102363" x="8166100" y="895350"/>
          <p14:tracePt t="102370" x="8128000" y="981075"/>
          <p14:tracePt t="102385" x="8074025" y="1146175"/>
          <p14:tracePt t="102401" x="8010525" y="1270000"/>
          <p14:tracePt t="102418" x="7950200" y="1381125"/>
          <p14:tracePt t="102451" x="7848600" y="1654175"/>
          <p14:tracePt t="102486" x="7753350" y="1847850"/>
          <p14:tracePt t="102503" x="7724775" y="1927225"/>
          <p14:tracePt t="102519" x="7651750" y="2047875"/>
          <p14:tracePt t="102535" x="7613650" y="2114550"/>
          <p14:tracePt t="102551" x="7585075" y="2181225"/>
          <p14:tracePt t="102568" x="7569200" y="2225675"/>
          <p14:tracePt t="102584" x="7546975" y="2263775"/>
          <p14:tracePt t="102601" x="7537450" y="2279650"/>
          <p14:tracePt t="102619" x="7518400" y="2314575"/>
          <p14:tracePt t="102635" x="7493000" y="2346325"/>
          <p14:tracePt t="102651" x="7467600" y="2378075"/>
          <p14:tracePt t="102669" x="7429500" y="2428875"/>
          <p14:tracePt t="102684" x="7416800" y="2457450"/>
          <p14:tracePt t="102701" x="7407275" y="2482850"/>
          <p14:tracePt t="102718" x="7388225" y="2524125"/>
          <p14:tracePt t="102734" x="7369175" y="2546350"/>
          <p14:tracePt t="102751" x="7350125" y="2593975"/>
          <p14:tracePt t="102769" x="7324725" y="2651125"/>
          <p14:tracePt t="102785" x="7305675" y="2673350"/>
          <p14:tracePt t="102801" x="7296150" y="2705100"/>
          <p14:tracePt t="102819" x="7280275" y="2720975"/>
          <p14:tracePt t="102835" x="7280275" y="2730500"/>
          <p14:tracePt t="102851" x="7280275" y="2740025"/>
          <p14:tracePt t="102868" x="7280275" y="2759075"/>
          <p14:tracePt t="102885" x="7280275" y="2768600"/>
          <p14:tracePt t="102902" x="7280275" y="2778125"/>
          <p14:tracePt t="102918" x="7280275" y="2794000"/>
          <p14:tracePt t="102951" x="7280275" y="2803525"/>
          <p14:tracePt t="103225" x="7273925" y="2803525"/>
          <p14:tracePt t="103232" x="7264400" y="2803525"/>
          <p14:tracePt t="103240" x="7261225" y="2803525"/>
          <p14:tracePt t="103251" x="7248525" y="2784475"/>
          <p14:tracePt t="103268" x="7143750" y="2679700"/>
          <p14:tracePt t="103284" x="7000875" y="2517775"/>
          <p14:tracePt t="103301" x="6832600" y="2286000"/>
          <p14:tracePt t="103318" x="6591300" y="1857375"/>
          <p14:tracePt t="103335" x="6416675" y="1577975"/>
          <p14:tracePt t="103352" x="6302375" y="1387475"/>
          <p14:tracePt t="103370" x="6156325" y="1187450"/>
          <p14:tracePt t="103385" x="6096000" y="1123950"/>
          <p14:tracePt t="103401" x="6048375" y="1095375"/>
          <p14:tracePt t="103418" x="5997575" y="1063625"/>
          <p14:tracePt t="103434" x="5988050" y="1060450"/>
          <p14:tracePt t="103452" x="5978525" y="1060450"/>
          <p14:tracePt t="103468" x="5956300" y="1054100"/>
          <p14:tracePt t="103485" x="5946775" y="1054100"/>
          <p14:tracePt t="103501" x="5937250" y="1054100"/>
          <p14:tracePt t="103518" x="5924550" y="1054100"/>
          <p14:tracePt t="103534" x="5908675" y="1054100"/>
          <p14:tracePt t="103552" x="5902325" y="1054100"/>
          <p14:tracePt t="103585" x="5902325" y="1050925"/>
          <p14:tracePt t="103602" x="5902325" y="1044575"/>
          <p14:tracePt t="103647" x="5899150" y="1044575"/>
          <p14:tracePt t="103654" x="5892800" y="1044575"/>
          <p14:tracePt t="103668" x="5883275" y="1041400"/>
          <p14:tracePt t="103684" x="5873750" y="1035050"/>
          <p14:tracePt t="103701" x="5857875" y="1025525"/>
          <p14:tracePt t="103717" x="5857875" y="1019175"/>
          <p14:tracePt t="103734" x="5857875" y="1016000"/>
          <p14:tracePt t="103751" x="5851525" y="1006475"/>
          <p14:tracePt t="103768" x="5842000" y="996950"/>
          <p14:tracePt t="103784" x="5838825" y="984250"/>
          <p14:tracePt t="103801" x="5832475" y="974725"/>
          <p14:tracePt t="103835" x="5832475" y="971550"/>
          <p14:tracePt t="103852" x="5832475" y="965200"/>
          <p14:tracePt t="103868" x="5832475" y="958850"/>
          <p14:tracePt t="104296" x="5883275" y="965200"/>
          <p14:tracePt t="104303" x="5975350" y="974725"/>
          <p14:tracePt t="104318" x="6159500" y="981075"/>
          <p14:tracePt t="104351" x="6489700" y="974725"/>
          <p14:tracePt t="104385" x="7165975" y="822325"/>
          <p14:tracePt t="104403" x="7454900" y="784225"/>
          <p14:tracePt t="104419" x="7585075" y="758825"/>
          <p14:tracePt t="104435" x="7667625" y="758825"/>
          <p14:tracePt t="104451" x="7721600" y="758825"/>
          <p14:tracePt t="104468" x="7781925" y="758825"/>
          <p14:tracePt t="104484" x="7826375" y="758825"/>
          <p14:tracePt t="104501" x="7886700" y="758825"/>
          <p14:tracePt t="104518" x="7972425" y="758825"/>
          <p14:tracePt t="104535" x="8010525" y="758825"/>
          <p14:tracePt t="104551" x="8039100" y="758825"/>
          <p14:tracePt t="104568" x="8051800" y="758825"/>
          <p14:tracePt t="104584" x="8061325" y="758825"/>
          <p14:tracePt t="104601" x="8074025" y="758825"/>
          <p14:tracePt t="104617" x="8093075" y="758825"/>
          <p14:tracePt t="104634" x="8131175" y="758825"/>
          <p14:tracePt t="104651" x="8181975" y="758825"/>
          <p14:tracePt t="104667" x="8258175" y="752475"/>
          <p14:tracePt t="104684" x="8289925" y="752475"/>
          <p14:tracePt t="104701" x="8305800" y="752475"/>
          <p14:tracePt t="104718" x="8324850" y="752475"/>
          <p14:tracePt t="104738" x="8331200" y="752475"/>
          <p14:tracePt t="104751" x="8334375" y="752475"/>
          <p14:tracePt t="104767" x="8350250" y="752475"/>
          <p14:tracePt t="104784" x="8366125" y="752475"/>
          <p14:tracePt t="104802" x="8366125" y="765175"/>
          <p14:tracePt t="104818" x="8366125" y="768350"/>
          <p14:tracePt t="104834" x="8366125" y="777875"/>
          <p14:tracePt t="104852" x="8356600" y="793750"/>
          <p14:tracePt t="104867" x="8347075" y="803275"/>
          <p14:tracePt t="104884" x="8337550" y="819150"/>
          <p14:tracePt t="104902" x="8321675" y="835025"/>
          <p14:tracePt t="104918" x="8305800" y="844550"/>
          <p14:tracePt t="104934" x="8296275" y="854075"/>
          <p14:tracePt t="104952" x="8270875" y="882650"/>
          <p14:tracePt t="104968" x="8223250" y="908050"/>
          <p14:tracePt t="104985" x="8175625" y="942975"/>
          <p14:tracePt t="105002" x="8118475" y="968375"/>
          <p14:tracePt t="105018" x="8093075" y="987425"/>
          <p14:tracePt t="105034" x="8083550" y="996950"/>
          <p14:tracePt t="105051" x="8064500" y="996950"/>
          <p14:tracePt t="105067" x="8054975" y="996950"/>
          <p14:tracePt t="105084" x="8048625" y="996950"/>
          <p14:tracePt t="105101" x="8048625" y="993775"/>
          <p14:tracePt t="105118" x="8048625" y="958850"/>
          <p14:tracePt t="105134" x="8061325" y="895350"/>
          <p14:tracePt t="105151" x="8086725" y="838200"/>
          <p14:tracePt t="105167" x="8096250" y="815975"/>
          <p14:tracePt t="105184" x="8108950" y="793750"/>
          <p14:tracePt t="105202" x="8115300" y="777875"/>
          <p14:tracePt t="105218" x="8115300" y="771525"/>
          <p14:tracePt t="105467" x="8115300" y="774700"/>
          <p14:tracePt t="105474" x="8115300" y="777875"/>
          <p14:tracePt t="105485" x="8115300" y="790575"/>
          <p14:tracePt t="105502" x="8115300" y="803275"/>
          <p14:tracePt t="105518" x="8115300" y="809625"/>
          <p14:tracePt t="105535" x="8115300" y="819150"/>
          <p14:tracePt t="105567" x="8115300" y="822325"/>
          <p14:tracePt t="105601" x="8115300" y="828675"/>
          <p14:tracePt t="111054" x="8077200" y="825500"/>
          <p14:tracePt t="111061" x="8010525" y="825500"/>
          <p14:tracePt t="111068" x="7918450" y="825500"/>
          <p14:tracePt t="111084" x="7693025" y="825500"/>
          <p14:tracePt t="111101" x="7188200" y="825500"/>
          <p14:tracePt t="111118" x="6165850" y="825500"/>
          <p14:tracePt t="111153" x="4054475" y="1174750"/>
          <p14:tracePt t="111185" x="3251200" y="1565275"/>
          <p14:tracePt t="111546" x="3146425" y="1520825"/>
          <p14:tracePt t="111553" x="3022600" y="1470025"/>
          <p14:tracePt t="111568" x="2711450" y="1416050"/>
          <p14:tracePt t="111583" x="2257425" y="1393825"/>
          <p14:tracePt t="111608" x="1387475" y="1489075"/>
          <p14:tracePt t="111634" x="311150" y="2009775"/>
          <p14:tracePt t="112089" x="0" y="3978275"/>
          <p14:tracePt t="112096" x="79375" y="4114800"/>
          <p14:tracePt t="112106" x="165100" y="4235450"/>
          <p14:tracePt t="112116" x="269875" y="4403725"/>
          <p14:tracePt t="112134" x="339725" y="4530725"/>
          <p14:tracePt t="112151" x="390525" y="4629150"/>
          <p14:tracePt t="112167" x="434975" y="4737100"/>
          <p14:tracePt t="112201" x="574675" y="4879975"/>
          <p14:tracePt t="112234" x="704850" y="4981575"/>
          <p14:tracePt t="112251" x="749300" y="5032375"/>
          <p14:tracePt t="112267" x="781050" y="5057775"/>
          <p14:tracePt t="112283" x="800100" y="5080000"/>
          <p14:tracePt t="112300" x="831850" y="5111750"/>
          <p14:tracePt t="112317" x="914400" y="5194300"/>
          <p14:tracePt t="112333" x="990600" y="5280025"/>
          <p14:tracePt t="112351" x="1079500" y="5346700"/>
          <p14:tracePt t="112367" x="1130300" y="5346700"/>
          <p14:tracePt t="112384" x="1187450" y="5327650"/>
          <p14:tracePt t="112401" x="1320800" y="5229225"/>
          <p14:tracePt t="112417" x="1397000" y="5146675"/>
          <p14:tracePt t="112433" x="1450975" y="5073650"/>
          <p14:tracePt t="112451" x="1492250" y="4981575"/>
          <p14:tracePt t="112467" x="1530350" y="4921250"/>
          <p14:tracePt t="112484" x="1558925" y="4854575"/>
          <p14:tracePt t="112502" x="1616075" y="4737100"/>
          <p14:tracePt t="112517" x="1625600" y="4699000"/>
          <p14:tracePt t="112534" x="1641475" y="4654550"/>
          <p14:tracePt t="112551" x="1670050" y="4610100"/>
          <p14:tracePt t="112567" x="1695450" y="4578350"/>
          <p14:tracePt t="112583" x="1708150" y="4549775"/>
          <p14:tracePt t="112601" x="1736725" y="4521200"/>
          <p14:tracePt t="112616" x="1743075" y="4514850"/>
          <p14:tracePt t="112908" x="1774825" y="4524375"/>
          <p14:tracePt t="112917" x="1835150" y="4540250"/>
          <p14:tracePt t="112923" x="1882775" y="4549775"/>
          <p14:tracePt t="112933" x="1939925" y="4549775"/>
          <p14:tracePt t="112950" x="2171700" y="4524375"/>
          <p14:tracePt t="112967" x="2327275" y="4470400"/>
          <p14:tracePt t="112983" x="2492375" y="4397375"/>
          <p14:tracePt t="113001" x="2755900" y="4273550"/>
          <p14:tracePt t="113018" x="2879725" y="4222750"/>
          <p14:tracePt t="113035" x="3000375" y="4187825"/>
          <p14:tracePt t="113051" x="3111500" y="4159250"/>
          <p14:tracePt t="113067" x="3178175" y="4137025"/>
          <p14:tracePt t="113084" x="3222625" y="4124325"/>
          <p14:tracePt t="113100" x="3279775" y="4105275"/>
          <p14:tracePt t="113116" x="3302000" y="4098925"/>
          <p14:tracePt t="113133" x="3327400" y="4079875"/>
          <p14:tracePt t="113150" x="3368675" y="4060825"/>
          <p14:tracePt t="113167" x="3384550" y="4057650"/>
          <p14:tracePt t="113183" x="3406775" y="4051300"/>
          <p14:tracePt t="113200" x="3422650" y="4041775"/>
          <p14:tracePt t="113217" x="3422650" y="4013200"/>
          <p14:tracePt t="113233" x="3416300" y="3952875"/>
          <p14:tracePt t="113250" x="3346450" y="3841750"/>
          <p14:tracePt t="113267" x="3286125" y="3790950"/>
          <p14:tracePt t="113283" x="3184525" y="3740150"/>
          <p14:tracePt t="113300" x="3019425" y="3654425"/>
          <p14:tracePt t="113317" x="2908300" y="3594100"/>
          <p14:tracePt t="113333" x="2765425" y="3556000"/>
          <p14:tracePt t="113336" x="2705100" y="3530600"/>
          <p14:tracePt t="113350" x="2584450" y="3505200"/>
          <p14:tracePt t="113366" x="2489200" y="3489325"/>
          <p14:tracePt t="113384" x="2403475" y="3473450"/>
          <p14:tracePt t="113400" x="2295525" y="3473450"/>
          <p14:tracePt t="113417" x="2235200" y="3473450"/>
          <p14:tracePt t="113434" x="2178050" y="3473450"/>
          <p14:tracePt t="113450" x="2073275" y="3473450"/>
          <p14:tracePt t="113467" x="1978025" y="3486150"/>
          <p14:tracePt t="113483" x="1882775" y="3495675"/>
          <p14:tracePt t="113500" x="1771650" y="3508375"/>
          <p14:tracePt t="113517" x="1698625" y="3514725"/>
          <p14:tracePt t="113533" x="1616075" y="3524250"/>
          <p14:tracePt t="113550" x="1485900" y="3530600"/>
          <p14:tracePt t="113566" x="1390650" y="3546475"/>
          <p14:tracePt t="113584" x="1263650" y="3546475"/>
          <p14:tracePt t="113600" x="1057275" y="3546475"/>
          <p14:tracePt t="113616" x="974725" y="3546475"/>
          <p14:tracePt t="113634" x="911225" y="3562350"/>
          <p14:tracePt t="113650" x="838200" y="3575050"/>
          <p14:tracePt t="113666" x="800100" y="3587750"/>
          <p14:tracePt t="113683" x="746125" y="3600450"/>
          <p14:tracePt t="113700" x="682625" y="3625850"/>
          <p14:tracePt t="113717" x="644525" y="3651250"/>
          <p14:tracePt t="113733" x="619125" y="3683000"/>
          <p14:tracePt t="113750" x="574675" y="3721100"/>
          <p14:tracePt t="113767" x="555625" y="3752850"/>
          <p14:tracePt t="113784" x="542925" y="3790950"/>
          <p14:tracePt t="113800" x="517525" y="3854450"/>
          <p14:tracePt t="113817" x="504825" y="3898900"/>
          <p14:tracePt t="113834" x="492125" y="3962400"/>
          <p14:tracePt t="113850" x="469900" y="4051300"/>
          <p14:tracePt t="113867" x="457200" y="4105275"/>
          <p14:tracePt t="113884" x="457200" y="4149725"/>
          <p14:tracePt t="113900" x="457200" y="4229100"/>
          <p14:tracePt t="113917" x="469900" y="4289425"/>
          <p14:tracePt t="113934" x="482600" y="4365625"/>
          <p14:tracePt t="113950" x="504825" y="4476750"/>
          <p14:tracePt t="113967" x="520700" y="4540250"/>
          <p14:tracePt t="113984" x="539750" y="4597400"/>
          <p14:tracePt t="114000" x="546100" y="4657725"/>
          <p14:tracePt t="114017" x="558800" y="4705350"/>
          <p14:tracePt t="114033" x="571500" y="4733925"/>
          <p14:tracePt t="114050" x="590550" y="4797425"/>
          <p14:tracePt t="114066" x="609600" y="4854575"/>
          <p14:tracePt t="114085" x="644525" y="4918075"/>
          <p14:tracePt t="114101" x="669925" y="4956175"/>
          <p14:tracePt t="114117" x="688975" y="4981575"/>
          <p14:tracePt t="114135" x="711200" y="5013325"/>
          <p14:tracePt t="114150" x="771525" y="5051425"/>
          <p14:tracePt t="114166" x="819150" y="5092700"/>
          <p14:tracePt t="114183" x="860425" y="5133975"/>
          <p14:tracePt t="114200" x="930275" y="5197475"/>
          <p14:tracePt t="114217" x="977900" y="5238750"/>
          <p14:tracePt t="114235" x="1031875" y="5292725"/>
          <p14:tracePt t="114251" x="1057275" y="5324475"/>
          <p14:tracePt t="114267" x="1104900" y="5359400"/>
          <p14:tracePt t="114285" x="1181100" y="5359400"/>
          <p14:tracePt t="114300" x="1241425" y="5359400"/>
          <p14:tracePt t="114316" x="1285875" y="5359400"/>
          <p14:tracePt t="114333" x="1314450" y="5359400"/>
          <p14:tracePt t="114350" x="1349375" y="5359400"/>
          <p14:tracePt t="114366" x="1365250" y="5359400"/>
          <p14:tracePt t="114384" x="1397000" y="5359400"/>
          <p14:tracePt t="114400" x="1419225" y="5359400"/>
          <p14:tracePt t="114417" x="1447800" y="5359400"/>
          <p14:tracePt t="114434" x="1482725" y="5349875"/>
          <p14:tracePt t="114451" x="1511300" y="5343525"/>
          <p14:tracePt t="114467" x="1533525" y="5343525"/>
          <p14:tracePt t="114484" x="1574800" y="5330825"/>
          <p14:tracePt t="114500" x="1606550" y="5318125"/>
          <p14:tracePt t="114517" x="1644650" y="5305425"/>
          <p14:tracePt t="114534" x="1717675" y="5273675"/>
          <p14:tracePt t="114550" x="1793875" y="5241925"/>
          <p14:tracePt t="114567" x="1927225" y="5187950"/>
          <p14:tracePt t="114584" x="2085975" y="5137150"/>
          <p14:tracePt t="114600" x="2136775" y="5102225"/>
          <p14:tracePt t="114617" x="2165350" y="5089525"/>
          <p14:tracePt t="117175" x="2133600" y="5083175"/>
          <p14:tracePt t="117182" x="2095500" y="5076825"/>
          <p14:tracePt t="117189" x="2070100" y="5070475"/>
          <p14:tracePt t="117199" x="2044700" y="5070475"/>
          <p14:tracePt t="117216" x="2006600" y="5064125"/>
          <p14:tracePt t="117233" x="1968500" y="5064125"/>
          <p14:tracePt t="117267" x="1901825" y="5045075"/>
          <p14:tracePt t="117300" x="1803400" y="5013325"/>
          <p14:tracePt t="117317" x="1701800" y="4991100"/>
          <p14:tracePt t="117332" x="1647825" y="4978400"/>
          <p14:tracePt t="117349" x="1603375" y="4965700"/>
          <p14:tracePt t="117367" x="1543050" y="4965700"/>
          <p14:tracePt t="117383" x="1498600" y="4965700"/>
          <p14:tracePt t="117399" x="1460500" y="4953000"/>
          <p14:tracePt t="117417" x="1387475" y="4937125"/>
          <p14:tracePt t="117434" x="1352550" y="4937125"/>
          <p14:tracePt t="117450" x="1330325" y="4937125"/>
          <p14:tracePt t="117466" x="1301750" y="4937125"/>
          <p14:tracePt t="117483" x="1292225" y="4937125"/>
          <p14:tracePt t="117499" x="1282700" y="4937125"/>
          <p14:tracePt t="117517" x="1254125" y="4937125"/>
          <p14:tracePt t="117532" x="1225550" y="4930775"/>
          <p14:tracePt t="117549" x="1171575" y="4924425"/>
          <p14:tracePt t="117567" x="1108075" y="4918075"/>
          <p14:tracePt t="117583" x="1079500" y="4918075"/>
          <p14:tracePt t="117600" x="1069975" y="4918075"/>
          <p14:tracePt t="117617" x="1054100" y="4918075"/>
          <p14:tracePt t="117633" x="1044575" y="4918075"/>
          <p14:tracePt t="117650" x="1031875" y="4918075"/>
          <p14:tracePt t="117667" x="1022350" y="4918075"/>
          <p14:tracePt t="117683" x="1016000" y="4918075"/>
          <p14:tracePt t="117731" x="1009650" y="4918075"/>
          <p14:tracePt t="117789" x="1006475" y="4918075"/>
          <p14:tracePt t="117796" x="1000125" y="4918075"/>
          <p14:tracePt t="117804" x="996950" y="4918075"/>
          <p14:tracePt t="119544" x="1009650" y="4908550"/>
          <p14:tracePt t="119550" x="1022350" y="4895850"/>
          <p14:tracePt t="119566" x="1060450" y="4870450"/>
          <p14:tracePt t="119583" x="1085850" y="4838700"/>
          <p14:tracePt t="119600" x="1130300" y="4794250"/>
          <p14:tracePt t="119616" x="1155700" y="4768850"/>
          <p14:tracePt t="119650" x="1219200" y="4679950"/>
          <p14:tracePt t="119683" x="1270000" y="4606925"/>
          <p14:tracePt t="119700" x="1285875" y="4578350"/>
          <p14:tracePt t="119716" x="1301750" y="4568825"/>
          <p14:tracePt t="119733" x="1311275" y="4559300"/>
          <p14:tracePt t="119750" x="1317625" y="4540250"/>
          <p14:tracePt t="119766" x="1320800" y="4530725"/>
          <p14:tracePt t="119783" x="1327150" y="4518025"/>
          <p14:tracePt t="119800" x="1343025" y="4505325"/>
          <p14:tracePt t="119816" x="1358900" y="4489450"/>
          <p14:tracePt t="119833" x="1368425" y="4479925"/>
          <p14:tracePt t="119850" x="1381125" y="4464050"/>
          <p14:tracePt t="119866" x="1390650" y="4454525"/>
          <p14:tracePt t="119883" x="1406525" y="4438650"/>
          <p14:tracePt t="119900" x="1422400" y="4413250"/>
          <p14:tracePt t="119916" x="1435100" y="4387850"/>
          <p14:tracePt t="119933" x="1447800" y="4365625"/>
          <p14:tracePt t="119950" x="1466850" y="4349750"/>
          <p14:tracePt t="119966" x="1479550" y="4327525"/>
          <p14:tracePt t="119983" x="1501775" y="4314825"/>
          <p14:tracePt t="119985" x="1520825" y="4308475"/>
          <p14:tracePt t="120000" x="1546225" y="4298950"/>
          <p14:tracePt t="120017" x="1574800" y="4286250"/>
          <p14:tracePt t="120033" x="1584325" y="4270375"/>
          <p14:tracePt t="120050" x="1600200" y="4254500"/>
          <p14:tracePt t="120067" x="1609725" y="4244975"/>
          <p14:tracePt t="120083" x="1625600" y="4235450"/>
          <p14:tracePt t="120100" x="1625600" y="4216400"/>
          <p14:tracePt t="120116" x="1625600" y="4210050"/>
          <p14:tracePt t="120133" x="1625600" y="4206875"/>
          <p14:tracePt t="120685" x="1625600" y="4184650"/>
          <p14:tracePt t="120693" x="1622425" y="4140200"/>
          <p14:tracePt t="120700" x="1612900" y="4102100"/>
          <p14:tracePt t="120716" x="1597025" y="3994150"/>
          <p14:tracePt t="120733" x="1581150" y="3898900"/>
          <p14:tracePt t="120750" x="1555750" y="3825875"/>
          <p14:tracePt t="120782" x="1533525" y="3794125"/>
          <p14:tracePt t="120816" x="1517650" y="3778250"/>
          <p14:tracePt t="120832" x="1514475" y="3778250"/>
          <p14:tracePt t="120849" x="1492250" y="3771900"/>
          <p14:tracePt t="120866" x="1482725" y="3768725"/>
          <p14:tracePt t="120883" x="1473200" y="3762375"/>
          <p14:tracePt t="120899" x="1454150" y="3756025"/>
          <p14:tracePt t="120916" x="1444625" y="3756025"/>
          <p14:tracePt t="120932" x="1435100" y="3756025"/>
          <p14:tracePt t="120949" x="1419225" y="3756025"/>
          <p14:tracePt t="120965" x="1403350" y="3756025"/>
          <p14:tracePt t="120983" x="1393825" y="3759200"/>
          <p14:tracePt t="120999" x="1374775" y="3775075"/>
          <p14:tracePt t="121016" x="1365250" y="3790950"/>
          <p14:tracePt t="121033" x="1349375" y="3794125"/>
          <p14:tracePt t="121049" x="1333500" y="3810000"/>
          <p14:tracePt t="121065" x="1323975" y="3819525"/>
          <p14:tracePt t="121082" x="1314450" y="3835400"/>
          <p14:tracePt t="121099" x="1292225" y="3851275"/>
          <p14:tracePt t="121116" x="1282700" y="3860800"/>
          <p14:tracePt t="121133" x="1273175" y="3876675"/>
          <p14:tracePt t="121149" x="1257300" y="3905250"/>
          <p14:tracePt t="121166" x="1238250" y="3921125"/>
          <p14:tracePt t="121183" x="1238250" y="3943350"/>
          <p14:tracePt t="121200" x="1238250" y="3975100"/>
          <p14:tracePt t="121216" x="1238250" y="4003675"/>
          <p14:tracePt t="121233" x="1238250" y="4025900"/>
          <p14:tracePt t="121250" x="1241425" y="4073525"/>
          <p14:tracePt t="121266" x="1254125" y="4105275"/>
          <p14:tracePt t="121284" x="1273175" y="4156075"/>
          <p14:tracePt t="121299" x="1295400" y="4210050"/>
          <p14:tracePt t="121316" x="1314450" y="4254500"/>
          <p14:tracePt t="121333" x="1358900" y="4314825"/>
          <p14:tracePt t="121349" x="1377950" y="4346575"/>
          <p14:tracePt t="121366" x="1397000" y="4378325"/>
          <p14:tracePt t="121382" x="1406525" y="4387850"/>
          <p14:tracePt t="121399" x="1422400" y="4387850"/>
          <p14:tracePt t="121416" x="1428750" y="4387850"/>
          <p14:tracePt t="121785" x="1419225" y="4381500"/>
          <p14:tracePt t="121792" x="1406525" y="4368800"/>
          <p14:tracePt t="121799" x="1393825" y="4356100"/>
          <p14:tracePt t="121817" x="1355725" y="4324350"/>
          <p14:tracePt t="121834" x="1282700" y="4251325"/>
          <p14:tracePt t="121850" x="1257300" y="4219575"/>
          <p14:tracePt t="121866" x="1225550" y="4181475"/>
          <p14:tracePt t="121899" x="1190625" y="4127500"/>
          <p14:tracePt t="121934" x="1190625" y="4105275"/>
          <p14:tracePt t="121950" x="1190625" y="4095750"/>
          <p14:tracePt t="121966" x="1190625" y="4067175"/>
          <p14:tracePt t="121983" x="1190625" y="4035425"/>
          <p14:tracePt t="121999" x="1200150" y="4003675"/>
          <p14:tracePt t="122015" x="1212850" y="3981450"/>
          <p14:tracePt t="122033" x="1279525" y="3933825"/>
          <p14:tracePt t="122049" x="1346200" y="3911600"/>
          <p14:tracePt t="122065" x="1400175" y="3898900"/>
          <p14:tracePt t="122083" x="1447800" y="3873500"/>
          <p14:tracePt t="122099" x="1473200" y="3860800"/>
          <p14:tracePt t="122116" x="1482725" y="3851275"/>
          <p14:tracePt t="122133" x="1517650" y="3816350"/>
          <p14:tracePt t="122149" x="1543050" y="3790950"/>
          <p14:tracePt t="122166" x="1574800" y="3759200"/>
          <p14:tracePt t="122183" x="1593850" y="3743325"/>
          <p14:tracePt t="122199" x="1622425" y="3730625"/>
          <p14:tracePt t="122216" x="1638300" y="3730625"/>
          <p14:tracePt t="122233" x="1657350" y="3730625"/>
          <p14:tracePt t="122249" x="1673225" y="3733800"/>
          <p14:tracePt t="122266" x="1682750" y="3743325"/>
          <p14:tracePt t="122283" x="1689100" y="3759200"/>
          <p14:tracePt t="122299" x="1695450" y="3775075"/>
          <p14:tracePt t="122316" x="1698625" y="3797300"/>
          <p14:tracePt t="122333" x="1704975" y="3835400"/>
          <p14:tracePt t="122349" x="1704975" y="3873500"/>
          <p14:tracePt t="122366" x="1704975" y="3917950"/>
          <p14:tracePt t="122383" x="1695450" y="3981450"/>
          <p14:tracePt t="122399" x="1682750" y="4035425"/>
          <p14:tracePt t="122415" x="1676400" y="4095750"/>
          <p14:tracePt t="122433" x="1676400" y="4175125"/>
          <p14:tracePt t="122449" x="1676400" y="4203700"/>
          <p14:tracePt t="122466" x="1676400" y="4232275"/>
          <p14:tracePt t="122483" x="1670050" y="4248150"/>
          <p14:tracePt t="122500" x="1657350" y="4257675"/>
          <p14:tracePt t="122516" x="1644650" y="4273550"/>
          <p14:tracePt t="122532" x="1619250" y="4273550"/>
          <p14:tracePt t="122549" x="1597025" y="4273550"/>
          <p14:tracePt t="122565" x="1574800" y="4273550"/>
          <p14:tracePt t="122583" x="1536700" y="4273550"/>
          <p14:tracePt t="122599" x="1504950" y="4257675"/>
          <p14:tracePt t="122616" x="1460500" y="4244975"/>
          <p14:tracePt t="122633" x="1400175" y="4206875"/>
          <p14:tracePt t="122650" x="1362075" y="4187825"/>
          <p14:tracePt t="122666" x="1339850" y="4175125"/>
          <p14:tracePt t="122683" x="1317625" y="4168775"/>
          <p14:tracePt t="122699" x="1301750" y="4165600"/>
          <p14:tracePt t="122715" x="1292225" y="4165600"/>
          <p14:tracePt t="122732" x="1279525" y="4165600"/>
          <p14:tracePt t="122749" x="1257300" y="4152900"/>
          <p14:tracePt t="122765" x="1247775" y="4149725"/>
          <p14:tracePt t="122782" x="1231900" y="4149725"/>
          <p14:tracePt t="122799" x="1222375" y="4149725"/>
          <p14:tracePt t="122815" x="1216025" y="4149725"/>
          <p14:tracePt t="122862" x="1219200" y="4137025"/>
          <p14:tracePt t="122869" x="1225550" y="4137025"/>
          <p14:tracePt t="122884" x="1238250" y="4127500"/>
          <p14:tracePt t="122900" x="1276350" y="4114800"/>
          <p14:tracePt t="122916" x="1320800" y="4108450"/>
          <p14:tracePt t="122932" x="1416050" y="4108450"/>
          <p14:tracePt t="122949" x="1470025" y="4095750"/>
          <p14:tracePt t="122965" x="1524000" y="4076700"/>
          <p14:tracePt t="122983" x="1574800" y="4057650"/>
          <p14:tracePt t="122999" x="1597025" y="4044950"/>
          <p14:tracePt t="123015" x="1606550" y="4044950"/>
          <p14:tracePt t="123018" x="1612900" y="4044950"/>
          <p14:tracePt t="123033" x="1616075" y="4044950"/>
          <p14:tracePt t="123111" x="1616075" y="4048125"/>
          <p14:tracePt t="123118" x="1616075" y="4051300"/>
          <p14:tracePt t="123133" x="1616075" y="4060825"/>
          <p14:tracePt t="123149" x="1609725" y="4076700"/>
          <p14:tracePt t="123165" x="1600200" y="4086225"/>
          <p14:tracePt t="123182" x="1568450" y="4121150"/>
          <p14:tracePt t="123199" x="1543050" y="4162425"/>
          <p14:tracePt t="123216" x="1511300" y="4200525"/>
          <p14:tracePt t="123233" x="1473200" y="4244975"/>
          <p14:tracePt t="123249" x="1447800" y="4273550"/>
          <p14:tracePt t="123266" x="1428750" y="4305300"/>
          <p14:tracePt t="123282" x="1397000" y="4356100"/>
          <p14:tracePt t="123299" x="1381125" y="4387850"/>
          <p14:tracePt t="123315" x="1368425" y="4410075"/>
          <p14:tracePt t="123333" x="1352550" y="4448175"/>
          <p14:tracePt t="123349" x="1336675" y="4457700"/>
          <p14:tracePt t="123365" x="1327150" y="4467225"/>
          <p14:tracePt t="123382" x="1311275" y="4483100"/>
          <p14:tracePt t="123398" x="1311275" y="4495800"/>
          <p14:tracePt t="123433" x="1304925" y="4502150"/>
          <p14:tracePt t="123449" x="1304925" y="4505325"/>
          <p14:tracePt t="123466" x="1301750" y="4505325"/>
          <p14:tracePt t="123512" x="1301750" y="4511675"/>
          <p14:tracePt t="123611" x="1301750" y="4508500"/>
          <p14:tracePt t="123618" x="1308100" y="4505325"/>
          <p14:tracePt t="123632" x="1339850" y="4473575"/>
          <p14:tracePt t="123649" x="1406525" y="4445000"/>
          <p14:tracePt t="123666" x="1454150" y="4410075"/>
          <p14:tracePt t="123682" x="1489075" y="4394200"/>
          <p14:tracePt t="123699" x="1498600" y="4384675"/>
          <p14:tracePt t="123717" x="1508125" y="4371975"/>
          <p14:tracePt t="123733" x="1508125" y="4359275"/>
          <p14:tracePt t="123749" x="1514475" y="4343400"/>
          <p14:tracePt t="123765" x="1524000" y="4311650"/>
          <p14:tracePt t="123782" x="1549400" y="4276725"/>
          <p14:tracePt t="123798" x="1568450" y="4244975"/>
          <p14:tracePt t="123816" x="1587500" y="4222750"/>
          <p14:tracePt t="123832" x="1616075" y="4187825"/>
          <p14:tracePt t="123849" x="1625600" y="4175125"/>
          <p14:tracePt t="123865" x="1635125" y="4165600"/>
          <p14:tracePt t="123882" x="1651000" y="4152900"/>
          <p14:tracePt t="123899" x="1651000" y="4137025"/>
          <p14:tracePt t="123915" x="1657350" y="4127500"/>
          <p14:tracePt t="123932" x="1666875" y="4111625"/>
          <p14:tracePt t="123949" x="1666875" y="4102100"/>
          <p14:tracePt t="123965" x="1666875" y="4086225"/>
          <p14:tracePt t="123982" x="1666875" y="4073525"/>
          <p14:tracePt t="123999" x="1666875" y="4064000"/>
          <p14:tracePt t="124016" x="1666875" y="4057650"/>
          <p14:tracePt t="124032" x="1663700" y="4057650"/>
          <p14:tracePt t="124050" x="1654175" y="4057650"/>
          <p14:tracePt t="124067" x="1635125" y="4057650"/>
          <p14:tracePt t="124082" x="1625600" y="4057650"/>
          <p14:tracePt t="124099" x="1609725" y="4060825"/>
          <p14:tracePt t="124115" x="1571625" y="4073525"/>
          <p14:tracePt t="124132" x="1508125" y="4092575"/>
          <p14:tracePt t="124149" x="1470025" y="4111625"/>
          <p14:tracePt t="124166" x="1438275" y="4124325"/>
          <p14:tracePt t="124182" x="1397000" y="4152900"/>
          <p14:tracePt t="124199" x="1371600" y="4184650"/>
          <p14:tracePt t="124216" x="1339850" y="4216400"/>
          <p14:tracePt t="124232" x="1298575" y="4283075"/>
          <p14:tracePt t="124249" x="1266825" y="4314825"/>
          <p14:tracePt t="124266" x="1250950" y="4343400"/>
          <p14:tracePt t="124282" x="1241425" y="4359275"/>
          <p14:tracePt t="124299" x="1225550" y="4368800"/>
          <p14:tracePt t="124316" x="1219200" y="4384675"/>
          <p14:tracePt t="124332" x="1219200" y="4394200"/>
          <p14:tracePt t="124349" x="1219200" y="4403725"/>
          <p14:tracePt t="124366" x="1219200" y="4410075"/>
          <p14:tracePt t="124424" x="1219200" y="4413250"/>
          <p14:tracePt t="124451" x="1219200" y="4419600"/>
          <p14:tracePt t="124465" x="1219200" y="4422775"/>
          <p14:tracePt t="124472" x="1219200" y="4429125"/>
          <p14:tracePt t="124481" x="1219200" y="4432300"/>
          <p14:tracePt t="124498" x="1219200" y="4448175"/>
          <p14:tracePt t="124515" x="1219200" y="4464050"/>
          <p14:tracePt t="124531" x="1219200" y="4473575"/>
          <p14:tracePt t="124548" x="1216025" y="4483100"/>
          <p14:tracePt t="124565" x="1209675" y="4502150"/>
          <p14:tracePt t="124582" x="1206500" y="4511675"/>
          <p14:tracePt t="124598" x="1200150" y="4521200"/>
          <p14:tracePt t="124615" x="1193800" y="4562475"/>
          <p14:tracePt t="124631" x="1187450" y="4584700"/>
          <p14:tracePt t="124648" x="1187450" y="4594225"/>
          <p14:tracePt t="124665" x="1187450" y="4613275"/>
          <p14:tracePt t="124681" x="1187450" y="4625975"/>
          <p14:tracePt t="124698" x="1187450" y="4635500"/>
          <p14:tracePt t="124715" x="1187450" y="4654550"/>
          <p14:tracePt t="124731" x="1190625" y="4664075"/>
          <p14:tracePt t="124748" x="1200150" y="4673600"/>
          <p14:tracePt t="124765" x="1212850" y="4689475"/>
          <p14:tracePt t="124781" x="1235075" y="4689475"/>
          <p14:tracePt t="124798" x="1273175" y="4689475"/>
          <p14:tracePt t="124815" x="1349375" y="4686300"/>
          <p14:tracePt t="124832" x="1397000" y="4673600"/>
          <p14:tracePt t="124849" x="1435100" y="4654550"/>
          <p14:tracePt t="124865" x="1463675" y="4629150"/>
          <p14:tracePt t="124882" x="1473200" y="4619625"/>
          <p14:tracePt t="124899" x="1482725" y="4603750"/>
          <p14:tracePt t="124916" x="1501775" y="4562475"/>
          <p14:tracePt t="124932" x="1511300" y="4540250"/>
          <p14:tracePt t="124949" x="1530350" y="4508500"/>
          <p14:tracePt t="124965" x="1562100" y="4473575"/>
          <p14:tracePt t="124982" x="1593850" y="4432300"/>
          <p14:tracePt t="124999" x="1606550" y="4410075"/>
          <p14:tracePt t="125016" x="1622425" y="4368800"/>
          <p14:tracePt t="125032" x="1628775" y="4359275"/>
          <p14:tracePt t="125049" x="1628775" y="4343400"/>
          <p14:tracePt t="125066" x="1628775" y="4321175"/>
          <p14:tracePt t="125082" x="1625600" y="4311650"/>
          <p14:tracePt t="125099" x="1616075" y="4295775"/>
          <p14:tracePt t="125115" x="1603375" y="4283075"/>
          <p14:tracePt t="125132" x="1587500" y="4273550"/>
          <p14:tracePt t="125150" x="1577975" y="4267200"/>
          <p14:tracePt t="125166" x="1562100" y="4267200"/>
          <p14:tracePt t="125183" x="1552575" y="4267200"/>
          <p14:tracePt t="125199" x="1543050" y="4267200"/>
          <p14:tracePt t="125260" x="1536700" y="4267200"/>
          <p14:tracePt t="125359" x="1536700" y="4264025"/>
          <p14:tracePt t="126151" x="1546225" y="4244975"/>
          <p14:tracePt t="126158" x="1558925" y="4225925"/>
          <p14:tracePt t="126167" x="1571625" y="4200525"/>
          <p14:tracePt t="126182" x="1603375" y="4159250"/>
          <p14:tracePt t="126199" x="1628775" y="4108450"/>
          <p14:tracePt t="126215" x="1641475" y="4086225"/>
          <p14:tracePt t="126232" x="1660525" y="4054475"/>
          <p14:tracePt t="126266" x="1676400" y="3990975"/>
          <p14:tracePt t="126300" x="1708150" y="3924300"/>
          <p14:tracePt t="126316" x="1739900" y="3876675"/>
          <p14:tracePt t="126332" x="1765300" y="3838575"/>
          <p14:tracePt t="126348" x="1803400" y="3781425"/>
          <p14:tracePt t="126365" x="1822450" y="3717925"/>
          <p14:tracePt t="126382" x="1835150" y="3679825"/>
          <p14:tracePt t="126399" x="1851025" y="3651250"/>
          <p14:tracePt t="126416" x="1857375" y="3635375"/>
          <p14:tracePt t="126432" x="1866900" y="3625850"/>
          <p14:tracePt t="126449" x="1873250" y="3597275"/>
          <p14:tracePt t="126466" x="1873250" y="3568700"/>
          <p14:tracePt t="126482" x="1873250" y="3546475"/>
          <p14:tracePt t="126499" x="1873250" y="3521075"/>
          <p14:tracePt t="126516" x="1873250" y="3511550"/>
          <p14:tracePt t="126532" x="1873250" y="3502025"/>
          <p14:tracePt t="126549" x="1873250" y="3495675"/>
          <p14:tracePt t="126636" x="1873250" y="3498850"/>
          <p14:tracePt t="126644" x="1873250" y="3502025"/>
          <p14:tracePt t="126651" x="1873250" y="3508375"/>
          <p14:tracePt t="126666" x="1873250" y="3517900"/>
          <p14:tracePt t="126683" x="1873250" y="3530600"/>
          <p14:tracePt t="126700" x="1873250" y="3546475"/>
          <p14:tracePt t="126716" x="1873250" y="3556000"/>
          <p14:tracePt t="126732" x="1873250" y="3565525"/>
          <p14:tracePt t="126749" x="1873250" y="3597275"/>
          <p14:tracePt t="126765" x="1873250" y="3619500"/>
          <p14:tracePt t="126782" x="1873250" y="3651250"/>
          <p14:tracePt t="126800" x="1873250" y="3683000"/>
          <p14:tracePt t="126816" x="1879600" y="3711575"/>
          <p14:tracePt t="126833" x="1885950" y="3733800"/>
          <p14:tracePt t="126850" x="1889125" y="3775075"/>
          <p14:tracePt t="126865" x="1908175" y="3800475"/>
          <p14:tracePt t="126882" x="1920875" y="3844925"/>
          <p14:tracePt t="126899" x="1939925" y="3924300"/>
          <p14:tracePt t="126915" x="1949450" y="3987800"/>
          <p14:tracePt t="126932" x="1962150" y="4032250"/>
          <p14:tracePt t="126949" x="1962150" y="4079875"/>
          <p14:tracePt t="126965" x="1962150" y="4102100"/>
          <p14:tracePt t="126982" x="1962150" y="4111625"/>
          <p14:tracePt t="126999" x="1962150" y="4146550"/>
          <p14:tracePt t="127015" x="1974850" y="4168775"/>
          <p14:tracePt t="127032" x="1984375" y="4200525"/>
          <p14:tracePt t="127049" x="2003425" y="4241800"/>
          <p14:tracePt t="127066" x="2003425" y="4264025"/>
          <p14:tracePt t="127083" x="2003425" y="4292600"/>
          <p14:tracePt t="127099" x="2003425" y="4308475"/>
          <p14:tracePt t="127115" x="2003425" y="4318000"/>
          <p14:tracePt t="127132" x="2003425" y="4337050"/>
          <p14:tracePt t="127149" x="2003425" y="4378325"/>
          <p14:tracePt t="127165" x="2003425" y="4406900"/>
          <p14:tracePt t="127182" x="2009775" y="4445000"/>
          <p14:tracePt t="127198" x="2022475" y="4502150"/>
          <p14:tracePt t="127215" x="2035175" y="4530725"/>
          <p14:tracePt t="127232" x="2035175" y="4540250"/>
          <p14:tracePt t="127249" x="2035175" y="4556125"/>
          <p14:tracePt t="127265" x="2035175" y="4565650"/>
          <p14:tracePt t="127282" x="2041525" y="4581525"/>
          <p14:tracePt t="127298" x="2051050" y="4597400"/>
          <p14:tracePt t="127315" x="2054225" y="4606925"/>
          <p14:tracePt t="127332" x="2060575" y="4616450"/>
          <p14:tracePt t="127349" x="2060575" y="4635500"/>
          <p14:tracePt t="127365" x="2060575" y="4645025"/>
          <p14:tracePt t="127383" x="2060575" y="4654550"/>
          <p14:tracePt t="127399" x="2060575" y="4670425"/>
          <p14:tracePt t="127415" x="2060575" y="4686300"/>
          <p14:tracePt t="127432" x="2060575" y="4695825"/>
          <p14:tracePt t="127449" x="2063750" y="4708525"/>
          <p14:tracePt t="127465" x="2063750" y="4718050"/>
          <p14:tracePt t="127482" x="2063750" y="4733925"/>
          <p14:tracePt t="127499" x="2070100" y="4749800"/>
          <p14:tracePt t="127516" x="2070100" y="4759325"/>
          <p14:tracePt t="127532" x="2070100" y="4768850"/>
          <p14:tracePt t="127548" x="2070100" y="4787900"/>
          <p14:tracePt t="127565" x="2070100" y="4803775"/>
          <p14:tracePt t="127582" x="2089150" y="4829175"/>
          <p14:tracePt t="127598" x="2095500" y="4883150"/>
          <p14:tracePt t="127615" x="2101850" y="4911725"/>
          <p14:tracePt t="127632" x="2101850" y="4933950"/>
          <p14:tracePt t="127648" x="2101850" y="4968875"/>
          <p14:tracePt t="127665" x="2101850" y="4991100"/>
          <p14:tracePt t="127682" x="2101850" y="5019675"/>
          <p14:tracePt t="128027" x="2101850" y="4997450"/>
          <p14:tracePt t="128034" x="2101850" y="4972050"/>
          <p14:tracePt t="128050" x="2101850" y="4911725"/>
          <p14:tracePt t="128066" x="2101850" y="4851400"/>
          <p14:tracePt t="128071" x="2101850" y="4816475"/>
          <p14:tracePt t="128082" x="2101850" y="4791075"/>
          <p14:tracePt t="128099" x="2101850" y="4676775"/>
          <p14:tracePt t="128133" x="2108200" y="4546600"/>
          <p14:tracePt t="128166" x="2108200" y="4467225"/>
          <p14:tracePt t="128183" x="2120900" y="4394200"/>
          <p14:tracePt t="128199" x="2127250" y="4333875"/>
          <p14:tracePt t="128216" x="2127250" y="4251325"/>
          <p14:tracePt t="128233" x="2127250" y="4175125"/>
          <p14:tracePt t="128249" x="2127250" y="4137025"/>
          <p14:tracePt t="128265" x="2117725" y="4114800"/>
          <p14:tracePt t="128282" x="2111375" y="4083050"/>
          <p14:tracePt t="128299" x="2095500" y="4057650"/>
          <p14:tracePt t="128316" x="2082800" y="4025900"/>
          <p14:tracePt t="128333" x="2066925" y="3997325"/>
          <p14:tracePt t="128349" x="2047875" y="3959225"/>
          <p14:tracePt t="128365" x="2038350" y="3937000"/>
          <p14:tracePt t="128382" x="2006600" y="3892550"/>
          <p14:tracePt t="128398" x="1987550" y="3870325"/>
          <p14:tracePt t="128415" x="1978025" y="3860800"/>
          <p14:tracePt t="128433" x="1968500" y="3838575"/>
          <p14:tracePt t="128448" x="1962150" y="3829050"/>
          <p14:tracePt t="128465" x="1952625" y="3825875"/>
          <p14:tracePt t="128483" x="1933575" y="3816350"/>
          <p14:tracePt t="128499" x="1924050" y="3810000"/>
          <p14:tracePt t="128515" x="1914525" y="3800475"/>
          <p14:tracePt t="128533" x="1898650" y="3794125"/>
          <p14:tracePt t="128549" x="1882775" y="3790950"/>
          <p14:tracePt t="128565" x="1873250" y="3778250"/>
          <p14:tracePt t="128582" x="1857375" y="3768725"/>
          <p14:tracePt t="128599" x="1847850" y="3759200"/>
          <p14:tracePt t="128616" x="1831975" y="3743325"/>
          <p14:tracePt t="128632" x="1819275" y="3743325"/>
          <p14:tracePt t="128648" x="1809750" y="3743325"/>
          <p14:tracePt t="128862" x="1812925" y="3771900"/>
          <p14:tracePt t="128869" x="1819275" y="3790950"/>
          <p14:tracePt t="128883" x="1831975" y="3829050"/>
          <p14:tracePt t="128899" x="1835150" y="3851275"/>
          <p14:tracePt t="128915" x="1847850" y="3873500"/>
          <p14:tracePt t="128932" x="1857375" y="3895725"/>
          <p14:tracePt t="128948" x="1870075" y="3911600"/>
          <p14:tracePt t="128965" x="1879600" y="3940175"/>
          <p14:tracePt t="128982" x="1905000" y="3975100"/>
          <p14:tracePt t="128998" x="1917700" y="4019550"/>
          <p14:tracePt t="129015" x="1917700" y="4064000"/>
          <p14:tracePt t="129032" x="1917700" y="4105275"/>
          <p14:tracePt t="129048" x="1917700" y="4127500"/>
          <p14:tracePt t="129065" x="1917700" y="4137025"/>
          <p14:tracePt t="129082" x="1917700" y="4152900"/>
          <p14:tracePt t="129098" x="1917700" y="4162425"/>
          <p14:tracePt t="129115" x="1917700" y="4178300"/>
          <p14:tracePt t="129132" x="1917700" y="4203700"/>
          <p14:tracePt t="129148" x="1917700" y="4213225"/>
          <p14:tracePt t="129165" x="1917700" y="4235450"/>
          <p14:tracePt t="129182" x="1917700" y="4248150"/>
          <p14:tracePt t="129198" x="1917700" y="4260850"/>
          <p14:tracePt t="129215" x="1917700" y="4270375"/>
          <p14:tracePt t="129232" x="1917700" y="4289425"/>
          <p14:tracePt t="129248" x="1917700" y="4305300"/>
          <p14:tracePt t="129265" x="1917700" y="4333875"/>
          <p14:tracePt t="129282" x="1924050" y="4368800"/>
          <p14:tracePt t="129299" x="1927225" y="4378325"/>
          <p14:tracePt t="129315" x="1927225" y="4391025"/>
          <p14:tracePt t="129332" x="1933575" y="4406900"/>
          <p14:tracePt t="129349" x="1936750" y="4422775"/>
          <p14:tracePt t="129365" x="1943100" y="4451350"/>
          <p14:tracePt t="129382" x="1965325" y="4479925"/>
          <p14:tracePt t="129399" x="1978025" y="4511675"/>
          <p14:tracePt t="129416" x="1984375" y="4533900"/>
          <p14:tracePt t="129432" x="1987550" y="4575175"/>
          <p14:tracePt t="129448" x="1987550" y="4591050"/>
          <p14:tracePt t="129465" x="1987550" y="4600575"/>
          <p14:tracePt t="129481" x="1993900" y="4619625"/>
          <p14:tracePt t="129498" x="2003425" y="4635500"/>
          <p14:tracePt t="129515" x="2022475" y="4660900"/>
          <p14:tracePt t="129533" x="2041525" y="4702175"/>
          <p14:tracePt t="129549" x="2054225" y="4733925"/>
          <p14:tracePt t="129565" x="2057400" y="4756150"/>
          <p14:tracePt t="129582" x="2057400" y="4775200"/>
          <p14:tracePt t="129599" x="2057400" y="4784725"/>
          <p14:tracePt t="129615" x="2057400" y="4794250"/>
          <p14:tracePt t="129617" x="2057400" y="4800600"/>
          <p14:tracePt t="129631" x="2057400" y="4810125"/>
          <p14:tracePt t="129648" x="2057400" y="4832350"/>
          <p14:tracePt t="129665" x="2063750" y="4854575"/>
          <p14:tracePt t="129681" x="2070100" y="4895850"/>
          <p14:tracePt t="129698" x="2070100" y="4918075"/>
          <p14:tracePt t="129715" x="2070100" y="4937125"/>
          <p14:tracePt t="129731" x="2070100" y="4953000"/>
          <p14:tracePt t="129748" x="2070100" y="4962525"/>
          <p14:tracePt t="129765" x="2070100" y="4972050"/>
          <p14:tracePt t="129781" x="2070100" y="4994275"/>
          <p14:tracePt t="129799" x="2070100" y="5003800"/>
          <p14:tracePt t="129815" x="2070100" y="5013325"/>
          <p14:tracePt t="129831" x="2070100" y="5026025"/>
          <p14:tracePt t="129848" x="2070100" y="5041900"/>
          <p14:tracePt t="129865" x="2070100" y="5051425"/>
          <p14:tracePt t="129881" x="2070100" y="5067300"/>
          <p14:tracePt t="129898" x="2070100" y="5076825"/>
          <p14:tracePt t="129915" x="2070100" y="5092700"/>
          <p14:tracePt t="129931" x="2076450" y="5105400"/>
          <p14:tracePt t="129948" x="2079625" y="5114925"/>
          <p14:tracePt t="129965" x="2085975" y="5124450"/>
          <p14:tracePt t="129982" x="2098675" y="5146675"/>
          <p14:tracePt t="129998" x="2105025" y="5156200"/>
          <p14:tracePt t="130015" x="2105025" y="5165725"/>
          <p14:tracePt t="130031" x="2105025" y="5184775"/>
          <p14:tracePt t="130065" x="2105025" y="5194300"/>
          <p14:tracePt t="130082" x="2114550" y="5210175"/>
          <p14:tracePt t="130099" x="2120900" y="5219700"/>
          <p14:tracePt t="130115" x="2124075" y="5229225"/>
          <p14:tracePt t="130119" x="2124075" y="5241925"/>
          <p14:tracePt t="130132" x="2124075" y="5257800"/>
          <p14:tracePt t="130148" x="2124075" y="5267325"/>
          <p14:tracePt t="130165" x="2124075" y="5276850"/>
          <p14:tracePt t="130181" x="2124075" y="5295900"/>
          <p14:tracePt t="130198" x="2124075" y="5305425"/>
          <p14:tracePt t="130215" x="2124075" y="5314950"/>
          <p14:tracePt t="130232" x="2130425" y="5330825"/>
          <p14:tracePt t="130248" x="2136775" y="5346700"/>
          <p14:tracePt t="130265" x="2136775" y="5356225"/>
          <p14:tracePt t="130282" x="2136775" y="5368925"/>
          <p14:tracePt t="130298" x="2136775" y="5378450"/>
          <p14:tracePt t="130315" x="2136775" y="5394325"/>
          <p14:tracePt t="130332" x="2136775" y="5410200"/>
          <p14:tracePt t="130348" x="2136775" y="5419725"/>
          <p14:tracePt t="130366" x="2136775" y="5445125"/>
          <p14:tracePt t="130382" x="2136775" y="5467350"/>
          <p14:tracePt t="130398" x="2136775" y="5489575"/>
          <p14:tracePt t="130415" x="2136775" y="5518150"/>
          <p14:tracePt t="130432" x="2136775" y="5537200"/>
          <p14:tracePt t="130448" x="2136775" y="5565775"/>
          <p14:tracePt t="130466" x="2136775" y="5591175"/>
          <p14:tracePt t="130482" x="2136775" y="5622925"/>
          <p14:tracePt t="130499" x="2136775" y="5626100"/>
          <p14:tracePt t="130553" x="2133600" y="5626100"/>
          <p14:tracePt t="130566" x="2127250" y="5626100"/>
          <p14:tracePt t="130574" x="2124075" y="5626100"/>
          <p14:tracePt t="130981" x="2124075" y="5632450"/>
          <p14:tracePt t="130987" x="2124075" y="5635625"/>
          <p14:tracePt t="130998" x="2124075" y="5641975"/>
          <p14:tracePt t="131015" x="2124075" y="5661025"/>
          <p14:tracePt t="131031" x="2124075" y="5689600"/>
          <p14:tracePt t="131048" x="2124075" y="5711825"/>
          <p14:tracePt t="131066" x="2124075" y="5753100"/>
          <p14:tracePt t="131099" x="2124075" y="5772150"/>
          <p14:tracePt t="131132" x="2117725" y="5813425"/>
          <p14:tracePt t="131149" x="2111375" y="5845175"/>
          <p14:tracePt t="131166" x="2098675" y="5880100"/>
          <p14:tracePt t="131182" x="2092325" y="5908675"/>
          <p14:tracePt t="131199" x="2092325" y="5918200"/>
          <p14:tracePt t="131216" x="2092325" y="5934075"/>
          <p14:tracePt t="131232" x="2092325" y="5943600"/>
          <p14:tracePt t="131248" x="2092325" y="5956300"/>
          <p14:tracePt t="131602" x="2101850" y="5943600"/>
          <p14:tracePt t="131609" x="2114550" y="5924550"/>
          <p14:tracePt t="131616" x="2133600" y="5905500"/>
          <p14:tracePt t="131632" x="2155825" y="5838825"/>
          <p14:tracePt t="131648" x="2171700" y="5775325"/>
          <p14:tracePt t="131651" x="2184400" y="5746750"/>
          <p14:tracePt t="131681" x="2225675" y="5635625"/>
          <p14:tracePt t="131714" x="2254250" y="5562600"/>
          <p14:tracePt t="131732" x="2273300" y="5534025"/>
          <p14:tracePt t="131748" x="2273300" y="5511800"/>
          <p14:tracePt t="131766" x="2273300" y="5464175"/>
          <p14:tracePt t="131782" x="2273300" y="5441950"/>
          <p14:tracePt t="131798" x="2260600" y="5410200"/>
          <p14:tracePt t="131815" x="2247900" y="5387975"/>
          <p14:tracePt t="131832" x="2241550" y="5372100"/>
          <p14:tracePt t="131848" x="2241550" y="5362575"/>
          <p14:tracePt t="131866" x="2238375" y="5343525"/>
          <p14:tracePt t="131882" x="2232025" y="5311775"/>
          <p14:tracePt t="131899" x="2219325" y="5283200"/>
          <p14:tracePt t="131915" x="2200275" y="5219700"/>
          <p14:tracePt t="131931" x="2200275" y="5181600"/>
          <p14:tracePt t="131948" x="2200275" y="5172075"/>
          <p14:tracePt t="131965" x="2200275" y="5159375"/>
          <p14:tracePt t="131982" x="2200275" y="5146675"/>
          <p14:tracePt t="131998" x="2200275" y="5133975"/>
          <p14:tracePt t="132015" x="2200275" y="5118100"/>
          <p14:tracePt t="132032" x="2200275" y="5102225"/>
          <p14:tracePt t="132048" x="2187575" y="5073650"/>
          <p14:tracePt t="132065" x="2178050" y="5045075"/>
          <p14:tracePt t="132081" x="2178050" y="5029200"/>
          <p14:tracePt t="132098" x="2178050" y="5026025"/>
          <p14:tracePt t="132115" x="2168525" y="5026025"/>
          <p14:tracePt t="132131" x="2159000" y="5016500"/>
          <p14:tracePt t="132147" x="2143125" y="5003800"/>
          <p14:tracePt t="132150" x="2130425" y="5000625"/>
          <p14:tracePt t="132165" x="2108200" y="4987925"/>
          <p14:tracePt t="132182" x="2076450" y="4975225"/>
          <p14:tracePt t="132198" x="2063750" y="4975225"/>
          <p14:tracePt t="132215" x="2041525" y="4975225"/>
          <p14:tracePt t="132231" x="2032000" y="4975225"/>
          <p14:tracePt t="132248" x="2022475" y="4975225"/>
          <p14:tracePt t="132265" x="1997075" y="4994275"/>
          <p14:tracePt t="132281" x="1978025" y="5003800"/>
          <p14:tracePt t="132298" x="1962150" y="5013325"/>
          <p14:tracePt t="132315" x="1943100" y="5035550"/>
          <p14:tracePt t="132332" x="1933575" y="5045075"/>
          <p14:tracePt t="132348" x="1924050" y="5054600"/>
          <p14:tracePt t="132365" x="1908175" y="5067300"/>
          <p14:tracePt t="132381" x="1892300" y="5089525"/>
          <p14:tracePt t="132398" x="1879600" y="5114925"/>
          <p14:tracePt t="132415" x="1854200" y="5172075"/>
          <p14:tracePt t="132431" x="1844675" y="5194300"/>
          <p14:tracePt t="132448" x="1825625" y="5226050"/>
          <p14:tracePt t="132465" x="1825625" y="5238750"/>
          <p14:tracePt t="132481" x="1825625" y="5251450"/>
          <p14:tracePt t="132498" x="1825625" y="5264150"/>
          <p14:tracePt t="132515" x="1841500" y="5280025"/>
          <p14:tracePt t="132532" x="1851025" y="5289550"/>
          <p14:tracePt t="132548" x="1860550" y="5299075"/>
          <p14:tracePt t="132565" x="1876425" y="5321300"/>
          <p14:tracePt t="132582" x="1905000" y="5324475"/>
          <p14:tracePt t="132599" x="1958975" y="5324475"/>
          <p14:tracePt t="132615" x="1997075" y="5324475"/>
          <p14:tracePt t="132631" x="2041525" y="5324475"/>
          <p14:tracePt t="132648" x="2060575" y="5324475"/>
          <p14:tracePt t="132650" x="2073275" y="5324475"/>
          <p14:tracePt t="132665" x="2082800" y="5324475"/>
          <p14:tracePt t="132681" x="2092325" y="5324475"/>
          <p14:tracePt t="132699" x="2108200" y="5324475"/>
          <p14:tracePt t="132716" x="2117725" y="5324475"/>
          <p14:tracePt t="132732" x="2127250" y="5324475"/>
          <p14:tracePt t="132749" x="2143125" y="5324475"/>
          <p14:tracePt t="132765" x="2162175" y="5324475"/>
          <p14:tracePt t="132781" x="2178050" y="5318125"/>
          <p14:tracePt t="132798" x="2193925" y="5295900"/>
          <p14:tracePt t="132815" x="2209800" y="5286375"/>
          <p14:tracePt t="132832" x="2222500" y="5264150"/>
          <p14:tracePt t="132848" x="2238375" y="5241925"/>
          <p14:tracePt t="132865" x="2247900" y="5232400"/>
          <p14:tracePt t="132882" x="2263775" y="5222875"/>
          <p14:tracePt t="132898" x="2276475" y="5200650"/>
          <p14:tracePt t="132915" x="2289175" y="5191125"/>
          <p14:tracePt t="132931" x="2292350" y="5181600"/>
          <p14:tracePt t="132949" x="2292350" y="5168900"/>
          <p14:tracePt t="132965" x="2292350" y="5159375"/>
          <p14:tracePt t="132982" x="2292350" y="5143500"/>
          <p14:tracePt t="132998" x="2292350" y="5137150"/>
          <p14:tracePt t="133015" x="2292350" y="5133975"/>
          <p14:tracePt t="133032" x="2292350" y="5127625"/>
          <p14:tracePt t="133049" x="2286000" y="5114925"/>
          <p14:tracePt t="133065" x="2276475" y="5099050"/>
          <p14:tracePt t="133082" x="2251075" y="5086350"/>
          <p14:tracePt t="133099" x="2232025" y="5070475"/>
          <p14:tracePt t="133115" x="2222500" y="5060950"/>
          <p14:tracePt t="133132" x="2209800" y="5054600"/>
          <p14:tracePt t="133148" x="2190750" y="5054600"/>
          <p14:tracePt t="133164" x="2181225" y="5054600"/>
          <p14:tracePt t="133181" x="2171700" y="5054600"/>
          <p14:tracePt t="133199" x="2152650" y="5045075"/>
          <p14:tracePt t="133214" x="2139950" y="5038725"/>
          <p14:tracePt t="133232" x="2130425" y="5038725"/>
          <p14:tracePt t="133249" x="2117725" y="5038725"/>
          <p14:tracePt t="133264" x="2101850" y="5038725"/>
          <p14:tracePt t="133281" x="2092325" y="5038725"/>
          <p14:tracePt t="133299" x="2076450" y="5038725"/>
          <p14:tracePt t="133315" x="2060575" y="5038725"/>
          <p14:tracePt t="133332" x="2041525" y="5038725"/>
          <p14:tracePt t="133348" x="2019300" y="5038725"/>
          <p14:tracePt t="133364" x="2003425" y="5038725"/>
          <p14:tracePt t="133382" x="1993900" y="5038725"/>
          <p14:tracePt t="133398" x="1978025" y="5051425"/>
          <p14:tracePt t="133415" x="1968500" y="5060950"/>
          <p14:tracePt t="133431" x="1952625" y="5073650"/>
          <p14:tracePt t="133448" x="1949450" y="5086350"/>
          <p14:tracePt t="133464" x="1949450" y="5102225"/>
          <p14:tracePt t="133481" x="1949450" y="5111750"/>
          <p14:tracePt t="133498" x="1949450" y="5127625"/>
          <p14:tracePt t="133515" x="1949450" y="5137150"/>
          <p14:tracePt t="133531" x="1949450" y="5153025"/>
          <p14:tracePt t="133548" x="1949450" y="5178425"/>
          <p14:tracePt t="133565" x="1952625" y="5200650"/>
          <p14:tracePt t="133581" x="1971675" y="5232400"/>
          <p14:tracePt t="133599" x="1984375" y="5245100"/>
          <p14:tracePt t="133615" x="1993900" y="5257800"/>
          <p14:tracePt t="133632" x="2003425" y="5270500"/>
          <p14:tracePt t="133648" x="2025650" y="5286375"/>
          <p14:tracePt t="133664" x="2047875" y="5299075"/>
          <p14:tracePt t="133681" x="2070100" y="5308600"/>
          <p14:tracePt t="133698" x="2127250" y="5321300"/>
          <p14:tracePt t="133715" x="2149475" y="5321300"/>
          <p14:tracePt t="133732" x="2165350" y="5321300"/>
          <p14:tracePt t="133748" x="2184400" y="5321300"/>
          <p14:tracePt t="133765" x="2193925" y="5321300"/>
          <p14:tracePt t="133782" x="2203450" y="5321300"/>
          <p14:tracePt t="133798" x="2219325" y="5321300"/>
          <p14:tracePt t="133815" x="2235200" y="5321300"/>
          <p14:tracePt t="133832" x="2244725" y="5314950"/>
          <p14:tracePt t="133848" x="2260600" y="5305425"/>
          <p14:tracePt t="133865" x="2270125" y="5299075"/>
          <p14:tracePt t="133882" x="2282825" y="5295900"/>
          <p14:tracePt t="133899" x="2282825" y="5280025"/>
          <p14:tracePt t="133915" x="2295525" y="5264150"/>
          <p14:tracePt t="133932" x="2298700" y="5254625"/>
          <p14:tracePt t="133948" x="2308225" y="5229225"/>
          <p14:tracePt t="133965" x="2308225" y="5207000"/>
          <p14:tracePt t="133982" x="2308225" y="5191125"/>
          <p14:tracePt t="133998" x="2308225" y="5172075"/>
          <p14:tracePt t="134015" x="2308225" y="5156200"/>
          <p14:tracePt t="134032" x="2308225" y="5146675"/>
          <p14:tracePt t="134048" x="2308225" y="5137150"/>
          <p14:tracePt t="134065" x="2308225" y="5130800"/>
          <p14:tracePt t="134082" x="2308225" y="5121275"/>
          <p14:tracePt t="134098" x="2308225" y="5102225"/>
          <p14:tracePt t="134114" x="2298700" y="5092700"/>
          <p14:tracePt t="134131" x="2289175" y="5076825"/>
          <p14:tracePt t="134148" x="2273300" y="5054600"/>
          <p14:tracePt t="134165" x="2273300" y="5045075"/>
          <p14:tracePt t="134182" x="2263775" y="5045075"/>
          <p14:tracePt t="134185" x="2257425" y="5045075"/>
          <p14:tracePt t="134199" x="2247900" y="5035550"/>
          <p14:tracePt t="134215" x="2238375" y="5035550"/>
          <p14:tracePt t="134231" x="2216150" y="5032375"/>
          <p14:tracePt t="134248" x="2181225" y="5013325"/>
          <p14:tracePt t="134264" x="2152650" y="5013325"/>
          <p14:tracePt t="134281" x="2130425" y="5013325"/>
          <p14:tracePt t="134298" x="2095500" y="5013325"/>
          <p14:tracePt t="134315" x="2079625" y="5016500"/>
          <p14:tracePt t="134333" x="2044700" y="5032375"/>
          <p14:tracePt t="134348" x="2022475" y="5045075"/>
          <p14:tracePt t="134365" x="2006600" y="5051425"/>
          <p14:tracePt t="134381" x="1997075" y="5054600"/>
          <p14:tracePt t="134398" x="1981200" y="5054600"/>
          <p14:tracePt t="134414" x="1971675" y="5067300"/>
          <p14:tracePt t="134431" x="1955800" y="5070475"/>
          <p14:tracePt t="134448" x="1943100" y="5080000"/>
          <p14:tracePt t="134465" x="1933575" y="5089525"/>
          <p14:tracePt t="134481" x="1924050" y="5099050"/>
          <p14:tracePt t="134498" x="1901825" y="5121275"/>
          <p14:tracePt t="134514" x="1892300" y="5130800"/>
          <p14:tracePt t="134531" x="1882775" y="5140325"/>
          <p14:tracePt t="134548" x="1873250" y="5149850"/>
          <p14:tracePt t="134565" x="1873250" y="5156200"/>
          <p14:tracePt t="134583" x="1873250" y="5175250"/>
          <p14:tracePt t="134598" x="1873250" y="5184775"/>
          <p14:tracePt t="134615" x="1873250" y="5194300"/>
          <p14:tracePt t="134632" x="1873250" y="5200650"/>
          <p14:tracePt t="134664" x="1882775" y="5203825"/>
          <p14:tracePt t="134682" x="1892300" y="5203825"/>
          <p14:tracePt t="134683" x="1898650" y="5210175"/>
          <p14:tracePt t="134698" x="1920875" y="5210175"/>
          <p14:tracePt t="134715" x="1930400" y="5210175"/>
          <p14:tracePt t="134732" x="1946275" y="5219700"/>
          <p14:tracePt t="134748" x="1949450" y="5219700"/>
          <p14:tracePt t="136096" x="1981200" y="5210175"/>
          <p14:tracePt t="136103" x="2032000" y="5194300"/>
          <p14:tracePt t="136115" x="2082800" y="5168900"/>
          <p14:tracePt t="136131" x="2301875" y="5051425"/>
          <p14:tracePt t="136147" x="2444750" y="4997450"/>
          <p14:tracePt t="136173" x="2740025" y="4933950"/>
          <p14:tracePt t="136198" x="2835275" y="4924425"/>
          <p14:tracePt t="136231" x="3048000" y="4918075"/>
          <p14:tracePt t="136248" x="3175000" y="4908550"/>
          <p14:tracePt t="136265" x="3349625" y="4889500"/>
          <p14:tracePt t="136281" x="3660775" y="4854575"/>
          <p14:tracePt t="136297" x="3857625" y="4816475"/>
          <p14:tracePt t="136315" x="4032250" y="4768850"/>
          <p14:tracePt t="136331" x="4238625" y="4689475"/>
          <p14:tracePt t="136348" x="4359275" y="4635500"/>
          <p14:tracePt t="136365" x="4483100" y="4575175"/>
          <p14:tracePt t="136381" x="4654550" y="4514850"/>
          <p14:tracePt t="136398" x="4772025" y="4489450"/>
          <p14:tracePt t="136414" x="4892675" y="4473575"/>
          <p14:tracePt t="136431" x="5022850" y="4464050"/>
          <p14:tracePt t="136447" x="5083175" y="4457700"/>
          <p14:tracePt t="136464" x="5137150" y="4435475"/>
          <p14:tracePt t="136481" x="5200650" y="4416425"/>
          <p14:tracePt t="136498" x="5232400" y="4406900"/>
          <p14:tracePt t="136515" x="5260975" y="4394200"/>
          <p14:tracePt t="136532" x="5276850" y="4371975"/>
          <p14:tracePt t="136548" x="5286375" y="4362450"/>
          <p14:tracePt t="136564" x="5299075" y="4340225"/>
          <p14:tracePt t="136581" x="5305425" y="4276725"/>
          <p14:tracePt t="136598" x="5295900" y="4232275"/>
          <p14:tracePt t="136618" x="5254625" y="4159250"/>
          <p14:tracePt t="136631" x="5219700" y="4108450"/>
          <p14:tracePt t="136648" x="5194300" y="4064000"/>
          <p14:tracePt t="136666" x="5133975" y="3956050"/>
          <p14:tracePt t="136682" x="5073650" y="3914775"/>
          <p14:tracePt t="136698" x="5003800" y="3857625"/>
          <p14:tracePt t="136714" x="4930775" y="3794125"/>
          <p14:tracePt t="136717" x="4902200" y="3771900"/>
          <p14:tracePt t="136731" x="4829175" y="3708400"/>
          <p14:tracePt t="136748" x="4765675" y="3644900"/>
          <p14:tracePt t="136766" x="4695825" y="3575050"/>
          <p14:tracePt t="136782" x="4657725" y="3533775"/>
          <p14:tracePt t="136798" x="4625975" y="3502025"/>
          <p14:tracePt t="136815" x="4575175" y="3476625"/>
          <p14:tracePt t="136831" x="4549775" y="3467100"/>
          <p14:tracePt t="136847" x="4521200" y="3448050"/>
          <p14:tracePt t="136865" x="4486275" y="3429000"/>
          <p14:tracePt t="136881" x="4448175" y="3416300"/>
          <p14:tracePt t="136897" x="4406900" y="3390900"/>
          <p14:tracePt t="136914" x="4362450" y="3365500"/>
          <p14:tracePt t="136931" x="4267200" y="3314700"/>
          <p14:tracePt t="136948" x="4219575" y="3292475"/>
          <p14:tracePt t="136965" x="4168775" y="3276600"/>
          <p14:tracePt t="136981" x="4152900" y="3276600"/>
          <p14:tracePt t="136998" x="4124325" y="3276600"/>
          <p14:tracePt t="137016" x="4092575" y="3276600"/>
          <p14:tracePt t="137031" x="4064000" y="3276600"/>
          <p14:tracePt t="137048" x="4025900" y="3276600"/>
          <p14:tracePt t="137065" x="3940175" y="3292475"/>
          <p14:tracePt t="137081" x="3902075" y="3305175"/>
          <p14:tracePt t="137098" x="3854450" y="3317875"/>
          <p14:tracePt t="137114" x="3813175" y="3343275"/>
          <p14:tracePt t="137131" x="3790950" y="3352800"/>
          <p14:tracePt t="137147" x="3771900" y="3365500"/>
          <p14:tracePt t="137165" x="3749675" y="3394075"/>
          <p14:tracePt t="137181" x="3727450" y="3425825"/>
          <p14:tracePt t="137198" x="3692525" y="3473450"/>
          <p14:tracePt t="137215" x="3667125" y="3530600"/>
          <p14:tracePt t="137231" x="3654425" y="3552825"/>
          <p14:tracePt t="137247" x="3644900" y="3584575"/>
          <p14:tracePt t="137265" x="3619500" y="3619500"/>
          <p14:tracePt t="137281" x="3606800" y="3648075"/>
          <p14:tracePt t="137298" x="3594100" y="3702050"/>
          <p14:tracePt t="137315" x="3571875" y="3816350"/>
          <p14:tracePt t="137331" x="3549650" y="3879850"/>
          <p14:tracePt t="137348" x="3536950" y="3956050"/>
          <p14:tracePt t="137365" x="3527425" y="4060825"/>
          <p14:tracePt t="137381" x="3521075" y="4156075"/>
          <p14:tracePt t="137398" x="3514725" y="4206875"/>
          <p14:tracePt t="137414" x="3514725" y="4321175"/>
          <p14:tracePt t="137430" x="3514725" y="4400550"/>
          <p14:tracePt t="137447" x="3514725" y="4483100"/>
          <p14:tracePt t="137464" x="3498850" y="4616450"/>
          <p14:tracePt t="137480" x="3476625" y="4679950"/>
          <p14:tracePt t="137498" x="3470275" y="4718050"/>
          <p14:tracePt t="137515" x="3463925" y="4772025"/>
          <p14:tracePt t="137531" x="3457575" y="4803775"/>
          <p14:tracePt t="137547" x="3457575" y="4826000"/>
          <p14:tracePt t="137565" x="3457575" y="4857750"/>
          <p14:tracePt t="137581" x="3457575" y="4879975"/>
          <p14:tracePt t="137598" x="3451225" y="4911725"/>
          <p14:tracePt t="137615" x="3444875" y="4959350"/>
          <p14:tracePt t="137631" x="3438525" y="4994275"/>
          <p14:tracePt t="137648" x="3432175" y="5019675"/>
          <p14:tracePt t="137664" x="3419475" y="5067300"/>
          <p14:tracePt t="137680" x="3419475" y="5118100"/>
          <p14:tracePt t="137698" x="3419475" y="5187950"/>
          <p14:tracePt t="137714" x="3441700" y="5330825"/>
          <p14:tracePt t="137731" x="3441700" y="5381625"/>
          <p14:tracePt t="137747" x="3441700" y="5413375"/>
          <p14:tracePt t="137764" x="3441700" y="5422900"/>
          <p14:tracePt t="138217" x="3454400" y="5461000"/>
          <p14:tracePt t="138222" x="3460750" y="5476875"/>
          <p14:tracePt t="138231" x="3467100" y="5505450"/>
          <p14:tracePt t="138248" x="3479800" y="5527675"/>
          <p14:tracePt t="138265" x="3486150" y="5549900"/>
          <p14:tracePt t="138281" x="3502025" y="5572125"/>
          <p14:tracePt t="138314" x="3552825" y="5654675"/>
          <p14:tracePt t="138347" x="3597275" y="5708650"/>
          <p14:tracePt t="138364" x="3613150" y="5746750"/>
          <p14:tracePt t="138381" x="3629025" y="5756275"/>
          <p14:tracePt t="138398" x="3635375" y="5765800"/>
          <p14:tracePt t="138415" x="3648075" y="5784850"/>
          <p14:tracePt t="138431" x="3657600" y="5794375"/>
          <p14:tracePt t="138447" x="3689350" y="5813425"/>
          <p14:tracePt t="138464" x="3724275" y="5851525"/>
          <p14:tracePt t="138480" x="3749675" y="5861050"/>
          <p14:tracePt t="138498" x="3759200" y="5870575"/>
          <p14:tracePt t="138515" x="3775075" y="5886450"/>
          <p14:tracePt t="138531" x="3784600" y="5902325"/>
          <p14:tracePt t="138547" x="3806825" y="5915025"/>
          <p14:tracePt t="138565" x="3873500" y="5946775"/>
          <p14:tracePt t="138581" x="3930650" y="5981700"/>
          <p14:tracePt t="138598" x="3978275" y="6010275"/>
          <p14:tracePt t="138614" x="4029075" y="6035675"/>
          <p14:tracePt t="138632" x="4057650" y="6045200"/>
          <p14:tracePt t="138648" x="4073525" y="6057900"/>
          <p14:tracePt t="138665" x="4108450" y="6057900"/>
          <p14:tracePt t="138682" x="4137025" y="6064250"/>
          <p14:tracePt t="138698" x="4181475" y="6070600"/>
          <p14:tracePt t="138714" x="4232275" y="6086475"/>
          <p14:tracePt t="138731" x="4260850" y="6092825"/>
          <p14:tracePt t="138747" x="4283075" y="6099175"/>
          <p14:tracePt t="138764" x="4305300" y="6099175"/>
          <p14:tracePt t="138781" x="4314825" y="6099175"/>
          <p14:tracePt t="138798" x="4324350" y="6099175"/>
          <p14:tracePt t="138815" x="4337050" y="6105525"/>
          <p14:tracePt t="138831" x="4352925" y="6115050"/>
          <p14:tracePt t="138849" x="4381500" y="6124575"/>
          <p14:tracePt t="138865" x="4425950" y="6134100"/>
          <p14:tracePt t="138881" x="4470400" y="6134100"/>
          <p14:tracePt t="138898" x="4505325" y="6134100"/>
          <p14:tracePt t="138914" x="4552950" y="6134100"/>
          <p14:tracePt t="138931" x="4575175" y="6134100"/>
          <p14:tracePt t="138949" x="4616450" y="6134100"/>
          <p14:tracePt t="138965" x="4651375" y="6134100"/>
          <p14:tracePt t="138981" x="4689475" y="6134100"/>
          <p14:tracePt t="138998" x="4733925" y="6134100"/>
          <p14:tracePt t="139014" x="4787900" y="6134100"/>
          <p14:tracePt t="139031" x="4816475" y="6130925"/>
          <p14:tracePt t="139049" x="4860925" y="6111875"/>
          <p14:tracePt t="139065" x="4870450" y="6102350"/>
          <p14:tracePt t="139082" x="4886325" y="6092825"/>
          <p14:tracePt t="139099" x="4908550" y="6064250"/>
          <p14:tracePt t="139115" x="4924425" y="6048375"/>
          <p14:tracePt t="139131" x="4946650" y="6022975"/>
          <p14:tracePt t="139148" x="4984750" y="5988050"/>
          <p14:tracePt t="139164" x="5016500" y="5956300"/>
          <p14:tracePt t="139180" x="5041900" y="5930900"/>
          <p14:tracePt t="139197" x="5073650" y="5899150"/>
          <p14:tracePt t="139214" x="5108575" y="5861050"/>
          <p14:tracePt t="139231" x="5140325" y="5829300"/>
          <p14:tracePt t="139234" x="5153025" y="5822950"/>
          <p14:tracePt t="139248" x="5178425" y="5813425"/>
          <p14:tracePt t="139265" x="5194300" y="5794375"/>
          <p14:tracePt t="139770" x="5207000" y="5765800"/>
          <p14:tracePt t="139777" x="5222875" y="5740400"/>
          <p14:tracePt t="139785" x="5238750" y="5699125"/>
          <p14:tracePt t="139798" x="5286375" y="5619750"/>
          <p14:tracePt t="139814" x="5340350" y="5486400"/>
          <p14:tracePt t="139831" x="5400675" y="5353050"/>
          <p14:tracePt t="139864" x="5492750" y="5114925"/>
          <p14:tracePt t="139897" x="5543550" y="4943475"/>
          <p14:tracePt t="139914" x="5543550" y="4899025"/>
          <p14:tracePt t="139931" x="5543550" y="4857750"/>
          <p14:tracePt t="139947" x="5543550" y="4752975"/>
          <p14:tracePt t="139964" x="5530850" y="4679950"/>
          <p14:tracePt t="139981" x="5530850" y="4606925"/>
          <p14:tracePt t="139997" x="5524500" y="4530725"/>
          <p14:tracePt t="140014" x="5511800" y="4467225"/>
          <p14:tracePt t="140031" x="5495925" y="4384675"/>
          <p14:tracePt t="140048" x="5473700" y="4251325"/>
          <p14:tracePt t="140064" x="5435600" y="4181475"/>
          <p14:tracePt t="140081" x="5407025" y="4124325"/>
          <p14:tracePt t="140097" x="5334000" y="4016375"/>
          <p14:tracePt t="140114" x="5276850" y="3924300"/>
          <p14:tracePt t="140131" x="5248275" y="3857625"/>
          <p14:tracePt t="140147" x="5210175" y="3797300"/>
          <p14:tracePt t="140164" x="5184775" y="3768725"/>
          <p14:tracePt t="140182" x="5153025" y="3736975"/>
          <p14:tracePt t="140198" x="5114925" y="3705225"/>
          <p14:tracePt t="140214" x="5076825" y="3679825"/>
          <p14:tracePt t="140231" x="5051425" y="3667125"/>
          <p14:tracePt t="140247" x="5019675" y="3651250"/>
          <p14:tracePt t="140265" x="4994275" y="3644900"/>
          <p14:tracePt t="140281" x="4965700" y="3638550"/>
          <p14:tracePt t="140298" x="4914900" y="3613150"/>
          <p14:tracePt t="140315" x="4879975" y="3600450"/>
          <p14:tracePt t="140331" x="4848225" y="3590925"/>
          <p14:tracePt t="140348" x="4813300" y="3571875"/>
          <p14:tracePt t="140364" x="4781550" y="3559175"/>
          <p14:tracePt t="140381" x="4759325" y="3559175"/>
          <p14:tracePt t="140397" x="4711700" y="3552825"/>
          <p14:tracePt t="140415" x="4667250" y="3546475"/>
          <p14:tracePt t="140431" x="4629150" y="3540125"/>
          <p14:tracePt t="140448" x="4581525" y="3533775"/>
          <p14:tracePt t="140464" x="4546600" y="3527425"/>
          <p14:tracePt t="140481" x="4524375" y="3527425"/>
          <p14:tracePt t="140498" x="4483100" y="3527425"/>
          <p14:tracePt t="140514" x="4460875" y="3527425"/>
          <p14:tracePt t="140531" x="4432300" y="3527425"/>
          <p14:tracePt t="140547" x="4384675" y="3527425"/>
          <p14:tracePt t="140564" x="4346575" y="3527425"/>
          <p14:tracePt t="140581" x="4324350" y="3527425"/>
          <p14:tracePt t="140597" x="4305300" y="3527425"/>
          <p14:tracePt t="140614" x="4295775" y="3527425"/>
          <p14:tracePt t="140631" x="4286250" y="3527425"/>
          <p14:tracePt t="140647" x="4264025" y="3527425"/>
          <p14:tracePt t="140664" x="4254500" y="3533775"/>
          <p14:tracePt t="140681" x="4244975" y="3533775"/>
          <p14:tracePt t="140698" x="4232275" y="3536950"/>
          <p14:tracePt t="140714" x="4216400" y="3543300"/>
          <p14:tracePt t="140731" x="4210050" y="3543300"/>
          <p14:tracePt t="140764" x="4210050" y="3549650"/>
          <p14:tracePt t="140781" x="4206875" y="3559175"/>
          <p14:tracePt t="140797" x="4197350" y="3568700"/>
          <p14:tracePt t="140814" x="4197350" y="3575050"/>
          <p14:tracePt t="140883" x="4197350" y="3578225"/>
          <p14:tracePt t="140984" x="4203700" y="3571875"/>
          <p14:tracePt t="140991" x="4213225" y="3565525"/>
          <p14:tracePt t="140998" x="4232275" y="3559175"/>
          <p14:tracePt t="141014" x="4264025" y="3527425"/>
          <p14:tracePt t="141032" x="4314825" y="3502025"/>
          <p14:tracePt t="141047" x="4333875" y="3479800"/>
          <p14:tracePt t="141064" x="4349750" y="3470275"/>
          <p14:tracePt t="141082" x="4362450" y="3454400"/>
          <p14:tracePt t="141097" x="4371975" y="3444875"/>
          <p14:tracePt t="141114" x="4371975" y="3429000"/>
          <p14:tracePt t="141132" x="4381500" y="3419475"/>
          <p14:tracePt t="141148" x="4387850" y="3413125"/>
          <p14:tracePt t="141164" x="4397375" y="3403600"/>
          <p14:tracePt t="141182" x="4403725" y="3394075"/>
          <p14:tracePt t="141197" x="4406900" y="3378200"/>
          <p14:tracePt t="141213" x="4406900" y="3368675"/>
          <p14:tracePt t="141232" x="4406900" y="3355975"/>
          <p14:tracePt t="141248" x="4406900" y="3349625"/>
          <p14:tracePt t="141361" x="4406900" y="3352800"/>
          <p14:tracePt t="141369" x="4406900" y="3355975"/>
          <p14:tracePt t="141382" x="4413250" y="3365500"/>
          <p14:tracePt t="141397" x="4419600" y="3375025"/>
          <p14:tracePt t="141414" x="4429125" y="3390900"/>
          <p14:tracePt t="141432" x="4448175" y="3457575"/>
          <p14:tracePt t="141448" x="4467225" y="3521075"/>
          <p14:tracePt t="141464" x="4483100" y="3575050"/>
          <p14:tracePt t="141481" x="4483100" y="3638550"/>
          <p14:tracePt t="141497" x="4483100" y="3673475"/>
          <p14:tracePt t="141514" x="4483100" y="3717925"/>
          <p14:tracePt t="141531" x="4489450" y="3790950"/>
          <p14:tracePt t="141547" x="4502150" y="3854450"/>
          <p14:tracePt t="141563" x="4514850" y="3905250"/>
          <p14:tracePt t="141581" x="4514850" y="3994150"/>
          <p14:tracePt t="141597" x="4514850" y="4051300"/>
          <p14:tracePt t="141614" x="4514850" y="4089400"/>
          <p14:tracePt t="141631" x="4514850" y="4137025"/>
          <p14:tracePt t="141647" x="4514850" y="4159250"/>
          <p14:tracePt t="141664" x="4514850" y="4187825"/>
          <p14:tracePt t="141681" x="4527550" y="4235450"/>
          <p14:tracePt t="141697" x="4527550" y="4273550"/>
          <p14:tracePt t="141715" x="4527550" y="4318000"/>
          <p14:tracePt t="141731" x="4527550" y="4371975"/>
          <p14:tracePt t="141747" x="4527550" y="4394200"/>
          <p14:tracePt t="141764" x="4527550" y="4422775"/>
          <p14:tracePt t="141781" x="4527550" y="4457700"/>
          <p14:tracePt t="141797" x="4533900" y="4486275"/>
          <p14:tracePt t="141814" x="4546600" y="4518025"/>
          <p14:tracePt t="141831" x="4552950" y="4578350"/>
          <p14:tracePt t="141847" x="4552950" y="4622800"/>
          <p14:tracePt t="141864" x="4552950" y="4676775"/>
          <p14:tracePt t="141881" x="4552950" y="4737100"/>
          <p14:tracePt t="141897" x="4552950" y="4768850"/>
          <p14:tracePt t="141914" x="4552950" y="4797425"/>
          <p14:tracePt t="141931" x="4552950" y="4851400"/>
          <p14:tracePt t="141948" x="4552950" y="4889500"/>
          <p14:tracePt t="141965" x="4552950" y="4933950"/>
          <p14:tracePt t="141981" x="4552950" y="5003800"/>
          <p14:tracePt t="141997" x="4552950" y="5048250"/>
          <p14:tracePt t="142014" x="4552950" y="5076825"/>
          <p14:tracePt t="142031" x="4549775" y="5118100"/>
          <p14:tracePt t="142047" x="4549775" y="5133975"/>
          <p14:tracePt t="142064" x="4546600" y="5162550"/>
          <p14:tracePt t="142081" x="4521200" y="5197475"/>
          <p14:tracePt t="142097" x="4508500" y="5226050"/>
          <p14:tracePt t="142115" x="4495800" y="5264150"/>
          <p14:tracePt t="142131" x="4476750" y="5321300"/>
          <p14:tracePt t="142147" x="4457700" y="5359400"/>
          <p14:tracePt t="142163" x="4448175" y="5381625"/>
          <p14:tracePt t="142180" x="4429125" y="5426075"/>
          <p14:tracePt t="142197" x="4416425" y="5464175"/>
          <p14:tracePt t="142214" x="4403725" y="5527675"/>
          <p14:tracePt t="142230" x="4375150" y="5591175"/>
          <p14:tracePt t="142247" x="4362450" y="5616575"/>
          <p14:tracePt t="142264" x="4352925" y="5632450"/>
          <p14:tracePt t="142267" x="4349750" y="5632450"/>
          <p14:tracePt t="142367" x="4349750" y="5619750"/>
          <p14:tracePt t="142374" x="4356100" y="5607050"/>
          <p14:tracePt t="142382" x="4368800" y="5588000"/>
          <p14:tracePt t="142398" x="4381500" y="5549900"/>
          <p14:tracePt t="142414" x="4400550" y="5527675"/>
          <p14:tracePt t="142430" x="4416425" y="5492750"/>
          <p14:tracePt t="142447" x="4429125" y="5470525"/>
          <p14:tracePt t="142464" x="4438650" y="5445125"/>
          <p14:tracePt t="142481" x="4464050" y="5381625"/>
          <p14:tracePt t="142498" x="4479925" y="5308600"/>
          <p14:tracePt t="142515" x="4495800" y="5222875"/>
          <p14:tracePt t="142531" x="4518025" y="5099050"/>
          <p14:tracePt t="142548" x="4537075" y="5060950"/>
          <p14:tracePt t="142563" x="4549775" y="5032375"/>
          <p14:tracePt t="142580" x="4556125" y="5003800"/>
          <p14:tracePt t="142597" x="4556125" y="4994275"/>
          <p14:tracePt t="142614" x="4556125" y="4972050"/>
          <p14:tracePt t="142630" x="4556125" y="4946650"/>
          <p14:tracePt t="142648" x="4556125" y="4918075"/>
          <p14:tracePt t="142664" x="4556125" y="4902200"/>
          <p14:tracePt t="142681" x="4556125" y="4860925"/>
          <p14:tracePt t="142697" x="4556125" y="4838700"/>
          <p14:tracePt t="142714" x="4556125" y="4822825"/>
          <p14:tracePt t="142730" x="4556125" y="4797425"/>
          <p14:tracePt t="142748" x="4556125" y="4775200"/>
          <p14:tracePt t="142764" x="4556125" y="4759325"/>
          <p14:tracePt t="142781" x="4556125" y="4746625"/>
          <p14:tracePt t="142798" x="4556125" y="4737100"/>
          <p14:tracePt t="142815" x="4556125" y="4727575"/>
          <p14:tracePt t="142847" x="4556125" y="4721225"/>
          <p14:tracePt t="142863" x="4556125" y="4705350"/>
          <p14:tracePt t="142880" x="4556125" y="4695825"/>
          <p14:tracePt t="142897" x="4556125" y="4686300"/>
          <p14:tracePt t="142915" x="4556125" y="4673600"/>
          <p14:tracePt t="142931" x="4556125" y="4657725"/>
          <p14:tracePt t="142947" x="4556125" y="4648200"/>
          <p14:tracePt t="142965" x="4556125" y="4641850"/>
          <p14:tracePt t="142980" x="4556125" y="4632325"/>
          <p14:tracePt t="142997" x="4556125" y="4629150"/>
          <p14:tracePt t="143015" x="4556125" y="4606925"/>
          <p14:tracePt t="143031" x="4556125" y="4597400"/>
          <p14:tracePt t="143047" x="4556125" y="4587875"/>
          <p14:tracePt t="143063" x="4556125" y="4578350"/>
          <p14:tracePt t="143081" x="4556125" y="4562475"/>
          <p14:tracePt t="143115" x="4556125" y="4549775"/>
          <p14:tracePt t="143131" x="4556125" y="4540250"/>
          <p14:tracePt t="143147" x="4556125" y="4527550"/>
          <p14:tracePt t="143165" x="4556125" y="4524375"/>
          <p14:tracePt t="143181" x="4556125" y="4514850"/>
          <p14:tracePt t="144542" x="4562475" y="4486275"/>
          <p14:tracePt t="144549" x="4568825" y="4467225"/>
          <p14:tracePt t="144563" x="4581525" y="4422775"/>
          <p14:tracePt t="144580" x="4587875" y="4362450"/>
          <p14:tracePt t="144597" x="4594225" y="4302125"/>
          <p14:tracePt t="144613" x="4594225" y="4216400"/>
          <p14:tracePt t="144630" x="4594225" y="4165600"/>
          <p14:tracePt t="144663" x="4594225" y="4067175"/>
          <p14:tracePt t="144697" x="4594225" y="3968750"/>
          <p14:tracePt t="144714" x="4594225" y="3908425"/>
          <p14:tracePt t="144730" x="4594225" y="3876675"/>
          <p14:tracePt t="144747" x="4594225" y="3841750"/>
          <p14:tracePt t="144765" x="4594225" y="3787775"/>
          <p14:tracePt t="144781" x="4594225" y="3756025"/>
          <p14:tracePt t="144797" x="4591050" y="3711575"/>
          <p14:tracePt t="144801" x="4591050" y="3695700"/>
          <p14:tracePt t="144814" x="4591050" y="3651250"/>
          <p14:tracePt t="144831" x="4591050" y="3613150"/>
          <p14:tracePt t="144847" x="4591050" y="3597275"/>
          <p14:tracePt t="144863" x="4591050" y="3584575"/>
          <p14:tracePt t="144880" x="4584700" y="3562350"/>
          <p14:tracePt t="144897" x="4575175" y="3536950"/>
          <p14:tracePt t="144914" x="4549775" y="3495675"/>
          <p14:tracePt t="144930" x="4537075" y="3473450"/>
          <p14:tracePt t="144947" x="4527550" y="3463925"/>
          <p14:tracePt t="144964" x="4505325" y="3441700"/>
          <p14:tracePt t="144980" x="4495800" y="3432175"/>
          <p14:tracePt t="144997" x="4492625" y="3422650"/>
          <p14:tracePt t="145014" x="4486275" y="3413125"/>
          <p14:tracePt t="145031" x="4483100" y="3406775"/>
          <p14:tracePt t="145047" x="4473575" y="3397250"/>
          <p14:tracePt t="145064" x="4451350" y="3390900"/>
          <p14:tracePt t="145081" x="4441825" y="3390900"/>
          <p14:tracePt t="145097" x="4435475" y="3390900"/>
          <p14:tracePt t="145114" x="4425950" y="3390900"/>
          <p14:tracePt t="145130" x="4416425" y="3390900"/>
          <p14:tracePt t="145146" x="4403725" y="3390900"/>
          <p14:tracePt t="145164" x="4387850" y="3390900"/>
          <p14:tracePt t="145180" x="4378325" y="3390900"/>
          <p14:tracePt t="145196" x="4368800" y="3390900"/>
          <p14:tracePt t="145213" x="4346575" y="3390900"/>
          <p14:tracePt t="145230" x="4337050" y="3390900"/>
          <p14:tracePt t="145247" x="4327525" y="3390900"/>
          <p14:tracePt t="145263" x="4318000" y="3390900"/>
          <p14:tracePt t="145280" x="4308475" y="3390900"/>
          <p14:tracePt t="145742" x="4308475" y="3397250"/>
          <p14:tracePt t="145764" x="4308475" y="3403600"/>
          <p14:tracePt t="145770" x="4308475" y="3409950"/>
          <p14:tracePt t="145784" x="4308475" y="3413125"/>
          <p14:tracePt t="145797" x="4308475" y="3422650"/>
          <p14:tracePt t="145813" x="4308475" y="3432175"/>
          <p14:tracePt t="145830" x="4308475" y="3460750"/>
          <p14:tracePt t="145863" x="4324350" y="3530600"/>
          <p14:tracePt t="145897" x="4327525" y="3581400"/>
          <p14:tracePt t="145914" x="4327525" y="3590925"/>
          <p14:tracePt t="145930" x="4327525" y="3600450"/>
          <p14:tracePt t="145947" x="4343400" y="3622675"/>
          <p14:tracePt t="145963" x="4356100" y="3644900"/>
          <p14:tracePt t="145980" x="4375150" y="3683000"/>
          <p14:tracePt t="145997" x="4394200" y="3727450"/>
          <p14:tracePt t="146014" x="4403725" y="3756025"/>
          <p14:tracePt t="146031" x="4416425" y="3781425"/>
          <p14:tracePt t="146048" x="4416425" y="3813175"/>
          <p14:tracePt t="146064" x="4422775" y="3835400"/>
          <p14:tracePt t="146080" x="4441825" y="3867150"/>
          <p14:tracePt t="146097" x="4460875" y="3924300"/>
          <p14:tracePt t="146113" x="4473575" y="3968750"/>
          <p14:tracePt t="146130" x="4486275" y="4022725"/>
          <p14:tracePt t="146147" x="4505325" y="4079875"/>
          <p14:tracePt t="146163" x="4511675" y="4102100"/>
          <p14:tracePt t="146180" x="4518025" y="4133850"/>
          <p14:tracePt t="146197" x="4537075" y="4184650"/>
          <p14:tracePt t="146213" x="4549775" y="4229100"/>
          <p14:tracePt t="146230" x="4578350" y="4295775"/>
          <p14:tracePt t="146246" x="4600575" y="4406900"/>
          <p14:tracePt t="146263" x="4613275" y="4451350"/>
          <p14:tracePt t="146280" x="4619625" y="4483100"/>
          <p14:tracePt t="146297" x="4619625" y="4521200"/>
          <p14:tracePt t="146313" x="4619625" y="4543425"/>
          <p14:tracePt t="146330" x="4619625" y="4587875"/>
          <p14:tracePt t="146346" x="4619625" y="4657725"/>
          <p14:tracePt t="146363" x="4619625" y="4737100"/>
          <p14:tracePt t="146380" x="4619625" y="4829175"/>
          <p14:tracePt t="146397" x="4619625" y="4895850"/>
          <p14:tracePt t="146414" x="4619625" y="4924425"/>
          <p14:tracePt t="146431" x="4619625" y="4940300"/>
          <p14:tracePt t="146877" x="4603750" y="4902200"/>
          <p14:tracePt t="146883" x="4584700" y="4841875"/>
          <p14:tracePt t="146897" x="4540250" y="4689475"/>
          <p14:tracePt t="146930" x="4489450" y="4451350"/>
          <p14:tracePt t="146963" x="4473575" y="4279900"/>
          <p14:tracePt t="146980" x="4473575" y="4210050"/>
          <p14:tracePt t="146997" x="4473575" y="4105275"/>
          <p14:tracePt t="147014" x="4457700" y="4038600"/>
          <p14:tracePt t="147030" x="4451350" y="3994150"/>
          <p14:tracePt t="147047" x="4451350" y="3933825"/>
          <p14:tracePt t="147063" x="4451350" y="3902075"/>
          <p14:tracePt t="147081" x="4451350" y="3873500"/>
          <p14:tracePt t="147097" x="4451350" y="3841750"/>
          <p14:tracePt t="147113" x="4441825" y="3810000"/>
          <p14:tracePt t="147132" x="4422775" y="3768725"/>
          <p14:tracePt t="147147" x="4410075" y="3736975"/>
          <p14:tracePt t="147164" x="4391025" y="3692525"/>
          <p14:tracePt t="147180" x="4384675" y="3670300"/>
          <p14:tracePt t="147196" x="4384675" y="3629025"/>
          <p14:tracePt t="147213" x="4384675" y="3606800"/>
          <p14:tracePt t="147230" x="4384675" y="3597275"/>
          <p14:tracePt t="147246" x="4384675" y="3565525"/>
          <p14:tracePt t="147263" x="4384675" y="3549650"/>
          <p14:tracePt t="147281" x="4384675" y="3530600"/>
          <p14:tracePt t="147297" x="4384675" y="3521075"/>
          <p14:tracePt t="147313" x="4384675" y="3514725"/>
          <p14:tracePt t="147411" x="4384675" y="3517900"/>
          <p14:tracePt t="147418" x="4384675" y="3521075"/>
          <p14:tracePt t="147430" x="4384675" y="3527425"/>
          <p14:tracePt t="147447" x="4387850" y="3546475"/>
          <p14:tracePt t="147464" x="4403725" y="3562350"/>
          <p14:tracePt t="147480" x="4413250" y="3587750"/>
          <p14:tracePt t="147497" x="4432300" y="3651250"/>
          <p14:tracePt t="147513" x="4448175" y="3724275"/>
          <p14:tracePt t="147531" x="4454525" y="3813175"/>
          <p14:tracePt t="147547" x="4454525" y="3848100"/>
          <p14:tracePt t="147564" x="4454525" y="3879850"/>
          <p14:tracePt t="147581" x="4454525" y="3917950"/>
          <p14:tracePt t="147596" x="4476750" y="3975100"/>
          <p14:tracePt t="147613" x="4483100" y="4044950"/>
          <p14:tracePt t="147629" x="4492625" y="4127500"/>
          <p14:tracePt t="147646" x="4492625" y="4222750"/>
          <p14:tracePt t="147663" x="4492625" y="4267200"/>
          <p14:tracePt t="147680" x="4492625" y="4321175"/>
          <p14:tracePt t="147696" x="4492625" y="4352925"/>
          <p14:tracePt t="147713" x="4492625" y="4371975"/>
          <p14:tracePt t="147730" x="4492625" y="4435475"/>
          <p14:tracePt t="147747" x="4492625" y="4489450"/>
          <p14:tracePt t="147764" x="4492625" y="4530725"/>
          <p14:tracePt t="147781" x="4492625" y="4594225"/>
          <p14:tracePt t="147797" x="4492625" y="4632325"/>
          <p14:tracePt t="147814" x="4492625" y="4667250"/>
          <p14:tracePt t="147818" x="4492625" y="4679950"/>
          <p14:tracePt t="147831" x="4492625" y="4702175"/>
          <p14:tracePt t="147847" x="4492625" y="4730750"/>
          <p14:tracePt t="147863" x="4492625" y="4775200"/>
          <p14:tracePt t="147880" x="4492625" y="4829175"/>
          <p14:tracePt t="147897" x="4492625" y="4864100"/>
          <p14:tracePt t="147914" x="4492625" y="4918075"/>
          <p14:tracePt t="147931" x="4489450" y="5003800"/>
          <p14:tracePt t="147947" x="4479925" y="5057775"/>
          <p14:tracePt t="147964" x="4479925" y="5102225"/>
          <p14:tracePt t="147980" x="4473575" y="5162550"/>
          <p14:tracePt t="147996" x="4460875" y="5200650"/>
          <p14:tracePt t="148013" x="4454525" y="5245100"/>
          <p14:tracePt t="148031" x="4454525" y="5349875"/>
          <p14:tracePt t="148047" x="4448175" y="5422900"/>
          <p14:tracePt t="148064" x="4448175" y="5473700"/>
          <p14:tracePt t="148082" x="4448175" y="5530850"/>
          <p14:tracePt t="148097" x="4448175" y="5549900"/>
          <p14:tracePt t="148113" x="4448175" y="5559425"/>
          <p14:tracePt t="148130" x="4448175" y="5575300"/>
          <p14:tracePt t="148146" x="4448175" y="5584825"/>
          <p14:tracePt t="148163" x="4448175" y="5600700"/>
          <p14:tracePt t="148180" x="4448175" y="5616575"/>
          <p14:tracePt t="148196" x="4448175" y="5626100"/>
          <p14:tracePt t="148213" x="4448175" y="5629275"/>
          <p14:tracePt t="148318" x="4448175" y="5635625"/>
          <p14:tracePt t="148324" x="4448175" y="5638800"/>
          <p14:tracePt t="148438" x="4448175" y="5626100"/>
          <p14:tracePt t="148445" x="4448175" y="5616575"/>
          <p14:tracePt t="148452" x="4448175" y="5597525"/>
          <p14:tracePt t="148463" x="4451350" y="5572125"/>
          <p14:tracePt t="148480" x="4473575" y="5492750"/>
          <p14:tracePt t="148497" x="4479925" y="5438775"/>
          <p14:tracePt t="148514" x="4486275" y="5394325"/>
          <p14:tracePt t="148530" x="4498975" y="5286375"/>
          <p14:tracePt t="148546" x="4508500" y="5168900"/>
          <p14:tracePt t="148563" x="4524375" y="5029200"/>
          <p14:tracePt t="148580" x="4552950" y="4829175"/>
          <p14:tracePt t="148596" x="4568825" y="4702175"/>
          <p14:tracePt t="148613" x="4581525" y="4638675"/>
          <p14:tracePt t="148629" x="4587875" y="4581525"/>
          <p14:tracePt t="148646" x="4587875" y="4565650"/>
          <p14:tracePt t="148663" x="4587875" y="4552950"/>
          <p14:tracePt t="148680" x="4587875" y="4518025"/>
          <p14:tracePt t="148697" x="4587875" y="4495800"/>
          <p14:tracePt t="148714" x="4587875" y="4454525"/>
          <p14:tracePt t="148730" x="4587875" y="4391025"/>
          <p14:tracePt t="148746" x="4587875" y="4340225"/>
          <p14:tracePt t="148764" x="4587875" y="4302125"/>
          <p14:tracePt t="148780" x="4587875" y="4241800"/>
          <p14:tracePt t="148797" x="4587875" y="4197350"/>
          <p14:tracePt t="148813" x="4578350" y="4152900"/>
          <p14:tracePt t="148830" x="4565650" y="4064000"/>
          <p14:tracePt t="148846" x="4559300" y="4010025"/>
          <p14:tracePt t="148863" x="4559300" y="3965575"/>
          <p14:tracePt t="148881" x="4559300" y="3911600"/>
          <p14:tracePt t="148897" x="4559300" y="3883025"/>
          <p14:tracePt t="148914" x="4540250" y="3857625"/>
          <p14:tracePt t="148930" x="4521200" y="3800475"/>
          <p14:tracePt t="148946" x="4508500" y="3756025"/>
          <p14:tracePt t="148963" x="4495800" y="3717925"/>
          <p14:tracePt t="148980" x="4483100" y="3676650"/>
          <p14:tracePt t="148996" x="4483100" y="3648075"/>
          <p14:tracePt t="149013" x="4483100" y="3638550"/>
          <p14:tracePt t="149030" x="4483100" y="3622675"/>
          <p14:tracePt t="149047" x="4479925" y="3613150"/>
          <p14:tracePt t="149063" x="4470400" y="3603625"/>
          <p14:tracePt t="149080" x="4464050" y="3584575"/>
          <p14:tracePt t="149096" x="4464050" y="3575050"/>
          <p14:tracePt t="149113" x="4457700" y="3568700"/>
          <p14:tracePt t="149187" x="4457700" y="3571875"/>
          <p14:tracePt t="149195" x="4457700" y="3575050"/>
          <p14:tracePt t="149202" x="4457700" y="3581400"/>
          <p14:tracePt t="149213" x="4457700" y="3584575"/>
          <p14:tracePt t="149230" x="4457700" y="3622675"/>
          <p14:tracePt t="149246" x="4467225" y="3670300"/>
          <p14:tracePt t="149265" x="4489450" y="3740150"/>
          <p14:tracePt t="149280" x="4502150" y="3803650"/>
          <p14:tracePt t="149296" x="4514850" y="3854450"/>
          <p14:tracePt t="149313" x="4530725" y="3930650"/>
          <p14:tracePt t="149330" x="4543425" y="4029075"/>
          <p14:tracePt t="149346" x="4543425" y="4067175"/>
          <p14:tracePt t="149363" x="4556125" y="4111625"/>
          <p14:tracePt t="149379" x="4581525" y="4162425"/>
          <p14:tracePt t="149396" x="4587875" y="4197350"/>
          <p14:tracePt t="149415" x="4594225" y="4276725"/>
          <p14:tracePt t="149430" x="4594225" y="4321175"/>
          <p14:tracePt t="149447" x="4594225" y="4362450"/>
          <p14:tracePt t="149464" x="4594225" y="4425950"/>
          <p14:tracePt t="149480" x="4594225" y="4470400"/>
          <p14:tracePt t="149497" x="4594225" y="4505325"/>
          <p14:tracePt t="149514" x="4594225" y="4568825"/>
          <p14:tracePt t="149530" x="4594225" y="4613275"/>
          <p14:tracePt t="149546" x="4594225" y="4648200"/>
          <p14:tracePt t="149564" x="4594225" y="4689475"/>
          <p14:tracePt t="149580" x="4591050" y="4711700"/>
          <p14:tracePt t="149596" x="4587875" y="4743450"/>
          <p14:tracePt t="149613" x="4575175" y="4781550"/>
          <p14:tracePt t="149629" x="4556125" y="4829175"/>
          <p14:tracePt t="149646" x="4549775" y="4867275"/>
          <p14:tracePt t="149664" x="4543425" y="4930775"/>
          <p14:tracePt t="149680" x="4537075" y="4965700"/>
          <p14:tracePt t="149696" x="4530725" y="4991100"/>
          <p14:tracePt t="149713" x="4518025" y="5032375"/>
          <p14:tracePt t="149730" x="4511675" y="5054600"/>
          <p14:tracePt t="149747" x="4498975" y="5083175"/>
          <p14:tracePt t="149764" x="4486275" y="5140325"/>
          <p14:tracePt t="149780" x="4483100" y="5162550"/>
          <p14:tracePt t="149796" x="4476750" y="5200650"/>
          <p14:tracePt t="149814" x="4476750" y="5232400"/>
          <p14:tracePt t="149830" x="4476750" y="5248275"/>
          <p14:tracePt t="149847" x="4476750" y="5257800"/>
          <p14:tracePt t="149864" x="4476750" y="5273675"/>
          <p14:tracePt t="149880" x="4476750" y="5283200"/>
          <p14:tracePt t="149897" x="4476750" y="5299075"/>
          <p14:tracePt t="149913" x="4476750" y="5302250"/>
          <p14:tracePt t="149936" x="4476750" y="5308600"/>
          <p14:tracePt t="150771" x="4505325" y="5299075"/>
          <p14:tracePt t="150777" x="4565650" y="5283200"/>
          <p14:tracePt t="150785" x="4616450" y="5257800"/>
          <p14:tracePt t="150796" x="4689475" y="5219700"/>
          <p14:tracePt t="150813" x="4870450" y="5140325"/>
          <p14:tracePt t="150829" x="5026025" y="5095875"/>
          <p14:tracePt t="150846" x="5178425" y="5051425"/>
          <p14:tracePt t="150880" x="5467350" y="4991100"/>
          <p14:tracePt t="150913" x="5822950" y="4892675"/>
          <p14:tracePt t="150930" x="6010275" y="4826000"/>
          <p14:tracePt t="150948" x="6226175" y="4765675"/>
          <p14:tracePt t="150963" x="6378575" y="4711700"/>
          <p14:tracePt t="150979" x="6511925" y="4667250"/>
          <p14:tracePt t="150996" x="6600825" y="4635500"/>
          <p14:tracePt t="151013" x="6692900" y="4597400"/>
          <p14:tracePt t="151029" x="6772275" y="4568825"/>
          <p14:tracePt t="151046" x="6858000" y="4543425"/>
          <p14:tracePt t="151063" x="6962775" y="4508500"/>
          <p14:tracePt t="151079" x="7026275" y="4492625"/>
          <p14:tracePt t="151096" x="7089775" y="4479925"/>
          <p14:tracePt t="151113" x="7191375" y="4451350"/>
          <p14:tracePt t="151130" x="7245350" y="4435475"/>
          <p14:tracePt t="151146" x="7289800" y="4422775"/>
          <p14:tracePt t="151163" x="7346950" y="4416425"/>
          <p14:tracePt t="151179" x="7381875" y="4410075"/>
          <p14:tracePt t="151196" x="7407275" y="4403725"/>
          <p14:tracePt t="151213" x="7448550" y="4400550"/>
          <p14:tracePt t="151229" x="7470775" y="4381500"/>
          <p14:tracePt t="151246" x="7499350" y="4375150"/>
          <p14:tracePt t="151263" x="7534275" y="4368800"/>
          <p14:tracePt t="151279" x="7543800" y="4365625"/>
          <p14:tracePt t="151296" x="7566025" y="4359275"/>
          <p14:tracePt t="151313" x="7581900" y="4359275"/>
          <p14:tracePt t="151329" x="7591425" y="4359275"/>
          <p14:tracePt t="151346" x="7594600" y="4359275"/>
          <p14:tracePt t="151363" x="7594600" y="4352925"/>
          <p14:tracePt t="151380" x="7604125" y="4349750"/>
          <p14:tracePt t="151396" x="7610475" y="4343400"/>
          <p14:tracePt t="151413" x="7620000" y="4327525"/>
          <p14:tracePt t="151430" x="7626350" y="4318000"/>
          <p14:tracePt t="151446" x="7626350" y="4314825"/>
          <p14:tracePt t="151463" x="7629525" y="4298950"/>
          <p14:tracePt t="151480" x="7629525" y="4283075"/>
          <p14:tracePt t="151496" x="7629525" y="4273550"/>
          <p14:tracePt t="151513" x="7629525" y="4260850"/>
          <p14:tracePt t="151530" x="7629525" y="4251325"/>
          <p14:tracePt t="151546" x="7629525" y="4244975"/>
          <p14:tracePt t="151563" x="7629525" y="4235450"/>
          <p14:tracePt t="151596" x="7629525" y="4225925"/>
          <p14:tracePt t="151613" x="7629525" y="4219575"/>
          <p14:tracePt t="151629" x="7629525" y="4216400"/>
          <p14:tracePt t="151647" x="7629525" y="4206875"/>
          <p14:tracePt t="151742" x="7623175" y="4200525"/>
          <p14:tracePt t="151749" x="7620000" y="4200525"/>
          <p14:tracePt t="151770" x="7613650" y="4200525"/>
          <p14:tracePt t="151780" x="7610475" y="4200525"/>
          <p14:tracePt t="151797" x="7597775" y="4200525"/>
          <p14:tracePt t="152241" x="7623175" y="4171950"/>
          <p14:tracePt t="152248" x="7645400" y="4143375"/>
          <p14:tracePt t="152263" x="7696200" y="4089400"/>
          <p14:tracePt t="152280" x="7721600" y="4067175"/>
          <p14:tracePt t="152297" x="7750175" y="4038600"/>
          <p14:tracePt t="152313" x="7759700" y="4025900"/>
          <p14:tracePt t="152330" x="7772400" y="4016375"/>
          <p14:tracePt t="152363" x="7800975" y="3987800"/>
          <p14:tracePt t="152396" x="7826375" y="3949700"/>
          <p14:tracePt t="152412" x="7842250" y="3940175"/>
          <p14:tracePt t="152429" x="7851775" y="3930650"/>
          <p14:tracePt t="152446" x="7861300" y="3914775"/>
          <p14:tracePt t="152462" x="7861300" y="3902075"/>
          <p14:tracePt t="152480" x="7861300" y="3889375"/>
          <p14:tracePt t="152496" x="7861300" y="3876675"/>
          <p14:tracePt t="152512" x="7861300" y="3867150"/>
          <p14:tracePt t="152530" x="7861300" y="3851275"/>
          <p14:tracePt t="152546" x="7851775" y="3835400"/>
          <p14:tracePt t="152562" x="7842250" y="3825875"/>
          <p14:tracePt t="152579" x="7820025" y="3816350"/>
          <p14:tracePt t="152596" x="7781925" y="3790950"/>
          <p14:tracePt t="152613" x="7753350" y="3778250"/>
          <p14:tracePt t="152630" x="7727950" y="3768725"/>
          <p14:tracePt t="152646" x="7670800" y="3743325"/>
          <p14:tracePt t="152662" x="7632700" y="3724275"/>
          <p14:tracePt t="152679" x="7610475" y="3711575"/>
          <p14:tracePt t="152696" x="7575550" y="3692525"/>
          <p14:tracePt t="152713" x="7553325" y="3689350"/>
          <p14:tracePt t="152729" x="7521575" y="3689350"/>
          <p14:tracePt t="152746" x="7483475" y="3689350"/>
          <p14:tracePt t="152762" x="7451725" y="3683000"/>
          <p14:tracePt t="152780" x="7407275" y="3683000"/>
          <p14:tracePt t="152796" x="7343775" y="3663950"/>
          <p14:tracePt t="152812" x="7283450" y="3663950"/>
          <p14:tracePt t="152830" x="7242175" y="3663950"/>
          <p14:tracePt t="152846" x="7178675" y="3663950"/>
          <p14:tracePt t="152862" x="7150100" y="3663950"/>
          <p14:tracePt t="152880" x="7127875" y="3663950"/>
          <p14:tracePt t="152896" x="7083425" y="3683000"/>
          <p14:tracePt t="152913" x="7048500" y="3689350"/>
          <p14:tracePt t="152930" x="7010400" y="3702050"/>
          <p14:tracePt t="152946" x="6946900" y="3721100"/>
          <p14:tracePt t="152963" x="6915150" y="3740150"/>
          <p14:tracePt t="152980" x="6889750" y="3752850"/>
          <p14:tracePt t="152996" x="6877050" y="3756025"/>
          <p14:tracePt t="153013" x="6861175" y="3762375"/>
          <p14:tracePt t="153030" x="6851650" y="3771900"/>
          <p14:tracePt t="153046" x="6829425" y="3794125"/>
          <p14:tracePt t="153063" x="6807200" y="3803650"/>
          <p14:tracePt t="153080" x="6797675" y="3813175"/>
          <p14:tracePt t="153097" x="6784975" y="3829050"/>
          <p14:tracePt t="153113" x="6772275" y="3851275"/>
          <p14:tracePt t="153130" x="6762750" y="3873500"/>
          <p14:tracePt t="153146" x="6762750" y="3892550"/>
          <p14:tracePt t="153163" x="6762750" y="3914775"/>
          <p14:tracePt t="153179" x="6762750" y="3937000"/>
          <p14:tracePt t="153195" x="6762750" y="3978275"/>
          <p14:tracePt t="153212" x="6762750" y="4000500"/>
          <p14:tracePt t="153229" x="6762750" y="4029075"/>
          <p14:tracePt t="153245" x="6762750" y="4060825"/>
          <p14:tracePt t="153262" x="6762750" y="4083050"/>
          <p14:tracePt t="153280" x="6762750" y="4092575"/>
          <p14:tracePt t="153296" x="6762750" y="4117975"/>
          <p14:tracePt t="153313" x="6762750" y="4133850"/>
          <p14:tracePt t="153330" x="6762750" y="4149725"/>
          <p14:tracePt t="153346" x="6762750" y="4165600"/>
          <p14:tracePt t="153362" x="6762750" y="4175125"/>
          <p14:tracePt t="153379" x="6762750" y="4184650"/>
          <p14:tracePt t="153396" x="6762750" y="4197350"/>
          <p14:tracePt t="153413" x="6762750" y="4210050"/>
          <p14:tracePt t="153429" x="6762750" y="4219575"/>
          <p14:tracePt t="153446" x="6762750" y="4222750"/>
          <p14:tracePt t="153463" x="6762750" y="4229100"/>
          <p14:tracePt t="153479" x="6762750" y="4232275"/>
          <p14:tracePt t="153495" x="6762750" y="4238625"/>
          <p14:tracePt t="153529" x="6762750" y="4241800"/>
          <p14:tracePt t="153603" x="6769100" y="4248150"/>
          <p14:tracePt t="153611" x="6775450" y="4254500"/>
          <p14:tracePt t="153618" x="6778625" y="4257675"/>
          <p14:tracePt t="153629" x="6791325" y="4270375"/>
          <p14:tracePt t="153646" x="6854825" y="4289425"/>
          <p14:tracePt t="153663" x="6918325" y="4302125"/>
          <p14:tracePt t="153681" x="6981825" y="4314825"/>
          <p14:tracePt t="153695" x="7004050" y="4314825"/>
          <p14:tracePt t="153712" x="7026275" y="4314825"/>
          <p14:tracePt t="153730" x="7051675" y="4314825"/>
          <p14:tracePt t="153747" x="7080250" y="4314825"/>
          <p14:tracePt t="153764" x="7102475" y="4314825"/>
          <p14:tracePt t="153780" x="7143750" y="4314825"/>
          <p14:tracePt t="153797" x="7172325" y="4314825"/>
          <p14:tracePt t="153813" x="7200900" y="4314825"/>
          <p14:tracePt t="153830" x="7235825" y="4314825"/>
          <p14:tracePt t="153845" x="7258050" y="4314825"/>
          <p14:tracePt t="153863" x="7273925" y="4314825"/>
          <p14:tracePt t="153879" x="7289800" y="4314825"/>
          <p14:tracePt t="153895" x="7331075" y="4308475"/>
          <p14:tracePt t="153913" x="7366000" y="4302125"/>
          <p14:tracePt t="153929" x="7404100" y="4302125"/>
          <p14:tracePt t="153946" x="7467600" y="4289425"/>
          <p14:tracePt t="153962" x="7512050" y="4289425"/>
          <p14:tracePt t="153979" x="7534275" y="4289425"/>
          <p14:tracePt t="153996" x="7581900" y="4289425"/>
          <p14:tracePt t="154012" x="7604125" y="4289425"/>
          <p14:tracePt t="154030" x="7623175" y="4289425"/>
          <p14:tracePt t="154046" x="7651750" y="4289425"/>
          <p14:tracePt t="154062" x="7661275" y="4289425"/>
          <p14:tracePt t="154080" x="7673975" y="4289425"/>
          <p14:tracePt t="154096" x="7683500" y="4289425"/>
          <p14:tracePt t="154113" x="7699375" y="4289425"/>
          <p14:tracePt t="154130" x="7705725" y="4289425"/>
          <p14:tracePt t="154146" x="7715250" y="4289425"/>
          <p14:tracePt t="154163" x="7724775" y="4289425"/>
          <p14:tracePt t="154180" x="7743825" y="4289425"/>
          <p14:tracePt t="154197" x="7753350" y="4289425"/>
          <p14:tracePt t="154213" x="7762875" y="4289425"/>
          <p14:tracePt t="154229" x="7778750" y="4283075"/>
          <p14:tracePt t="154246" x="7794625" y="4279900"/>
          <p14:tracePt t="154262" x="7797800" y="4270375"/>
          <p14:tracePt t="154280" x="7804150" y="4270375"/>
          <p14:tracePt t="154313" x="7807325" y="4264025"/>
          <p14:tracePt t="154330" x="7820025" y="4254500"/>
          <p14:tracePt t="154346" x="7829550" y="4244975"/>
          <p14:tracePt t="154363" x="7845425" y="4229100"/>
          <p14:tracePt t="154379" x="7861300" y="4178300"/>
          <p14:tracePt t="154396" x="7867650" y="4156075"/>
          <p14:tracePt t="154412" x="7867650" y="4133850"/>
          <p14:tracePt t="154430" x="7867650" y="4095750"/>
          <p14:tracePt t="154446" x="7867650" y="4064000"/>
          <p14:tracePt t="154463" x="7858125" y="4019550"/>
          <p14:tracePt t="154480" x="7823200" y="3937000"/>
          <p14:tracePt t="154496" x="7794625" y="3870325"/>
          <p14:tracePt t="154513" x="7778750" y="3806825"/>
          <p14:tracePt t="154530" x="7753350" y="3746500"/>
          <p14:tracePt t="154546" x="7753350" y="3730625"/>
          <p14:tracePt t="154563" x="7753350" y="3721100"/>
          <p14:tracePt t="154579" x="7753350" y="3702050"/>
          <p14:tracePt t="154596" x="7753350" y="3692525"/>
          <p14:tracePt t="154613" x="7753350" y="3683000"/>
          <p14:tracePt t="154629" x="7750175" y="3673475"/>
          <p14:tracePt t="154646" x="7743825" y="3657600"/>
          <p14:tracePt t="154663" x="7743825" y="3648075"/>
          <p14:tracePt t="154730" x="7743825" y="3641725"/>
          <p14:tracePt t="154773" x="7737475" y="3641725"/>
          <p14:tracePt t="154794" x="7734300" y="3641725"/>
          <p14:tracePt t="154801" x="7727950" y="3641725"/>
          <p14:tracePt t="154812" x="7724775" y="3641725"/>
          <p14:tracePt t="154829" x="7702550" y="3641725"/>
          <p14:tracePt t="154846" x="7693025" y="3641725"/>
          <p14:tracePt t="154863" x="7677150" y="3644900"/>
          <p14:tracePt t="154880" x="7635875" y="3670300"/>
          <p14:tracePt t="154896" x="7613650" y="3673475"/>
          <p14:tracePt t="154913" x="7581900" y="3679825"/>
          <p14:tracePt t="154929" x="7550150" y="3679825"/>
          <p14:tracePt t="154945" x="7527925" y="3692525"/>
          <p14:tracePt t="154963" x="7502525" y="3705225"/>
          <p14:tracePt t="154979" x="7445375" y="3730625"/>
          <p14:tracePt t="154996" x="7400925" y="3743325"/>
          <p14:tracePt t="155013" x="7378700" y="3752850"/>
          <p14:tracePt t="155029" x="7334250" y="3771900"/>
          <p14:tracePt t="155046" x="7305675" y="3784600"/>
          <p14:tracePt t="155063" x="7280275" y="3797300"/>
          <p14:tracePt t="155079" x="7261225" y="3800475"/>
          <p14:tracePt t="155095" x="7239000" y="3813175"/>
          <p14:tracePt t="155113" x="7226300" y="3816350"/>
          <p14:tracePt t="155130" x="7207250" y="3832225"/>
          <p14:tracePt t="155146" x="7191375" y="3838575"/>
          <p14:tracePt t="155163" x="7181850" y="3854450"/>
          <p14:tracePt t="155180" x="7165975" y="3857625"/>
          <p14:tracePt t="155196" x="7156450" y="3857625"/>
          <p14:tracePt t="155213" x="7140575" y="3863975"/>
          <p14:tracePt t="155229" x="7127875" y="3873500"/>
          <p14:tracePt t="155245" x="7112000" y="3883025"/>
          <p14:tracePt t="155263" x="7096125" y="3898900"/>
          <p14:tracePt t="155280" x="7080250" y="3914775"/>
          <p14:tracePt t="155296" x="7070725" y="3924300"/>
          <p14:tracePt t="155313" x="7061200" y="3933825"/>
          <p14:tracePt t="155329" x="7038975" y="3952875"/>
          <p14:tracePt t="155345" x="7029450" y="3962400"/>
          <p14:tracePt t="155363" x="7019925" y="3975100"/>
          <p14:tracePt t="155379" x="7007225" y="3987800"/>
          <p14:tracePt t="155396" x="6991350" y="4003675"/>
          <p14:tracePt t="155414" x="6975475" y="4025900"/>
          <p14:tracePt t="155430" x="6975475" y="4041775"/>
          <p14:tracePt t="155446" x="6975475" y="4054475"/>
          <p14:tracePt t="155463" x="6975475" y="4064000"/>
          <p14:tracePt t="155479" x="6975475" y="4079875"/>
          <p14:tracePt t="155496" x="6975475" y="4089400"/>
          <p14:tracePt t="155512" x="6975475" y="4098925"/>
          <p14:tracePt t="155529" x="6975475" y="4130675"/>
          <p14:tracePt t="155545" x="6975475" y="4162425"/>
          <p14:tracePt t="155563" x="6975475" y="4184650"/>
          <p14:tracePt t="155580" x="6975475" y="4210050"/>
          <p14:tracePt t="155596" x="6988175" y="4219575"/>
          <p14:tracePt t="155614" x="6991350" y="4235450"/>
          <p14:tracePt t="155630" x="7000875" y="4244975"/>
          <p14:tracePt t="155646" x="7013575" y="4260850"/>
          <p14:tracePt t="155664" x="7023100" y="4273550"/>
          <p14:tracePt t="155680" x="7032625" y="4283075"/>
          <p14:tracePt t="155696" x="7054850" y="4295775"/>
          <p14:tracePt t="155713" x="7077075" y="4311650"/>
          <p14:tracePt t="155729" x="7092950" y="4327525"/>
          <p14:tracePt t="155746" x="7108825" y="4337050"/>
          <p14:tracePt t="155763" x="7121525" y="4343400"/>
          <p14:tracePt t="155779" x="7131050" y="4343400"/>
          <p14:tracePt t="155796" x="7140575" y="4343400"/>
          <p14:tracePt t="155813" x="7162800" y="4343400"/>
          <p14:tracePt t="155830" x="7178675" y="4343400"/>
          <p14:tracePt t="155846" x="7200900" y="4343400"/>
          <p14:tracePt t="155863" x="7219950" y="4343400"/>
          <p14:tracePt t="155879" x="7229475" y="4343400"/>
          <p14:tracePt t="155895" x="7239000" y="4343400"/>
          <p14:tracePt t="155913" x="7245350" y="4343400"/>
          <p14:tracePt t="155929" x="7261225" y="4343400"/>
          <p14:tracePt t="155946" x="7270750" y="4343400"/>
          <p14:tracePt t="155963" x="7283450" y="4343400"/>
          <p14:tracePt t="155979" x="7292975" y="4343400"/>
          <p14:tracePt t="155996" x="7308850" y="4343400"/>
          <p14:tracePt t="156013" x="7324725" y="4340225"/>
          <p14:tracePt t="156029" x="7334250" y="4330700"/>
          <p14:tracePt t="156046" x="7343775" y="4321175"/>
          <p14:tracePt t="156063" x="7362825" y="4311650"/>
          <p14:tracePt t="156079" x="7378700" y="4298950"/>
          <p14:tracePt t="156095" x="7400925" y="4295775"/>
          <p14:tracePt t="156113" x="7458075" y="4276725"/>
          <p14:tracePt t="156129" x="7502525" y="4264025"/>
          <p14:tracePt t="156146" x="7534275" y="4251325"/>
          <p14:tracePt t="156163" x="7569200" y="4225925"/>
          <p14:tracePt t="156179" x="7591425" y="4216400"/>
          <p14:tracePt t="156195" x="7600950" y="4206875"/>
          <p14:tracePt t="156213" x="7616825" y="4197350"/>
          <p14:tracePt t="156229" x="7626350" y="4181475"/>
          <p14:tracePt t="156246" x="7642225" y="4175125"/>
          <p14:tracePt t="156263" x="7673975" y="4165600"/>
          <p14:tracePt t="156279" x="7705725" y="4159250"/>
          <p14:tracePt t="156295" x="7721600" y="4152900"/>
          <p14:tracePt t="156313" x="7734300" y="4143375"/>
          <p14:tracePt t="156329" x="7750175" y="4130675"/>
          <p14:tracePt t="156345" x="7759700" y="4127500"/>
          <p14:tracePt t="156363" x="7775575" y="4127500"/>
          <p14:tracePt t="156379" x="7785100" y="4127500"/>
          <p14:tracePt t="156396" x="7800975" y="4127500"/>
          <p14:tracePt t="156413" x="7816850" y="4111625"/>
          <p14:tracePt t="156429" x="7820025" y="4102100"/>
          <p14:tracePt t="156445" x="7829550" y="4092575"/>
          <p14:tracePt t="156463" x="7851775" y="4076700"/>
          <p14:tracePt t="156479" x="7851775" y="4067175"/>
          <p14:tracePt t="156495" x="7851775" y="4057650"/>
          <p14:tracePt t="156513" x="7851775" y="4054475"/>
          <p14:tracePt t="156841" x="7851775" y="4048125"/>
          <p14:tracePt t="156849" x="7851775" y="4044950"/>
          <p14:tracePt t="156863" x="7851775" y="4029075"/>
          <p14:tracePt t="156880" x="7851775" y="4000500"/>
          <p14:tracePt t="156896" x="7835900" y="3975100"/>
          <p14:tracePt t="156912" x="7835900" y="3940175"/>
          <p14:tracePt t="156929" x="7835900" y="3930650"/>
          <p14:tracePt t="156963" x="7835900" y="3895725"/>
          <p14:tracePt t="156995" x="7829550" y="3876675"/>
          <p14:tracePt t="157012" x="7820025" y="3857625"/>
          <p14:tracePt t="157029" x="7813675" y="3825875"/>
          <p14:tracePt t="157046" x="7807325" y="3810000"/>
          <p14:tracePt t="157063" x="7804150" y="3790950"/>
          <p14:tracePt t="157079" x="7804150" y="3781425"/>
          <p14:tracePt t="157096" x="7797800" y="3765550"/>
          <p14:tracePt t="157112" x="7775575" y="3743325"/>
          <p14:tracePt t="157129" x="7766050" y="3717925"/>
          <p14:tracePt t="157145" x="7756525" y="3702050"/>
          <p14:tracePt t="157162" x="7727950" y="3689350"/>
          <p14:tracePt t="157179" x="7718425" y="3670300"/>
          <p14:tracePt t="157195" x="7708900" y="3670300"/>
          <p14:tracePt t="157213" x="7693025" y="3667125"/>
          <p14:tracePt t="157229" x="7680325" y="3667125"/>
          <p14:tracePt t="157245" x="7654925" y="3654425"/>
          <p14:tracePt t="157262" x="7591425" y="3635375"/>
          <p14:tracePt t="157279" x="7505700" y="3613150"/>
          <p14:tracePt t="157296" x="7451725" y="3606800"/>
          <p14:tracePt t="157313" x="7381875" y="3606800"/>
          <p14:tracePt t="157329" x="7337425" y="3606800"/>
          <p14:tracePt t="157346" x="7308850" y="3606800"/>
          <p14:tracePt t="157363" x="7213600" y="3609975"/>
          <p14:tracePt t="157379" x="7124700" y="3632200"/>
          <p14:tracePt t="157396" x="7038975" y="3648075"/>
          <p14:tracePt t="157413" x="6946900" y="3670300"/>
          <p14:tracePt t="157430" x="6908800" y="3683000"/>
          <p14:tracePt t="157447" x="6886575" y="3698875"/>
          <p14:tracePt t="157449" x="6867525" y="3705225"/>
          <p14:tracePt t="157462" x="6848475" y="3724275"/>
          <p14:tracePt t="157479" x="6829425" y="3756025"/>
          <p14:tracePt t="157496" x="6797675" y="3794125"/>
          <p14:tracePt t="157513" x="6765925" y="3857625"/>
          <p14:tracePt t="157529" x="6737350" y="3905250"/>
          <p14:tracePt t="157545" x="6724650" y="3943350"/>
          <p14:tracePt t="157562" x="6705600" y="4000500"/>
          <p14:tracePt t="157579" x="6692900" y="4038600"/>
          <p14:tracePt t="157596" x="6686550" y="4060825"/>
          <p14:tracePt t="157612" x="6686550" y="4108450"/>
          <p14:tracePt t="157629" x="6686550" y="4146550"/>
          <p14:tracePt t="157646" x="6686550" y="4168775"/>
          <p14:tracePt t="157662" x="6686550" y="4200525"/>
          <p14:tracePt t="157679" x="6686550" y="4222750"/>
          <p14:tracePt t="157697" x="6689725" y="4248150"/>
          <p14:tracePt t="157712" x="6699250" y="4257675"/>
          <p14:tracePt t="157729" x="6708775" y="4273550"/>
          <p14:tracePt t="157746" x="6715125" y="4283075"/>
          <p14:tracePt t="157762" x="6724650" y="4305300"/>
          <p14:tracePt t="157779" x="6734175" y="4314825"/>
          <p14:tracePt t="157796" x="6740525" y="4327525"/>
          <p14:tracePt t="157812" x="6740525" y="4343400"/>
          <p14:tracePt t="157828" x="6740525" y="4352925"/>
          <p14:tracePt t="157845" x="6743700" y="4362450"/>
          <p14:tracePt t="157862" x="6750050" y="4362450"/>
          <p14:tracePt t="157879" x="6750050" y="4368800"/>
          <p14:tracePt t="157896" x="6756400" y="4375150"/>
          <p14:tracePt t="157929" x="6756400" y="4378325"/>
          <p14:tracePt t="157946" x="6759575" y="4378325"/>
          <p14:tracePt t="157962" x="6765925" y="4378325"/>
          <p14:tracePt t="157983" x="6769100" y="4378325"/>
          <p14:tracePt t="158012" x="6769100" y="4384675"/>
          <p14:tracePt t="159375" x="6791325" y="4381500"/>
          <p14:tracePt t="159382" x="6810375" y="4375150"/>
          <p14:tracePt t="159396" x="6858000" y="4362450"/>
          <p14:tracePt t="159413" x="6902450" y="4356100"/>
          <p14:tracePt t="159429" x="6937375" y="4349750"/>
          <p14:tracePt t="159446" x="7010400" y="4337050"/>
          <p14:tracePt t="159462" x="7070725" y="4314825"/>
          <p14:tracePt t="159495" x="7197725" y="4302125"/>
          <p14:tracePt t="159529" x="7267575" y="4276725"/>
          <p14:tracePt t="159532" x="7283450" y="4270375"/>
          <p14:tracePt t="159546" x="7308850" y="4257675"/>
          <p14:tracePt t="159562" x="7331075" y="4248150"/>
          <p14:tracePt t="159579" x="7362825" y="4235450"/>
          <p14:tracePt t="159595" x="7404100" y="4216400"/>
          <p14:tracePt t="159612" x="7429500" y="4197350"/>
          <p14:tracePt t="159628" x="7451725" y="4181475"/>
          <p14:tracePt t="159645" x="7486650" y="4162425"/>
          <p14:tracePt t="159662" x="7496175" y="4152900"/>
          <p14:tracePt t="159678" x="7508875" y="4137025"/>
          <p14:tracePt t="159695" x="7524750" y="4133850"/>
          <p14:tracePt t="159729" x="7527925" y="4133850"/>
          <p14:tracePt t="159746" x="7534275" y="4127500"/>
          <p14:tracePt t="159763" x="7537450" y="4124325"/>
          <p14:tracePt t="159780" x="7546975" y="4117975"/>
          <p14:tracePt t="159796" x="7553325" y="4111625"/>
          <p14:tracePt t="159813" x="7559675" y="4108450"/>
          <p14:tracePt t="159830" x="7578725" y="4086225"/>
          <p14:tracePt t="159845" x="7588250" y="4076700"/>
          <p14:tracePt t="159862" x="7604125" y="4060825"/>
          <p14:tracePt t="159878" x="7645400" y="4029075"/>
          <p14:tracePt t="159895" x="7696200" y="3997325"/>
          <p14:tracePt t="159912" x="7712075" y="3987800"/>
          <p14:tracePt t="159929" x="7721600" y="3971925"/>
          <p14:tracePt t="159946" x="7731125" y="3962400"/>
          <p14:tracePt t="161380" x="7731125" y="3956050"/>
          <p14:tracePt t="161401" x="7737475" y="3952875"/>
          <p14:tracePt t="161407" x="7737475" y="3946525"/>
          <p14:tracePt t="161415" x="7740650" y="3943350"/>
          <p14:tracePt t="161429" x="7750175" y="3930650"/>
          <p14:tracePt t="161445" x="7766050" y="3911600"/>
          <p14:tracePt t="161463" x="7810500" y="3860800"/>
          <p14:tracePt t="161495" x="7934325" y="3524250"/>
          <p14:tracePt t="161528" x="7988300" y="3162300"/>
          <p14:tracePt t="161546" x="7981950" y="3035300"/>
          <p14:tracePt t="161562" x="7934325" y="2825750"/>
          <p14:tracePt t="161579" x="7804150" y="2552700"/>
          <p14:tracePt t="161596" x="7677150" y="2362200"/>
          <p14:tracePt t="161614" x="7531100" y="2159000"/>
          <p14:tracePt t="161628" x="7467600" y="2085975"/>
          <p14:tracePt t="161645" x="7442200" y="2057400"/>
          <p14:tracePt t="161662" x="7423150" y="2032000"/>
          <p14:tracePt t="161679" x="7410450" y="2016125"/>
          <p14:tracePt t="161695" x="7410450" y="2006600"/>
          <p14:tracePt t="161713" x="7410450" y="1997075"/>
          <p14:tracePt t="161729" x="7410450" y="1978025"/>
          <p14:tracePt t="161745" x="7410450" y="1968500"/>
          <p14:tracePt t="161762" x="7416800" y="1958975"/>
          <p14:tracePt t="161778" x="7435850" y="1930400"/>
          <p14:tracePt t="161795" x="7445375" y="1920875"/>
          <p14:tracePt t="161812" x="7470775" y="1898650"/>
          <p14:tracePt t="161829" x="7505700" y="1870075"/>
          <p14:tracePt t="161845" x="7527925" y="1844675"/>
          <p14:tracePt t="161862" x="7540625" y="1816100"/>
          <p14:tracePt t="161879" x="7566025" y="1784350"/>
          <p14:tracePt t="161895" x="7566025" y="1755775"/>
          <p14:tracePt t="161913" x="7562850" y="1733550"/>
          <p14:tracePt t="161929" x="7521575" y="1657350"/>
          <p14:tracePt t="161946" x="7483475" y="1590675"/>
          <p14:tracePt t="161963" x="7391400" y="1514475"/>
          <p14:tracePt t="161979" x="7286625" y="1454150"/>
          <p14:tracePt t="161995" x="7175500" y="1403350"/>
          <p14:tracePt t="162013" x="7016750" y="1343025"/>
          <p14:tracePt t="162029" x="6896100" y="1308100"/>
          <p14:tracePt t="162045" x="6797675" y="1285875"/>
          <p14:tracePt t="162062" x="6753225" y="1285875"/>
          <p14:tracePt t="162078" x="6715125" y="1285875"/>
          <p14:tracePt t="162096" x="6699250" y="1285875"/>
          <p14:tracePt t="162113" x="6657975" y="1285875"/>
          <p14:tracePt t="162129" x="6635750" y="1285875"/>
          <p14:tracePt t="162145" x="6584950" y="1285875"/>
          <p14:tracePt t="162162" x="6505575" y="1289050"/>
          <p14:tracePt t="162178" x="6381750" y="1320800"/>
          <p14:tracePt t="162195" x="6308725" y="1327150"/>
          <p14:tracePt t="162213" x="6219825" y="1333500"/>
          <p14:tracePt t="162229" x="6140450" y="1333500"/>
          <p14:tracePt t="162245" x="6035675" y="1349375"/>
          <p14:tracePt t="162263" x="5800725" y="1397000"/>
          <p14:tracePt t="162279" x="5603875" y="1450975"/>
          <p14:tracePt t="162295" x="5422900" y="1536700"/>
          <p14:tracePt t="162312" x="5172075" y="1666875"/>
          <p14:tracePt t="162328" x="5060950" y="1720850"/>
          <p14:tracePt t="162345" x="4959350" y="1762125"/>
          <p14:tracePt t="162363" x="4746625" y="1803400"/>
          <p14:tracePt t="162379" x="4616450" y="1822450"/>
          <p14:tracePt t="162395" x="4486275" y="1857375"/>
          <p14:tracePt t="162413" x="4283075" y="1908175"/>
          <p14:tracePt t="162429" x="4184650" y="1952625"/>
          <p14:tracePt t="162445" x="4108450" y="1974850"/>
          <p14:tracePt t="162462" x="4032250" y="2009775"/>
          <p14:tracePt t="162478" x="3994150" y="2022475"/>
          <p14:tracePt t="162495" x="3968750" y="2032000"/>
          <p14:tracePt t="162513" x="3927475" y="2044700"/>
          <p14:tracePt t="162529" x="3917950" y="2044700"/>
          <p14:tracePt t="162748" x="3829050" y="2019300"/>
          <p14:tracePt t="162756" x="3708400" y="1978025"/>
          <p14:tracePt t="162763" x="3603625" y="1939925"/>
          <p14:tracePt t="162778" x="3375025" y="1851025"/>
          <p14:tracePt t="162795" x="3111500" y="1797050"/>
          <p14:tracePt t="162812" x="2800350" y="1749425"/>
          <p14:tracePt t="162829" x="2628900" y="1739900"/>
          <p14:tracePt t="162845" x="2479675" y="1739900"/>
          <p14:tracePt t="162862" x="2203450" y="1714500"/>
          <p14:tracePt t="162878" x="2057400" y="1714500"/>
          <p14:tracePt t="162895" x="1917700" y="1714500"/>
          <p14:tracePt t="162912" x="1755775" y="1714500"/>
          <p14:tracePt t="162928" x="1685925" y="1714500"/>
          <p14:tracePt t="162945" x="1657350" y="1714500"/>
          <p14:tracePt t="162962" x="1616075" y="1714500"/>
          <p14:tracePt t="162978" x="1606550" y="1714500"/>
          <p14:tracePt t="162995" x="1590675" y="1714500"/>
          <p14:tracePt t="163012" x="1577975" y="1714500"/>
          <p14:tracePt t="163028" x="1568450" y="1714500"/>
          <p14:tracePt t="163045" x="1555750" y="1724025"/>
          <p14:tracePt t="163047" x="1552575" y="1730375"/>
          <p14:tracePt t="163063" x="1536700" y="1746250"/>
          <p14:tracePt t="163079" x="1536700" y="1755775"/>
          <p14:tracePt t="163095" x="1536700" y="1765300"/>
          <p14:tracePt t="163112" x="1552575" y="1781175"/>
          <p14:tracePt t="163128" x="1654175" y="1822450"/>
          <p14:tracePt t="163145" x="1851025" y="1876425"/>
          <p14:tracePt t="163162" x="2314575" y="1952625"/>
          <p14:tracePt t="163180" x="2755900" y="2003425"/>
          <p14:tracePt t="163198" x="3333750" y="2041525"/>
          <p14:tracePt t="163214" x="3781425" y="2054225"/>
          <p14:tracePt t="163230" x="4238625" y="2079625"/>
          <p14:tracePt t="163246" x="4616450" y="2139950"/>
          <p14:tracePt t="163263" x="5026025" y="2203450"/>
          <p14:tracePt t="163279" x="5280025" y="2254250"/>
          <p14:tracePt t="163296" x="5454650" y="2292350"/>
          <p14:tracePt t="163312" x="5622925" y="2333625"/>
          <p14:tracePt t="163329" x="5730875" y="2368550"/>
          <p14:tracePt t="163345" x="5864225" y="2419350"/>
          <p14:tracePt t="163362" x="6019800" y="2514600"/>
          <p14:tracePt t="163378" x="6143625" y="2593975"/>
          <p14:tracePt t="163395" x="6235700" y="2644775"/>
          <p14:tracePt t="163413" x="6343650" y="2708275"/>
          <p14:tracePt t="163428" x="6391275" y="2740025"/>
          <p14:tracePt t="163445" x="6451600" y="2784475"/>
          <p14:tracePt t="163461" x="6553200" y="2863850"/>
          <p14:tracePt t="163479" x="6623050" y="2917825"/>
          <p14:tracePt t="163495" x="6683375" y="2971800"/>
          <p14:tracePt t="163511" x="6750050" y="3016250"/>
          <p14:tracePt t="163529" x="6775450" y="3048000"/>
          <p14:tracePt t="163545" x="6807200" y="3060700"/>
          <p14:tracePt t="163547" x="6816725" y="3073400"/>
          <p14:tracePt t="163562" x="6858000" y="3105150"/>
          <p14:tracePt t="163578" x="6915150" y="3133725"/>
          <p14:tracePt t="163595" x="6994525" y="3190875"/>
          <p14:tracePt t="163611" x="7115175" y="3270250"/>
          <p14:tracePt t="163628" x="7175500" y="3314700"/>
          <p14:tracePt t="163645" x="7226300" y="3352800"/>
          <p14:tracePt t="163661" x="7308850" y="3394075"/>
          <p14:tracePt t="163678" x="7388225" y="3432175"/>
          <p14:tracePt t="163695" x="7454900" y="3460750"/>
          <p14:tracePt t="163712" x="7562850" y="3514725"/>
          <p14:tracePt t="163728" x="7616825" y="3543300"/>
          <p14:tracePt t="163745" x="7677150" y="3581400"/>
          <p14:tracePt t="163762" x="7734300" y="3613150"/>
          <p14:tracePt t="164269" x="7727950" y="3616325"/>
          <p14:tracePt t="164276" x="7724775" y="3622675"/>
          <p14:tracePt t="164283" x="7718425" y="3629025"/>
          <p14:tracePt t="164296" x="7708900" y="3638550"/>
          <p14:tracePt t="164312" x="7699375" y="3654425"/>
          <p14:tracePt t="164328" x="7680325" y="3683000"/>
          <p14:tracePt t="164361" x="7651750" y="3749675"/>
          <p14:tracePt t="164396" x="7623175" y="3794125"/>
          <p14:tracePt t="164412" x="7623175" y="3803650"/>
          <p14:tracePt t="164429" x="7623175" y="3813175"/>
          <p14:tracePt t="164446" x="7616825" y="3819525"/>
          <p14:tracePt t="164526" x="7616825" y="3816350"/>
          <p14:tracePt t="164533" x="7616825" y="3813175"/>
          <p14:tracePt t="164546" x="7623175" y="3803650"/>
          <p14:tracePt t="164562" x="7639050" y="3794125"/>
          <p14:tracePt t="164579" x="7645400" y="3778250"/>
          <p14:tracePt t="164596" x="7645400" y="3762375"/>
          <p14:tracePt t="164611" x="7645400" y="3759200"/>
          <p14:tracePt t="164646" x="7645400" y="3752850"/>
          <p14:tracePt t="164668" x="7645400" y="3749675"/>
          <p14:tracePt t="164682" x="7645400" y="3743325"/>
          <p14:tracePt t="164697" x="7645400" y="3740150"/>
          <p14:tracePt t="164712" x="7645400" y="3724275"/>
          <p14:tracePt t="164729" x="7645400" y="3714750"/>
          <p14:tracePt t="164745" x="7645400" y="3698875"/>
          <p14:tracePt t="164761" x="7654925" y="3689350"/>
          <p14:tracePt t="164778" x="7664450" y="3673475"/>
          <p14:tracePt t="164795" x="7683500" y="3657600"/>
          <p14:tracePt t="164811" x="7696200" y="3657600"/>
          <p14:tracePt t="164828" x="7705725" y="3657600"/>
          <p14:tracePt t="164845" x="7731125" y="3654425"/>
          <p14:tracePt t="164862" x="7769225" y="3648075"/>
          <p14:tracePt t="164878" x="7820025" y="3635375"/>
          <p14:tracePt t="164895" x="7940675" y="3619500"/>
          <p14:tracePt t="164911" x="8004175" y="3613150"/>
          <p14:tracePt t="164929" x="8039100" y="3613150"/>
          <p14:tracePt t="164946" x="8067675" y="3613150"/>
          <p14:tracePt t="164962" x="8077200" y="3613150"/>
          <p14:tracePt t="164979" x="8080375" y="3613150"/>
          <p14:tracePt t="165011" x="8086725" y="3613150"/>
          <p14:tracePt t="165028" x="8096250" y="3613150"/>
          <p14:tracePt t="165045" x="8105775" y="3613150"/>
          <p14:tracePt t="165061" x="8115300" y="3619500"/>
          <p14:tracePt t="165079" x="8121650" y="3629025"/>
          <p14:tracePt t="165083" x="8121650" y="3632200"/>
          <p14:tracePt t="165095" x="8121650" y="3638550"/>
          <p14:tracePt t="165346" x="8128000" y="3692525"/>
          <p14:tracePt t="165353" x="8128000" y="3784600"/>
          <p14:tracePt t="165362" x="8128000" y="3873500"/>
          <p14:tracePt t="165379" x="8102600" y="4038600"/>
          <p14:tracePt t="165395" x="8054975" y="4197350"/>
          <p14:tracePt t="165412" x="8013700" y="4276725"/>
          <p14:tracePt t="165428" x="7988300" y="4314825"/>
          <p14:tracePt t="165444" x="7966075" y="4343400"/>
          <p14:tracePt t="165462" x="7956550" y="4352925"/>
          <p14:tracePt t="165479" x="7950200" y="4368800"/>
          <p14:tracePt t="165496" x="7950200" y="4394200"/>
          <p14:tracePt t="165512" x="7950200" y="4422775"/>
          <p14:tracePt t="165528" x="7950200" y="4445000"/>
          <p14:tracePt t="165545" x="7950200" y="4467225"/>
          <p14:tracePt t="165561" x="7950200" y="4483100"/>
          <p14:tracePt t="165578" x="7947025" y="4486275"/>
          <p14:tracePt t="165595" x="7931150" y="4486275"/>
          <p14:tracePt t="165611" x="7915275" y="4479925"/>
          <p14:tracePt t="165629" x="7905750" y="4464050"/>
          <p14:tracePt t="165645" x="7889875" y="4457700"/>
          <p14:tracePt t="165662" x="7880350" y="4457700"/>
          <p14:tracePt t="165679" x="7854950" y="4457700"/>
          <p14:tracePt t="165695" x="7810500" y="4448175"/>
          <p14:tracePt t="165711" x="7781925" y="4435475"/>
          <p14:tracePt t="165728" x="7743825" y="4422775"/>
          <p14:tracePt t="165745" x="7708900" y="4403725"/>
          <p14:tracePt t="165761" x="7693025" y="4400550"/>
          <p14:tracePt t="165778" x="7683500" y="4400550"/>
          <p14:tracePt t="165796" x="7651750" y="4400550"/>
          <p14:tracePt t="165811" x="7607300" y="4403725"/>
          <p14:tracePt t="165828" x="7559675" y="4422775"/>
          <p14:tracePt t="165845" x="7505700" y="4429125"/>
          <p14:tracePt t="165862" x="7483475" y="4429125"/>
          <p14:tracePt t="165878" x="7473950" y="4429125"/>
          <p14:tracePt t="165895" x="7464425" y="4429125"/>
          <p14:tracePt t="165945" x="7470775" y="4429125"/>
          <p14:tracePt t="165952" x="7473950" y="4429125"/>
          <p14:tracePt t="165973" x="7480300" y="4429125"/>
          <p14:tracePt t="165980" x="7486650" y="4429125"/>
          <p14:tracePt t="165994" x="7489825" y="4429125"/>
          <p14:tracePt t="166011" x="7499350" y="4416425"/>
          <p14:tracePt t="166029" x="7518400" y="4406900"/>
          <p14:tracePt t="166045" x="7531100" y="4391025"/>
          <p14:tracePt t="166062" x="7540625" y="4391025"/>
          <p14:tracePt t="166079" x="7546975" y="4391025"/>
          <p14:tracePt t="166095" x="7550150" y="4391025"/>
          <p14:tracePt t="166111" x="7556500" y="4394200"/>
          <p14:tracePt t="166128" x="7572375" y="4403725"/>
          <p14:tracePt t="166146" x="7594600" y="4435475"/>
          <p14:tracePt t="166162" x="7626350" y="4467225"/>
          <p14:tracePt t="166180" x="7705725" y="4591050"/>
          <p14:tracePt t="166196" x="7766050" y="4702175"/>
          <p14:tracePt t="166212" x="7816850" y="4794250"/>
          <p14:tracePt t="166228" x="7842250" y="4879975"/>
          <p14:tracePt t="166245" x="7842250" y="4927600"/>
          <p14:tracePt t="166261" x="7842250" y="4949825"/>
          <p14:tracePt t="166278" x="7842250" y="4959350"/>
          <p14:tracePt t="166581" x="7797800" y="4940300"/>
          <p14:tracePt t="166587" x="7727950" y="4914900"/>
          <p14:tracePt t="166595" x="7642225" y="4876800"/>
          <p14:tracePt t="166612" x="7477125" y="4822825"/>
          <p14:tracePt t="166629" x="7207250" y="4727575"/>
          <p14:tracePt t="166652" x="7032625" y="4641850"/>
          <p14:tracePt t="166679" x="6883400" y="4552950"/>
          <p14:tracePt t="166712" x="6804025" y="4508500"/>
          <p14:tracePt t="166729" x="6769100" y="4489450"/>
          <p14:tracePt t="166745" x="6759575" y="4473575"/>
          <p14:tracePt t="166762" x="6743700" y="4464050"/>
          <p14:tracePt t="166778" x="6737350" y="4448175"/>
          <p14:tracePt t="166794" x="6737350" y="4438650"/>
          <p14:tracePt t="166811" x="6737350" y="4416425"/>
          <p14:tracePt t="166828" x="6769100" y="4349750"/>
          <p14:tracePt t="166844" x="6797675" y="4283075"/>
          <p14:tracePt t="166861" x="6819900" y="4235450"/>
          <p14:tracePt t="166879" x="6835775" y="4200525"/>
          <p14:tracePt t="166895" x="6835775" y="4191000"/>
          <p14:tracePt t="166912" x="6835775" y="4184650"/>
          <p14:tracePt t="166973" x="6826250" y="4184650"/>
          <p14:tracePt t="166980" x="6819900" y="4184650"/>
          <p14:tracePt t="166995" x="6810375" y="4184650"/>
          <p14:tracePt t="167011" x="6800850" y="4187825"/>
          <p14:tracePt t="167029" x="6753225" y="4197350"/>
          <p14:tracePt t="167045" x="6708775" y="4197350"/>
          <p14:tracePt t="167061" x="6657975" y="4197350"/>
          <p14:tracePt t="167078" x="6530975" y="4194175"/>
          <p14:tracePt t="167094" x="6445250" y="4178300"/>
          <p14:tracePt t="167112" x="6381750" y="4171950"/>
          <p14:tracePt t="167117" x="6356350" y="4171950"/>
          <p14:tracePt t="167129" x="6296025" y="4171950"/>
          <p14:tracePt t="167145" x="6216650" y="4184650"/>
          <p14:tracePt t="167162" x="6096000" y="4216400"/>
          <p14:tracePt t="167178" x="5924550" y="4276725"/>
          <p14:tracePt t="167195" x="5778500" y="4330700"/>
          <p14:tracePt t="167211" x="5670550" y="4365625"/>
          <p14:tracePt t="167228" x="5594350" y="4384675"/>
          <p14:tracePt t="167245" x="5572125" y="4391025"/>
          <p14:tracePt t="167262" x="5562600" y="4391025"/>
          <p14:tracePt t="167279" x="5540375" y="4400550"/>
          <p14:tracePt t="167295" x="5530850" y="4400550"/>
          <p14:tracePt t="167312" x="5521325" y="4400550"/>
          <p14:tracePt t="167328" x="5511800" y="4400550"/>
          <p14:tracePt t="167550" x="5591175" y="4448175"/>
          <p14:tracePt t="167556" x="5708650" y="4521200"/>
          <p14:tracePt t="167564" x="5803900" y="4587875"/>
          <p14:tracePt t="167578" x="5940425" y="4679950"/>
          <p14:tracePt t="167595" x="6073775" y="4733925"/>
          <p14:tracePt t="167612" x="6162675" y="4772025"/>
          <p14:tracePt t="167628" x="6254750" y="4794250"/>
          <p14:tracePt t="167644" x="6318250" y="4806950"/>
          <p14:tracePt t="167662" x="6388100" y="4816475"/>
          <p14:tracePt t="167678" x="6588125" y="4851400"/>
          <p14:tracePt t="167695" x="6686550" y="4883150"/>
          <p14:tracePt t="167712" x="6753225" y="4905375"/>
          <p14:tracePt t="167728" x="6816725" y="4930775"/>
          <p14:tracePt t="167744" x="6861175" y="4943475"/>
          <p14:tracePt t="167761" x="6924675" y="4959350"/>
          <p14:tracePt t="167778" x="7032625" y="5003800"/>
          <p14:tracePt t="167795" x="7162800" y="5038725"/>
          <p14:tracePt t="167811" x="7327900" y="5105400"/>
          <p14:tracePt t="167827" x="7512050" y="5165725"/>
          <p14:tracePt t="167844" x="7575550" y="5178425"/>
          <p14:tracePt t="167861" x="7620000" y="5191125"/>
          <p14:tracePt t="167878" x="7683500" y="5203825"/>
          <p14:tracePt t="167894" x="7727950" y="5216525"/>
          <p14:tracePt t="167911" x="7781925" y="5235575"/>
          <p14:tracePt t="167928" x="7870825" y="5286375"/>
          <p14:tracePt t="167945" x="7921625" y="5337175"/>
          <p14:tracePt t="167963" x="7988300" y="5384800"/>
          <p14:tracePt t="167978" x="8020050" y="5410200"/>
          <p14:tracePt t="167995" x="8051800" y="5429250"/>
          <p14:tracePt t="168011" x="8077200" y="5461000"/>
          <p14:tracePt t="168028" x="8140700" y="5492750"/>
          <p14:tracePt t="168045" x="8191500" y="5527675"/>
          <p14:tracePt t="168061" x="8229600" y="5553075"/>
          <p14:tracePt t="168078" x="8296275" y="5597525"/>
          <p14:tracePt t="168094" x="8328025" y="5622925"/>
          <p14:tracePt t="168112" x="8337550" y="5641975"/>
          <p14:tracePt t="168128" x="8353425" y="5654675"/>
          <p14:tracePt t="168145" x="8353425" y="5664200"/>
          <p14:tracePt t="168161" x="8362950" y="5673725"/>
          <p14:tracePt t="168178" x="8372475" y="5702300"/>
          <p14:tracePt t="168194" x="8385175" y="5724525"/>
          <p14:tracePt t="168211" x="8391525" y="5746750"/>
          <p14:tracePt t="168228" x="8391525" y="5762625"/>
          <p14:tracePt t="168244" x="8391525" y="5768975"/>
          <p14:tracePt t="168263" x="8388350" y="5765800"/>
          <p14:tracePt t="168278" x="8378825" y="5756275"/>
          <p14:tracePt t="168294" x="8369300" y="5749925"/>
          <p14:tracePt t="168311" x="8353425" y="5749925"/>
          <p14:tracePt t="168328" x="8350250" y="5749925"/>
          <p14:tracePt t="168345" x="8340725" y="5740400"/>
          <p14:tracePt t="168363" x="8318500" y="5724525"/>
          <p14:tracePt t="168378" x="8264525" y="5711825"/>
          <p14:tracePt t="168395" x="8191500" y="5689600"/>
          <p14:tracePt t="168411" x="8112125" y="5667375"/>
          <p14:tracePt t="168427" x="8029575" y="5645150"/>
          <p14:tracePt t="168444" x="7994650" y="5645150"/>
          <p14:tracePt t="168462" x="7962900" y="5645150"/>
          <p14:tracePt t="168478" x="7950200" y="5645150"/>
          <p14:tracePt t="168495" x="7931150" y="5645150"/>
          <p14:tracePt t="168512" x="7889875" y="5635625"/>
          <p14:tracePt t="168528" x="7845425" y="5629275"/>
          <p14:tracePt t="168545" x="7813675" y="5629275"/>
          <p14:tracePt t="168562" x="7775575" y="5629275"/>
          <p14:tracePt t="168578" x="7766050" y="5629275"/>
          <p14:tracePt t="168594" x="7756525" y="5629275"/>
          <p14:tracePt t="168612" x="7734300" y="5629275"/>
          <p14:tracePt t="168627" x="7724775" y="5629275"/>
          <p14:tracePt t="168644" x="7715250" y="5629275"/>
          <p14:tracePt t="168662" x="7702550" y="5629275"/>
          <p14:tracePt t="168678" x="7686675" y="5629275"/>
          <p14:tracePt t="168694" x="7677150" y="5629275"/>
          <p14:tracePt t="168712" x="7661275" y="5629275"/>
          <p14:tracePt t="168727" x="7651750" y="5629275"/>
          <p14:tracePt t="168744" x="7645400" y="5629275"/>
          <p14:tracePt t="168791" x="7645400" y="5635625"/>
          <p14:tracePt t="168798" x="7645400" y="5638800"/>
          <p14:tracePt t="168811" x="7645400" y="5648325"/>
          <p14:tracePt t="168827" x="7648575" y="5670550"/>
          <p14:tracePt t="168844" x="7661275" y="5695950"/>
          <p14:tracePt t="168862" x="7715250" y="5756275"/>
          <p14:tracePt t="168878" x="7762875" y="5816600"/>
          <p14:tracePt t="168894" x="7804150" y="5851525"/>
          <p14:tracePt t="168912" x="7845425" y="5873750"/>
          <p14:tracePt t="168928" x="7861300" y="5873750"/>
          <p14:tracePt t="168945" x="7877175" y="5873750"/>
          <p14:tracePt t="168961" x="7902575" y="5873750"/>
          <p14:tracePt t="168977" x="7912100" y="5873750"/>
          <p14:tracePt t="168994" x="7921625" y="5873750"/>
          <p14:tracePt t="169011" x="7927975" y="5873750"/>
          <p14:tracePt t="169321" x="7943850" y="5873750"/>
          <p14:tracePt t="169327" x="7962900" y="5867400"/>
          <p14:tracePt t="169334" x="7988300" y="5861050"/>
          <p14:tracePt t="169345" x="8007350" y="5854700"/>
          <p14:tracePt t="169361" x="8080375" y="5832475"/>
          <p14:tracePt t="169377" x="8118475" y="5813425"/>
          <p14:tracePt t="169411" x="8156575" y="5788025"/>
          <p14:tracePt t="169444" x="8175625" y="5778500"/>
          <p14:tracePt t="169462" x="8181975" y="5778500"/>
          <p14:tracePt t="169504" x="8185150" y="5775325"/>
          <p14:tracePt t="169512" x="8185150" y="5762625"/>
          <p14:tracePt t="169527" x="8185150" y="5753100"/>
          <p14:tracePt t="169544" x="8185150" y="5743575"/>
          <p14:tracePt t="169561" x="8185150" y="5724525"/>
          <p14:tracePt t="169578" x="8185150" y="5708650"/>
          <p14:tracePt t="169595" x="8185150" y="5699125"/>
          <p14:tracePt t="169612" x="8185150" y="5689600"/>
          <p14:tracePt t="169628" x="8185150" y="5683250"/>
          <p14:tracePt t="169645" x="8178800" y="5673725"/>
          <p14:tracePt t="169661" x="8156575" y="5638800"/>
          <p14:tracePt t="169677" x="8131175" y="5616575"/>
          <p14:tracePt t="169694" x="8099425" y="5584825"/>
          <p14:tracePt t="169711" x="8077200" y="5562600"/>
          <p14:tracePt t="169728" x="8067675" y="5553075"/>
          <p14:tracePt t="169745" x="8058150" y="5537200"/>
          <p14:tracePt t="169761" x="8035925" y="5537200"/>
          <p14:tracePt t="169778" x="8026400" y="5537200"/>
          <p14:tracePt t="169795" x="8007350" y="5530850"/>
          <p14:tracePt t="169811" x="7962900" y="5511800"/>
          <p14:tracePt t="169827" x="7947025" y="5511800"/>
          <p14:tracePt t="169845" x="7931150" y="5511800"/>
          <p14:tracePt t="169861" x="7918450" y="5511800"/>
          <p14:tracePt t="169877" x="7908925" y="5511800"/>
          <p14:tracePt t="169894" x="7893050" y="5518150"/>
          <p14:tracePt t="169911" x="7870825" y="5534025"/>
          <p14:tracePt t="169928" x="7854950" y="5556250"/>
          <p14:tracePt t="169945" x="7832725" y="5572125"/>
          <p14:tracePt t="169961" x="7820025" y="5594350"/>
          <p14:tracePt t="169978" x="7807325" y="5610225"/>
          <p14:tracePt t="169995" x="7797800" y="5622925"/>
          <p14:tracePt t="170011" x="7775575" y="5661025"/>
          <p14:tracePt t="170027" x="7762875" y="5683250"/>
          <p14:tracePt t="170045" x="7750175" y="5705475"/>
          <p14:tracePt t="170061" x="7731125" y="5727700"/>
          <p14:tracePt t="170078" x="7718425" y="5737225"/>
          <p14:tracePt t="170095" x="7718425" y="5749925"/>
          <p14:tracePt t="170111" x="7718425" y="5768975"/>
          <p14:tracePt t="170128" x="7718425" y="5778500"/>
          <p14:tracePt t="170144" x="7718425" y="5788025"/>
          <p14:tracePt t="170161" x="7740650" y="5822950"/>
          <p14:tracePt t="170178" x="7750175" y="5832475"/>
          <p14:tracePt t="170182" x="7750175" y="5838825"/>
          <p14:tracePt t="170195" x="7753350" y="5842000"/>
          <p14:tracePt t="170211" x="7759700" y="5857875"/>
          <p14:tracePt t="170228" x="7766050" y="5857875"/>
          <p14:tracePt t="170244" x="7775575" y="5857875"/>
          <p14:tracePt t="170261" x="7813675" y="5848350"/>
          <p14:tracePt t="170278" x="7839075" y="5835650"/>
          <p14:tracePt t="170295" x="7861300" y="5829300"/>
          <p14:tracePt t="170311" x="7877175" y="5829300"/>
          <p14:tracePt t="170328" x="7886700" y="5829300"/>
          <p14:tracePt t="170345" x="7889875" y="5829300"/>
          <p14:tracePt t="170378" x="7896225" y="5829300"/>
          <p14:tracePt t="170396" x="7905750" y="5829300"/>
          <p14:tracePt t="170411" x="7912100" y="5829300"/>
          <p14:tracePt t="170428" x="7915275" y="5829300"/>
          <p14:tracePt t="170540" x="7915275" y="5826125"/>
          <p14:tracePt t="170547" x="7915275" y="5819775"/>
          <p14:tracePt t="170561" x="7915275" y="5803900"/>
          <p14:tracePt t="170578" x="7915275" y="5800725"/>
          <p14:tracePt t="170596" x="7915275" y="5784850"/>
          <p14:tracePt t="170611" x="7915275" y="5775325"/>
          <p14:tracePt t="170627" x="7915275" y="5756275"/>
          <p14:tracePt t="170645" x="7921625" y="5721350"/>
          <p14:tracePt t="170661" x="7927975" y="5689600"/>
          <p14:tracePt t="170678" x="7934325" y="5667375"/>
          <p14:tracePt t="170681" x="7937500" y="5657850"/>
          <p14:tracePt t="170696" x="7943850" y="5619750"/>
          <p14:tracePt t="170712" x="7956550" y="5581650"/>
          <p14:tracePt t="170728" x="7969250" y="5549900"/>
          <p14:tracePt t="170745" x="7988300" y="5508625"/>
          <p14:tracePt t="170761" x="7997825" y="5499100"/>
          <p14:tracePt t="170777" x="8013700" y="5489575"/>
          <p14:tracePt t="170796" x="8016875" y="5473700"/>
          <p14:tracePt t="170811" x="8016875" y="5457825"/>
          <p14:tracePt t="170827" x="8016875" y="5454650"/>
          <p14:tracePt t="170844" x="8016875" y="5448300"/>
          <p14:tracePt t="170861" x="8016875" y="5445125"/>
          <p14:tracePt t="170969" x="8010525" y="5445125"/>
          <p14:tracePt t="170975" x="8001000" y="5445125"/>
          <p14:tracePt t="170982" x="7997825" y="5445125"/>
          <p14:tracePt t="170995" x="7985125" y="5445125"/>
          <p14:tracePt t="171011" x="7975600" y="5445125"/>
          <p14:tracePt t="171028" x="7966075" y="5445125"/>
          <p14:tracePt t="171045" x="7940675" y="5438775"/>
          <p14:tracePt t="171061" x="7886700" y="5426075"/>
          <p14:tracePt t="171078" x="7820025" y="5403850"/>
          <p14:tracePt t="171095" x="7731125" y="5381625"/>
          <p14:tracePt t="171111" x="7677150" y="5368925"/>
          <p14:tracePt t="171128" x="7639050" y="5362575"/>
          <p14:tracePt t="171145" x="7600950" y="5362575"/>
          <p14:tracePt t="171161" x="7578725" y="5362575"/>
          <p14:tracePt t="171177" x="7550150" y="5362575"/>
          <p14:tracePt t="171195" x="7508875" y="5362575"/>
          <p14:tracePt t="171211" x="7486650" y="5362575"/>
          <p14:tracePt t="171228" x="7464425" y="5365750"/>
          <p14:tracePt t="171245" x="7423150" y="5384800"/>
          <p14:tracePt t="171261" x="7404100" y="5394325"/>
          <p14:tracePt t="171278" x="7388225" y="5410200"/>
          <p14:tracePt t="171295" x="7375525" y="5426075"/>
          <p14:tracePt t="171311" x="7366000" y="5435600"/>
          <p14:tracePt t="171327" x="7353300" y="5464175"/>
          <p14:tracePt t="171344" x="7353300" y="5505450"/>
          <p14:tracePt t="171360" x="7353300" y="5546725"/>
          <p14:tracePt t="171378" x="7353300" y="5591175"/>
          <p14:tracePt t="171395" x="7362825" y="5648325"/>
          <p14:tracePt t="171411" x="7394575" y="5686425"/>
          <p14:tracePt t="171428" x="7467600" y="5749925"/>
          <p14:tracePt t="171444" x="7588250" y="5832475"/>
          <p14:tracePt t="171461" x="7626350" y="5857875"/>
          <p14:tracePt t="171477" x="7673975" y="5883275"/>
          <p14:tracePt t="171495" x="7731125" y="5902325"/>
          <p14:tracePt t="171510" x="7775575" y="5915025"/>
          <p14:tracePt t="171527" x="7820025" y="5915025"/>
          <p14:tracePt t="171544" x="7893050" y="5911850"/>
          <p14:tracePt t="171561" x="7937500" y="5899150"/>
          <p14:tracePt t="171578" x="7959725" y="5889625"/>
          <p14:tracePt t="171595" x="7981950" y="5867400"/>
          <p14:tracePt t="171610" x="7991475" y="5867400"/>
          <p14:tracePt t="171628" x="7997825" y="5867400"/>
          <p14:tracePt t="171645" x="8001000" y="5861050"/>
          <p14:tracePt t="171678" x="8007350" y="5861050"/>
          <p14:tracePt t="171695" x="8007350" y="5857875"/>
          <p14:tracePt t="171723" x="8007350" y="5851525"/>
          <p14:tracePt t="171752" x="8007350" y="5848350"/>
          <p14:tracePt t="171788" x="8007350" y="5842000"/>
          <p14:tracePt t="171810" x="8007350" y="5838825"/>
          <p14:tracePt t="171824" x="8007350" y="5832475"/>
          <p14:tracePt t="171831" x="8007350" y="5829300"/>
          <p14:tracePt t="171845" x="8007350" y="5813425"/>
          <p14:tracePt t="171861" x="8007350" y="5803900"/>
          <p14:tracePt t="171877" x="8007350" y="5794375"/>
          <p14:tracePt t="171894" x="8007350" y="5778500"/>
          <p14:tracePt t="171911" x="8007350" y="5768975"/>
          <p14:tracePt t="171928" x="8007350" y="5759450"/>
          <p14:tracePt t="171944" x="8010525" y="5743575"/>
          <p14:tracePt t="171961" x="8016875" y="5727700"/>
          <p14:tracePt t="171978" x="8016875" y="5683250"/>
          <p14:tracePt t="171995" x="8013700" y="5622925"/>
          <p14:tracePt t="172011" x="8001000" y="5584825"/>
          <p14:tracePt t="172027" x="7991475" y="5568950"/>
          <p14:tracePt t="172045" x="7975600" y="55626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oneTexte 5"/>
          <p:cNvSpPr txBox="1">
            <a:spLocks noChangeArrowheads="1"/>
          </p:cNvSpPr>
          <p:nvPr/>
        </p:nvSpPr>
        <p:spPr bwMode="auto">
          <a:xfrm>
            <a:off x="250825" y="0"/>
            <a:ext cx="7945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Préparation et identification des spécimens d’herbier</a:t>
            </a:r>
          </a:p>
        </p:txBody>
      </p:sp>
      <p:pic>
        <p:nvPicPr>
          <p:cNvPr id="73731" name="Picture 3" descr="p10502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993900"/>
            <a:ext cx="6484937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ZoneTexte 3"/>
          <p:cNvSpPr txBox="1">
            <a:spLocks noChangeArrowheads="1"/>
          </p:cNvSpPr>
          <p:nvPr/>
        </p:nvSpPr>
        <p:spPr bwMode="auto">
          <a:xfrm>
            <a:off x="0" y="714375"/>
            <a:ext cx="9858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Séchage de l’échantillon entre des feuilles de papier journal permettant d’absorber l’humidité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5"/>
    </mc:Choice>
    <mc:Fallback>
      <p:transition spd="slow" advTm="1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7" x="1606550" y="6432550"/>
          <p14:tracePt t="2003" x="1606550" y="6413500"/>
          <p14:tracePt t="2019" x="1622425" y="6359525"/>
          <p14:tracePt t="2038" x="1784350" y="6219825"/>
          <p14:tracePt t="2052" x="2012950" y="6073775"/>
          <p14:tracePt t="2073" x="2460625" y="5838825"/>
          <p14:tracePt t="2092" x="2660650" y="5753100"/>
          <p14:tracePt t="2119" x="3130550" y="5635625"/>
          <p14:tracePt t="2152" x="3724275" y="5616575"/>
          <p14:tracePt t="2171" x="3930650" y="5632450"/>
          <p14:tracePt t="2187" x="4130675" y="5657850"/>
          <p14:tracePt t="2202" x="4206875" y="5680075"/>
          <p14:tracePt t="2219" x="4273550" y="5708650"/>
          <p14:tracePt t="2236" x="4337050" y="5724525"/>
          <p14:tracePt t="2251" x="4387850" y="5756275"/>
          <p14:tracePt t="2268" x="4397375" y="5765800"/>
          <p14:tracePt t="2285" x="4397375" y="5775325"/>
          <p14:tracePt t="2595" x="4524375" y="5800725"/>
          <p14:tracePt t="2601" x="4727575" y="5838825"/>
          <p14:tracePt t="2618" x="5149850" y="5902325"/>
          <p14:tracePt t="2637" x="5943600" y="5902325"/>
          <p14:tracePt t="2653" x="6518275" y="5848350"/>
          <p14:tracePt t="2670" x="7099300" y="5775325"/>
          <p14:tracePt t="2688" x="7902575" y="5607050"/>
          <p14:tracePt t="2703" x="8356600" y="5511800"/>
          <p14:tracePt t="2719" x="8604250" y="5441950"/>
          <p14:tracePt t="2736" x="8874125" y="5365750"/>
          <p14:tracePt t="2753" x="8950325" y="5343525"/>
          <p14:tracePt t="2768" x="8994775" y="5308600"/>
          <p14:tracePt t="2785" x="9029700" y="5241925"/>
          <p14:tracePt t="2802" x="9036050" y="5146675"/>
          <p14:tracePt t="2818" x="9023350" y="5060950"/>
          <p14:tracePt t="2838" x="8915400" y="4864100"/>
          <p14:tracePt t="2851" x="8782050" y="4683125"/>
          <p14:tracePt t="2868" x="8670925" y="4546600"/>
          <p14:tracePt t="2886" x="8464550" y="4321175"/>
          <p14:tracePt t="2902" x="8347075" y="4200525"/>
          <p14:tracePt t="2920" x="8251825" y="4114800"/>
          <p14:tracePt t="2935" x="8131175" y="4035425"/>
          <p14:tracePt t="2952" x="8035925" y="3956050"/>
          <p14:tracePt t="2968" x="7953375" y="3889375"/>
          <p14:tracePt t="2985" x="7848600" y="3787775"/>
          <p14:tracePt t="3001" x="7775575" y="3711575"/>
          <p14:tracePt t="3018" x="7715250" y="3660775"/>
          <p14:tracePt t="3035" x="7648575" y="3613150"/>
          <p14:tracePt t="3052" x="7588250" y="3568700"/>
          <p14:tracePt t="3068" x="7531100" y="3540125"/>
          <p14:tracePt t="3085" x="7442200" y="3473450"/>
          <p14:tracePt t="3101" x="7372350" y="3425825"/>
          <p14:tracePt t="3118" x="7280275" y="3378200"/>
          <p14:tracePt t="3136" x="7127875" y="3292475"/>
          <p14:tracePt t="3152" x="7038975" y="3254375"/>
          <p14:tracePt t="3169" x="6950075" y="3222625"/>
          <p14:tracePt t="3185" x="6756400" y="3143250"/>
          <p14:tracePt t="3201" x="6623050" y="3098800"/>
          <p14:tracePt t="3218" x="6480175" y="3063875"/>
          <p14:tracePt t="3235" x="6223000" y="3006725"/>
          <p14:tracePt t="3251" x="6086475" y="2997200"/>
          <p14:tracePt t="3269" x="5924550" y="2997200"/>
          <p14:tracePt t="3285" x="5753100" y="2997200"/>
          <p14:tracePt t="3302" x="5635625" y="3003550"/>
          <p14:tracePt t="3319" x="5508625" y="3013075"/>
          <p14:tracePt t="3335" x="5286375" y="3048000"/>
          <p14:tracePt t="3352" x="5178425" y="3063875"/>
          <p14:tracePt t="3369" x="5070475" y="3098800"/>
          <p14:tracePt t="3385" x="4933950" y="3200400"/>
          <p14:tracePt t="3402" x="4867275" y="3292475"/>
          <p14:tracePt t="3419" x="4841875" y="3378200"/>
          <p14:tracePt t="3435" x="4867275" y="3587750"/>
          <p14:tracePt t="3452" x="4930775" y="3743325"/>
          <p14:tracePt t="3468" x="5003800" y="3879850"/>
          <p14:tracePt t="3485" x="5143500" y="4111625"/>
          <p14:tracePt t="3502" x="5305425" y="4264025"/>
          <p14:tracePt t="3520" x="5635625" y="4549775"/>
          <p14:tracePt t="3542" x="6134100" y="4838700"/>
          <p14:tracePt t="3554" x="6267450" y="4905375"/>
          <p14:tracePt t="3570" x="6689725" y="4978400"/>
          <p14:tracePt t="3586" x="6924675" y="4978400"/>
          <p14:tracePt t="3602" x="7121525" y="4962525"/>
          <p14:tracePt t="3619" x="7283450" y="4956175"/>
          <p14:tracePt t="3636" x="7400925" y="4956175"/>
          <p14:tracePt t="3653" x="7451725" y="4956175"/>
          <p14:tracePt t="3669" x="7477125" y="4956175"/>
          <p14:tracePt t="3686" x="7505700" y="4968875"/>
          <p14:tracePt t="3702" x="7515225" y="4968875"/>
          <p14:tracePt t="3718" x="7524750" y="4968875"/>
          <p14:tracePt t="3735" x="7556500" y="4968875"/>
          <p14:tracePt t="3751" x="7610475" y="4968875"/>
          <p14:tracePt t="3769" x="7667625" y="4968875"/>
          <p14:tracePt t="3786" x="7759700" y="4943475"/>
          <p14:tracePt t="3802" x="7807325" y="4908550"/>
          <p14:tracePt t="3819" x="7835900" y="4860925"/>
          <p14:tracePt t="3835" x="7874000" y="4797425"/>
          <p14:tracePt t="3852" x="7880350" y="4724400"/>
          <p14:tracePt t="3868" x="7877175" y="4629150"/>
          <p14:tracePt t="3885" x="7826375" y="4492625"/>
          <p14:tracePt t="3902" x="7778750" y="4422775"/>
          <p14:tracePt t="3919" x="7734300" y="4362450"/>
          <p14:tracePt t="3936" x="7639050" y="4248150"/>
          <p14:tracePt t="3952" x="7566025" y="4175125"/>
          <p14:tracePt t="3968" x="7496175" y="4127500"/>
          <p14:tracePt t="3985" x="7366000" y="4064000"/>
          <p14:tracePt t="4002" x="7289800" y="4038600"/>
          <p14:tracePt t="4018" x="7178675" y="4006850"/>
          <p14:tracePt t="4035" x="6934200" y="3971925"/>
          <p14:tracePt t="4052" x="6797675" y="3971925"/>
          <p14:tracePt t="4068" x="6626225" y="3971925"/>
          <p14:tracePt t="4086" x="6438900" y="3984625"/>
          <p14:tracePt t="4102" x="6330950" y="4016375"/>
          <p14:tracePt t="4119" x="6200775" y="4092575"/>
          <p14:tracePt t="4135" x="6096000" y="4149725"/>
          <p14:tracePt t="4151" x="6007100" y="4210050"/>
          <p14:tracePt t="4168" x="5927725" y="4248150"/>
          <p14:tracePt t="4185" x="5848350" y="4305300"/>
          <p14:tracePt t="4201" x="5816600" y="4330700"/>
          <p14:tracePt t="4219" x="5781675" y="4375150"/>
          <p14:tracePt t="4236" x="5775325" y="4403725"/>
          <p14:tracePt t="4252" x="5778500" y="4441825"/>
          <p14:tracePt t="4269" x="5854700" y="4524375"/>
          <p14:tracePt t="4516" x="5734050" y="4476750"/>
          <p14:tracePt t="4521" x="5610225" y="4422775"/>
          <p14:tracePt t="4535" x="5372100" y="4352925"/>
          <p14:tracePt t="4552" x="5054600" y="4283075"/>
          <p14:tracePt t="4569" x="4638675" y="4264025"/>
          <p14:tracePt t="4585" x="4400550" y="4270375"/>
          <p14:tracePt t="4602" x="4162425" y="4289425"/>
          <p14:tracePt t="4619" x="3851275" y="4337050"/>
          <p14:tracePt t="4635" x="3632200" y="4375150"/>
          <p14:tracePt t="4652" x="3457575" y="4403725"/>
          <p14:tracePt t="4669" x="3222625" y="4467225"/>
          <p14:tracePt t="4685" x="3079750" y="4502150"/>
          <p14:tracePt t="4701" x="2981325" y="4533900"/>
          <p14:tracePt t="4718" x="2898775" y="4552950"/>
          <p14:tracePt t="4734" x="2851150" y="4575175"/>
          <p14:tracePt t="4752" x="2806700" y="4587875"/>
          <p14:tracePt t="4769" x="2736850" y="4606925"/>
          <p14:tracePt t="4785" x="2698750" y="4619625"/>
          <p14:tracePt t="4802" x="2667000" y="4638675"/>
          <p14:tracePt t="4818" x="2632075" y="4654550"/>
          <p14:tracePt t="4834" x="2609850" y="4660900"/>
          <p14:tracePt t="4851" x="2600325" y="4664075"/>
          <p14:tracePt t="4869" x="2584450" y="4664075"/>
          <p14:tracePt t="4885" x="2568575" y="4664075"/>
          <p14:tracePt t="4902" x="2559050" y="4670425"/>
          <p14:tracePt t="4919" x="2543175" y="4673600"/>
          <p14:tracePt t="4935" x="2543175" y="4686300"/>
          <p14:tracePt t="4952" x="2543175" y="4695825"/>
          <p14:tracePt t="4968" x="2543175" y="4708525"/>
          <p14:tracePt t="4984" x="2543175" y="4718050"/>
          <p14:tracePt t="5002" x="2543175" y="4724400"/>
          <p14:tracePt t="5018" x="2543175" y="4733925"/>
          <p14:tracePt t="5035" x="2543175" y="4743450"/>
          <p14:tracePt t="5052" x="2549525" y="4743450"/>
          <p14:tracePt t="5069" x="2578100" y="4756150"/>
          <p14:tracePt t="5084" x="2606675" y="4762500"/>
          <p14:tracePt t="5101" x="2660650" y="4775200"/>
          <p14:tracePt t="5118" x="2733675" y="4787900"/>
          <p14:tracePt t="5134" x="2768600" y="4800600"/>
          <p14:tracePt t="5151" x="2784475" y="4800600"/>
          <p14:tracePt t="5168" x="2806700" y="4803775"/>
          <p14:tracePt t="5185" x="2835275" y="4803775"/>
          <p14:tracePt t="5202" x="2863850" y="4803775"/>
          <p14:tracePt t="5218" x="2959100" y="4803775"/>
          <p14:tracePt t="5234" x="3019425" y="4803775"/>
          <p14:tracePt t="5251" x="3054350" y="4803775"/>
          <p14:tracePt t="5268" x="3089275" y="4803775"/>
          <p14:tracePt t="5285" x="3098800" y="4803775"/>
          <p14:tracePt t="5302" x="3108325" y="4803775"/>
          <p14:tracePt t="5318" x="3127375" y="4803775"/>
          <p14:tracePt t="5335" x="3149600" y="4803775"/>
          <p14:tracePt t="5352" x="3203575" y="4803775"/>
          <p14:tracePt t="5368" x="3279775" y="4803775"/>
          <p14:tracePt t="5385" x="3324225" y="4803775"/>
          <p14:tracePt t="5403" x="3362325" y="4803775"/>
          <p14:tracePt t="5419" x="3425825" y="4781550"/>
          <p14:tracePt t="5435" x="3470275" y="4768850"/>
          <p14:tracePt t="5452" x="3571875" y="4727575"/>
          <p14:tracePt t="5468" x="3810000" y="4638675"/>
          <p14:tracePt t="5485" x="3952875" y="4591050"/>
          <p14:tracePt t="5501" x="4114800" y="4556125"/>
          <p14:tracePt t="5518" x="4283075" y="4524375"/>
          <p14:tracePt t="5535" x="4368800" y="4508500"/>
          <p14:tracePt t="5552" x="4460875" y="4508500"/>
          <p14:tracePt t="5568" x="4622800" y="4508500"/>
          <p14:tracePt t="5584" x="4740275" y="4508500"/>
          <p14:tracePt t="5601" x="4854575" y="4508500"/>
          <p14:tracePt t="5618" x="5045075" y="4540250"/>
          <p14:tracePt t="5634" x="5127625" y="4552950"/>
          <p14:tracePt t="5652" x="5222875" y="4562475"/>
          <p14:tracePt t="5668" x="5324475" y="4584700"/>
          <p14:tracePt t="5685" x="5387975" y="4597400"/>
          <p14:tracePt t="5703" x="5480050" y="4625975"/>
          <p14:tracePt t="5719" x="5524500" y="4638675"/>
          <p14:tracePt t="5735" x="5581650" y="4667250"/>
          <p14:tracePt t="5752" x="5648325" y="4705350"/>
          <p14:tracePt t="5768" x="5743575" y="4749800"/>
          <p14:tracePt t="5784" x="5803900" y="4784725"/>
          <p14:tracePt t="5801" x="5848350" y="4797425"/>
          <p14:tracePt t="5818" x="5889625" y="4816475"/>
          <p14:tracePt t="5835" x="5937250" y="4835525"/>
          <p14:tracePt t="5852" x="5991225" y="4848225"/>
          <p14:tracePt t="5868" x="6105525" y="4879975"/>
          <p14:tracePt t="5885" x="6169025" y="4902200"/>
          <p14:tracePt t="5902" x="6226175" y="4921250"/>
          <p14:tracePt t="5918" x="6235700" y="4921250"/>
          <p14:tracePt t="5935" x="6251575" y="4921250"/>
          <p14:tracePt t="6025" x="6245225" y="4921250"/>
          <p14:tracePt t="6031" x="6238875" y="4921250"/>
          <p14:tracePt t="6038" x="6235700" y="4921250"/>
          <p14:tracePt t="6052" x="6207125" y="4921250"/>
          <p14:tracePt t="6068" x="6162675" y="4921250"/>
          <p14:tracePt t="6084" x="6118225" y="4921250"/>
          <p14:tracePt t="6102" x="6054725" y="4921250"/>
          <p14:tracePt t="6118" x="6026150" y="4921250"/>
          <p14:tracePt t="6135" x="5981700" y="4927600"/>
          <p14:tracePt t="6152" x="5902325" y="4933950"/>
          <p14:tracePt t="6168" x="5832475" y="4946650"/>
          <p14:tracePt t="6185" x="5749925" y="4956175"/>
          <p14:tracePt t="6202" x="5597525" y="4956175"/>
          <p14:tracePt t="6218" x="5505450" y="4956175"/>
          <p14:tracePt t="6236" x="5419725" y="4972050"/>
          <p14:tracePt t="6252" x="5321300" y="4978400"/>
          <p14:tracePt t="6268" x="5248275" y="4994275"/>
          <p14:tracePt t="6285" x="5130800" y="5010150"/>
          <p14:tracePt t="6302" x="4930775" y="5035550"/>
          <p14:tracePt t="6318" x="4778375" y="5064125"/>
          <p14:tracePt t="6335" x="4629150" y="5080000"/>
          <p14:tracePt t="6352" x="4486275" y="5095875"/>
          <p14:tracePt t="6368" x="4413250" y="5095875"/>
          <p14:tracePt t="6385" x="4356100" y="5095875"/>
          <p14:tracePt t="6401" x="4257675" y="5092700"/>
          <p14:tracePt t="6418" x="4194175" y="5080000"/>
          <p14:tracePt t="6434" x="4130675" y="5064125"/>
          <p14:tracePt t="6451" x="4048125" y="5041900"/>
          <p14:tracePt t="6468" x="4000500" y="5029200"/>
          <p14:tracePt t="6485" x="3965575" y="5029200"/>
          <p14:tracePt t="6502" x="3908425" y="5010150"/>
          <p14:tracePt t="6518" x="3870325" y="5000625"/>
          <p14:tracePt t="6535" x="3838575" y="4981575"/>
          <p14:tracePt t="6552" x="3797300" y="4968875"/>
          <p14:tracePt t="6568" x="3775075" y="4956175"/>
          <p14:tracePt t="6585" x="3749675" y="4956175"/>
          <p14:tracePt t="6602" x="3736975" y="4946650"/>
          <p14:tracePt t="6618" x="3730625" y="4930775"/>
          <p14:tracePt t="6635" x="3733800" y="4921250"/>
          <p14:tracePt t="6652" x="3841750" y="4854575"/>
          <p14:tracePt t="6668" x="3962400" y="4810125"/>
          <p14:tracePt t="6685" x="4051300" y="4768850"/>
          <p14:tracePt t="6701" x="4197350" y="4737100"/>
          <p14:tracePt t="6718" x="4283075" y="4721225"/>
          <p14:tracePt t="6734" x="4368800" y="4705350"/>
          <p14:tracePt t="6751" x="4511675" y="4689475"/>
          <p14:tracePt t="6768" x="4638675" y="4705350"/>
          <p14:tracePt t="6784" x="4759325" y="4721225"/>
          <p14:tracePt t="6801" x="4892675" y="4752975"/>
          <p14:tracePt t="6818" x="4978400" y="4768850"/>
          <p14:tracePt t="6834" x="5067300" y="4800600"/>
          <p14:tracePt t="6852" x="5210175" y="4826000"/>
          <p14:tracePt t="6868" x="5295900" y="4841875"/>
          <p14:tracePt t="6885" x="5413375" y="4848225"/>
          <p14:tracePt t="6902" x="5610225" y="4857750"/>
          <p14:tracePt t="6918" x="5692775" y="4873625"/>
          <p14:tracePt t="6935" x="5778500" y="4883150"/>
          <p14:tracePt t="6952" x="5918200" y="4899025"/>
          <p14:tracePt t="6968" x="6013450" y="4899025"/>
          <p14:tracePt t="6985" x="6130925" y="4914900"/>
          <p14:tracePt t="7002" x="6292850" y="4914900"/>
          <p14:tracePt t="7018" x="6384925" y="4914900"/>
          <p14:tracePt t="7035" x="6457950" y="4921250"/>
          <p14:tracePt t="7037" x="6477000" y="4921250"/>
          <p14:tracePt t="7051" x="6521450" y="4921250"/>
          <p14:tracePt t="7068" x="6543675" y="4921250"/>
          <p14:tracePt t="7085" x="6584950" y="4921250"/>
          <p14:tracePt t="7101" x="6648450" y="4927600"/>
          <p14:tracePt t="7118" x="6699250" y="4927600"/>
          <p14:tracePt t="7135" x="6737350" y="4927600"/>
          <p14:tracePt t="7152" x="6784975" y="4927600"/>
          <p14:tracePt t="7168" x="6800850" y="4927600"/>
          <p14:tracePt t="7185" x="6816725" y="4927600"/>
          <p14:tracePt t="7202" x="6826250" y="4927600"/>
          <p14:tracePt t="7424" x="6816725" y="4927600"/>
          <p14:tracePt t="7430" x="6807200" y="4921250"/>
          <p14:tracePt t="7437" x="6794500" y="4914900"/>
          <p14:tracePt t="7452" x="6756400" y="4895850"/>
          <p14:tracePt t="7468" x="6724650" y="4883150"/>
          <p14:tracePt t="7485" x="6683375" y="4864100"/>
          <p14:tracePt t="7501" x="6638925" y="4851400"/>
          <p14:tracePt t="7518" x="6581775" y="4826000"/>
          <p14:tracePt t="7536" x="6480175" y="4797425"/>
          <p14:tracePt t="7552" x="6403975" y="4781550"/>
          <p14:tracePt t="7568" x="6340475" y="4759325"/>
          <p14:tracePt t="7586" x="6242050" y="4759325"/>
          <p14:tracePt t="7601" x="6191250" y="4759325"/>
          <p14:tracePt t="7618" x="6146800" y="4759325"/>
          <p14:tracePt t="7635" x="6115050" y="4759325"/>
          <p14:tracePt t="7651" x="6083300" y="4759325"/>
          <p14:tracePt t="7667" x="6061075" y="4759325"/>
          <p14:tracePt t="7685" x="6029325" y="4759325"/>
          <p14:tracePt t="7702" x="6007100" y="4759325"/>
          <p14:tracePt t="7718" x="5978525" y="4759325"/>
          <p14:tracePt t="7735" x="5943600" y="4759325"/>
          <p14:tracePt t="7752" x="5915025" y="4759325"/>
          <p14:tracePt t="7768" x="5892800" y="4759325"/>
          <p14:tracePt t="7786" x="5864225" y="4759325"/>
          <p14:tracePt t="8186" x="5784850" y="4730750"/>
          <p14:tracePt t="8192" x="5667375" y="4692650"/>
          <p14:tracePt t="8201" x="5492750" y="4616450"/>
          <p14:tracePt t="8218" x="5181600" y="4514850"/>
          <p14:tracePt t="8239" x="4870450" y="4448175"/>
          <p14:tracePt t="8257" x="4616450" y="4429125"/>
          <p14:tracePt t="8268" x="4546600" y="4429125"/>
          <p14:tracePt t="8301" x="4206875" y="4470400"/>
          <p14:tracePt t="8334" x="4019550" y="4514850"/>
          <p14:tracePt t="8351" x="3956050" y="4537075"/>
          <p14:tracePt t="8368" x="3902075" y="4549775"/>
          <p14:tracePt t="8384" x="3838575" y="4568825"/>
          <p14:tracePt t="8402" x="3813175" y="4581525"/>
          <p14:tracePt t="8418" x="3790950" y="4597400"/>
          <p14:tracePt t="8435" x="3781425" y="4613275"/>
          <p14:tracePt t="8451" x="3787775" y="4629150"/>
          <p14:tracePt t="8467" x="3886200" y="4686300"/>
          <p14:tracePt t="8484" x="4187825" y="4800600"/>
          <p14:tracePt t="8502" x="4413250" y="4870450"/>
          <p14:tracePt t="8520" x="4816475" y="4943475"/>
          <p14:tracePt t="8536" x="5022850" y="4981575"/>
          <p14:tracePt t="8552" x="5324475" y="5013325"/>
          <p14:tracePt t="8567" x="5578475" y="5041900"/>
          <p14:tracePt t="8584" x="5972175" y="5064125"/>
          <p14:tracePt t="8601" x="6175375" y="5064125"/>
          <p14:tracePt t="8617" x="6337300" y="5057775"/>
          <p14:tracePt t="8634" x="6470650" y="5041900"/>
          <p14:tracePt t="8651" x="6505575" y="5029200"/>
          <p14:tracePt t="8668" x="6521450" y="5029200"/>
          <p14:tracePt t="8685" x="6537325" y="5029200"/>
          <p14:tracePt t="8764" x="6537325" y="5026025"/>
          <p14:tracePt t="8786" x="6537325" y="5019675"/>
          <p14:tracePt t="8792" x="6537325" y="5016500"/>
          <p14:tracePt t="8801" x="6537325" y="5010150"/>
          <p14:tracePt t="8818" x="6537325" y="5000625"/>
          <p14:tracePt t="8835" x="6524625" y="4991100"/>
          <p14:tracePt t="8851" x="6515100" y="4975225"/>
          <p14:tracePt t="8867" x="6486525" y="4962525"/>
          <p14:tracePt t="8885" x="6391275" y="4933950"/>
          <p14:tracePt t="8901" x="6302375" y="4892675"/>
          <p14:tracePt t="8918" x="6149975" y="4857750"/>
          <p14:tracePt t="8934" x="5905500" y="4819650"/>
          <p14:tracePt t="8951" x="5730875" y="4803775"/>
          <p14:tracePt t="8968" x="5527675" y="4794250"/>
          <p14:tracePt t="8984" x="5241925" y="4784725"/>
          <p14:tracePt t="9001" x="5035550" y="4775200"/>
          <p14:tracePt t="9019" x="4762500" y="4775200"/>
          <p14:tracePt t="9035" x="4603750" y="4775200"/>
          <p14:tracePt t="9052" x="4486275" y="4775200"/>
          <p14:tracePt t="9069" x="4349750" y="4775200"/>
          <p14:tracePt t="9084" x="4289425" y="4775200"/>
          <p14:tracePt t="9101" x="4238625" y="4775200"/>
          <p14:tracePt t="9119" x="4175125" y="4775200"/>
          <p14:tracePt t="9134" x="4152900" y="4775200"/>
          <p14:tracePt t="9151" x="4130675" y="4775200"/>
          <p14:tracePt t="9169" x="4089400" y="4775200"/>
          <p14:tracePt t="9185" x="4060825" y="4775200"/>
          <p14:tracePt t="9201" x="4038600" y="4775200"/>
          <p14:tracePt t="9218" x="4000500" y="4775200"/>
          <p14:tracePt t="9234" x="3984625" y="4775200"/>
          <p14:tracePt t="9251" x="3975100" y="4775200"/>
          <p14:tracePt t="9268" x="3940175" y="4775200"/>
          <p14:tracePt t="9284" x="3917950" y="4775200"/>
          <p14:tracePt t="9301" x="3898900" y="4775200"/>
          <p14:tracePt t="9319" x="3876675" y="4775200"/>
          <p14:tracePt t="9334" x="3860800" y="4775200"/>
          <p14:tracePt t="9352" x="3844925" y="4775200"/>
          <p14:tracePt t="9368" x="3832225" y="4768850"/>
          <p14:tracePt t="9385" x="3822700" y="4759325"/>
          <p14:tracePt t="9401" x="3813175" y="4749800"/>
          <p14:tracePt t="9418" x="3790950" y="4733925"/>
          <p14:tracePt t="9434" x="3781425" y="4724400"/>
          <p14:tracePt t="9452" x="3771900" y="4708525"/>
          <p14:tracePt t="9468" x="3765550" y="4699000"/>
          <p14:tracePt t="9669" x="3781425" y="4699000"/>
          <p14:tracePt t="9676" x="3784600" y="4699000"/>
          <p14:tracePt t="9684" x="3790950" y="4699000"/>
          <p14:tracePt t="9701" x="3800475" y="4699000"/>
          <p14:tracePt t="9756" x="3803650" y="46990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74755" name="Rectangle 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pic>
        <p:nvPicPr>
          <p:cNvPr id="74756" name="Picture 7" descr="herbier_neuf_low"/>
          <p:cNvPicPr>
            <a:picLocks noGrp="1" noChangeAspect="1" noChangeArrowheads="1"/>
          </p:cNvPicPr>
          <p:nvPr>
            <p:ph/>
          </p:nvPr>
        </p:nvPicPr>
        <p:blipFill>
          <a:blip r:embed="rId4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7438" y="357188"/>
            <a:ext cx="4518025" cy="600075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97"/>
    </mc:Choice>
    <mc:Fallback>
      <p:transition spd="slow" advTm="2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4" x="3797300" y="4689475"/>
          <p14:tracePt t="2400" x="3778250" y="4676775"/>
          <p14:tracePt t="2413" x="3759200" y="4657725"/>
          <p14:tracePt t="2429" x="3578225" y="4524375"/>
          <p14:tracePt t="2445" x="3355975" y="4391025"/>
          <p14:tracePt t="2470" x="2946400" y="4203700"/>
          <p14:tracePt t="2496" x="2419350" y="3990975"/>
          <p14:tracePt t="2531" x="1876425" y="3800475"/>
          <p14:tracePt t="2548" x="1679575" y="3765550"/>
          <p14:tracePt t="2564" x="1435100" y="3736975"/>
          <p14:tracePt t="2579" x="1273175" y="3717925"/>
          <p14:tracePt t="2595" x="1149350" y="3717925"/>
          <p14:tracePt t="2612" x="1054100" y="3717925"/>
          <p14:tracePt t="2629" x="914400" y="3717925"/>
          <p14:tracePt t="2646" x="831850" y="3733800"/>
          <p14:tracePt t="2664" x="711200" y="3740150"/>
          <p14:tracePt t="2679" x="628650" y="3746500"/>
          <p14:tracePt t="2696" x="536575" y="3746500"/>
          <p14:tracePt t="2712" x="454025" y="3746500"/>
          <p14:tracePt t="2729" x="368300" y="3756025"/>
          <p14:tracePt t="2745" x="307975" y="3756025"/>
          <p14:tracePt t="2763" x="222250" y="3756025"/>
          <p14:tracePt t="2779" x="161925" y="3752850"/>
          <p14:tracePt t="2796" x="85725" y="3736975"/>
          <p14:tracePt t="2814" x="9525" y="3714750"/>
          <p14:tracePt t="2863" x="57150" y="3721100"/>
          <p14:tracePt t="2871" x="149225" y="3740150"/>
          <p14:tracePt t="2878" x="298450" y="3771900"/>
          <p14:tracePt t="2895" x="654050" y="3879850"/>
          <p14:tracePt t="2913" x="1165225" y="4076700"/>
          <p14:tracePt t="2931" x="1428750" y="4159250"/>
          <p14:tracePt t="2947" x="1812925" y="4235450"/>
          <p14:tracePt t="2964" x="2355850" y="4292600"/>
          <p14:tracePt t="2981" x="2736850" y="4302125"/>
          <p14:tracePt t="2996" x="3206750" y="4302125"/>
          <p14:tracePt t="3013" x="3867150" y="4295775"/>
          <p14:tracePt t="3030" x="4165600" y="4260850"/>
          <p14:tracePt t="3047" x="4321175" y="4225925"/>
          <p14:tracePt t="3063" x="4448175" y="4086225"/>
          <p14:tracePt t="3079" x="4486275" y="3911600"/>
          <p14:tracePt t="3096" x="4467225" y="3609975"/>
          <p14:tracePt t="3113" x="4241800" y="3089275"/>
          <p14:tracePt t="3130" x="4070350" y="2778125"/>
          <p14:tracePt t="3147" x="3867150" y="2435225"/>
          <p14:tracePt t="3165" x="3635375" y="2092325"/>
          <p14:tracePt t="3181" x="3482975" y="1917700"/>
          <p14:tracePt t="3199" x="3209925" y="1695450"/>
          <p14:tracePt t="3214" x="3051175" y="1574800"/>
          <p14:tracePt t="3231" x="2905125" y="1492250"/>
          <p14:tracePt t="3246" x="2781300" y="1428750"/>
          <p14:tracePt t="3263" x="2647950" y="1346200"/>
          <p14:tracePt t="3278" x="2587625" y="1292225"/>
          <p14:tracePt t="3295" x="2527300" y="1250950"/>
          <p14:tracePt t="3312" x="2466975" y="1209675"/>
          <p14:tracePt t="3328" x="2451100" y="1196975"/>
          <p14:tracePt t="3345" x="2435225" y="1181100"/>
          <p14:tracePt t="3363" x="2470150" y="1200150"/>
          <p14:tracePt t="3379" x="2689225" y="1298575"/>
          <p14:tracePt t="3396" x="2997200" y="1454150"/>
          <p14:tracePt t="3413" x="3457575" y="1800225"/>
          <p14:tracePt t="3430" x="3676650" y="2019300"/>
          <p14:tracePt t="3448" x="4000500" y="2428875"/>
          <p14:tracePt t="3464" x="4318000" y="3098800"/>
          <p14:tracePt t="3481" x="4429125" y="3622675"/>
          <p14:tracePt t="3498" x="4514850" y="4419600"/>
          <p14:tracePt t="3515" x="4581525" y="4889500"/>
          <p14:tracePt t="3531" x="4635500" y="5375275"/>
          <p14:tracePt t="3548" x="4730750" y="5911850"/>
          <p14:tracePt t="3565" x="4797425" y="6207125"/>
          <p14:tracePt t="3580" x="4826000" y="6464300"/>
          <p14:tracePt t="3596" x="4826000" y="6635750"/>
          <p14:tracePt t="3613" x="4784725" y="6854825"/>
          <p14:tracePt t="3629" x="4743450" y="6854825"/>
          <p14:tracePt t="3646" x="4686300" y="6854825"/>
          <p14:tracePt t="3662" x="4619625" y="6854825"/>
          <p14:tracePt t="3678" x="4584700" y="6854825"/>
          <p14:tracePt t="4013" x="4489450" y="6807200"/>
          <p14:tracePt t="4020" x="4324350" y="6692900"/>
          <p14:tracePt t="4029" x="4181475" y="6584950"/>
          <p14:tracePt t="4048" x="3705225" y="6248400"/>
          <p14:tracePt t="4064" x="3473450" y="6035675"/>
          <p14:tracePt t="4079" x="3270250" y="5873750"/>
          <p14:tracePt t="4104" x="2895600" y="5511800"/>
          <p14:tracePt t="4130" x="2692400" y="5334000"/>
          <p14:tracePt t="4164" x="2498725" y="5197475"/>
          <p14:tracePt t="4180" x="2466975" y="5178425"/>
          <p14:tracePt t="4197" x="2457450" y="5165725"/>
          <p14:tracePt t="4212" x="2473325" y="5153025"/>
          <p14:tracePt t="4231" x="2593975" y="5146675"/>
          <p14:tracePt t="4245" x="2809875" y="5146675"/>
          <p14:tracePt t="4262" x="3168650" y="5181600"/>
          <p14:tracePt t="4278" x="3473450" y="5238750"/>
          <p14:tracePt t="4295" x="3695700" y="5305425"/>
          <p14:tracePt t="4312" x="4086225" y="5502275"/>
          <p14:tracePt t="4329" x="4257675" y="5603875"/>
          <p14:tracePt t="4347" x="4457700" y="5740400"/>
          <p14:tracePt t="4363" x="4505325" y="5781675"/>
          <p14:tracePt t="4378" x="4524375" y="5813425"/>
          <p14:tracePt t="4395" x="4514850" y="5835650"/>
          <p14:tracePt t="4413" x="4397375" y="5867400"/>
          <p14:tracePt t="4430" x="4121150" y="5838825"/>
          <p14:tracePt t="4447" x="3657600" y="5759450"/>
          <p14:tracePt t="4464" x="3470275" y="5715000"/>
          <p14:tracePt t="4480" x="3340100" y="5695950"/>
          <p14:tracePt t="4495" x="3254375" y="5680075"/>
          <p14:tracePt t="4512" x="3168650" y="5673725"/>
          <p14:tracePt t="4529" x="3124200" y="5673725"/>
          <p14:tracePt t="4547" x="3095625" y="5673725"/>
          <p14:tracePt t="4563" x="3086100" y="5673725"/>
          <p14:tracePt t="4579" x="3073400" y="5673725"/>
          <p14:tracePt t="4596" x="3095625" y="5673725"/>
          <p14:tracePt t="4612" x="3197225" y="5673725"/>
          <p14:tracePt t="4629" x="3514725" y="5683250"/>
          <p14:tracePt t="4646" x="4130675" y="5759450"/>
          <p14:tracePt t="4663" x="4448175" y="5826125"/>
          <p14:tracePt t="4679" x="4756150" y="5918200"/>
          <p14:tracePt t="4696" x="5070475" y="6022975"/>
          <p14:tracePt t="4714" x="5292725" y="6083300"/>
          <p14:tracePt t="4730" x="5467350" y="6146800"/>
          <p14:tracePt t="4746" x="5772150" y="6232525"/>
          <p14:tracePt t="4763" x="5946775" y="6289675"/>
          <p14:tracePt t="4779" x="6124575" y="6334125"/>
          <p14:tracePt t="4782" x="6184900" y="6353175"/>
          <p14:tracePt t="4795" x="6261100" y="6375400"/>
          <p14:tracePt t="4812" x="6289675" y="6381750"/>
          <p14:tracePt t="4829" x="6299200" y="6381750"/>
          <p14:tracePt t="4875" x="6292850" y="6381750"/>
          <p14:tracePt t="6031" x="6223000" y="6362700"/>
          <p14:tracePt t="6038" x="6149975" y="6337300"/>
          <p14:tracePt t="6045" x="6054725" y="6299200"/>
          <p14:tracePt t="6062" x="5826125" y="6229350"/>
          <p14:tracePt t="6079" x="5594350" y="6137275"/>
          <p14:tracePt t="6099" x="5264150" y="6029325"/>
          <p14:tracePt t="6119" x="5026025" y="5937250"/>
          <p14:tracePt t="6146" x="4835525" y="5864225"/>
          <p14:tracePt t="6179" x="4778375" y="5857875"/>
          <p14:tracePt t="6196" x="4778375" y="5861050"/>
          <p14:tracePt t="6213" x="4797425" y="5870575"/>
          <p14:tracePt t="6230" x="4933950" y="5927725"/>
          <p14:tracePt t="6246" x="5064125" y="5962650"/>
          <p14:tracePt t="6262" x="5197475" y="6016625"/>
          <p14:tracePt t="6280" x="5311775" y="6054725"/>
          <p14:tracePt t="6295" x="5375275" y="6061075"/>
          <p14:tracePt t="6312" x="5410200" y="6061075"/>
          <p14:tracePt t="6329" x="5432425" y="6061075"/>
          <p14:tracePt t="6345" x="5432425" y="6048375"/>
          <p14:tracePt t="6362" x="5429250" y="6035675"/>
          <p14:tracePt t="6379" x="5397500" y="5975350"/>
          <p14:tracePt t="6395" x="5353050" y="5915025"/>
          <p14:tracePt t="6412" x="5299075" y="5854700"/>
          <p14:tracePt t="6429" x="5241925" y="5810250"/>
          <p14:tracePt t="6445" x="5219700" y="5791200"/>
          <p14:tracePt t="6462" x="5207000" y="5781675"/>
          <p14:tracePt t="6480" x="5187950" y="5781675"/>
          <p14:tracePt t="6496" x="5184775" y="5781675"/>
          <p14:tracePt t="6552" x="5194300" y="5781675"/>
          <p14:tracePt t="6558" x="5207000" y="5781675"/>
          <p14:tracePt t="6565" x="5219700" y="5775325"/>
          <p14:tracePt t="6579" x="5254625" y="5762625"/>
          <p14:tracePt t="6595" x="5292725" y="5749925"/>
          <p14:tracePt t="6612" x="5340350" y="5724525"/>
          <p14:tracePt t="6630" x="5391150" y="5705475"/>
          <p14:tracePt t="6646" x="5413375" y="5692775"/>
          <p14:tracePt t="6663" x="5422900" y="5683250"/>
          <p14:tracePt t="6679" x="5445125" y="5661025"/>
          <p14:tracePt t="6695" x="5461000" y="5651500"/>
          <p14:tracePt t="6712" x="5470525" y="5648325"/>
          <p14:tracePt t="6729" x="5495925" y="5648325"/>
          <p14:tracePt t="6745" x="5505450" y="5648325"/>
          <p14:tracePt t="6762" x="5514975" y="5648325"/>
          <p14:tracePt t="7044" x="5521325" y="5648325"/>
          <p14:tracePt t="7051" x="5527675" y="5654675"/>
          <p14:tracePt t="7062" x="5530850" y="5657850"/>
          <p14:tracePt t="7079" x="5546725" y="5680075"/>
          <p14:tracePt t="7095" x="5546725" y="5689600"/>
          <p14:tracePt t="7112" x="5546725" y="5699125"/>
          <p14:tracePt t="7128" x="5546725" y="5715000"/>
          <p14:tracePt t="7162" x="5546725" y="5740400"/>
          <p14:tracePt t="7196" x="5530850" y="5765800"/>
          <p14:tracePt t="7213" x="5530850" y="5778500"/>
          <p14:tracePt t="7229" x="5530850" y="5794375"/>
          <p14:tracePt t="7246" x="5524500" y="5794375"/>
          <p14:tracePt t="7278" x="5524500" y="5800725"/>
          <p14:tracePt t="7322" x="5524500" y="5803900"/>
          <p14:tracePt t="7328" x="5521325" y="5803900"/>
          <p14:tracePt t="7364" x="5514975" y="5803900"/>
          <p14:tracePt t="9248" x="5511800" y="5797550"/>
          <p14:tracePt t="9254" x="5505450" y="5784850"/>
          <p14:tracePt t="9262" x="5505450" y="5781675"/>
          <p14:tracePt t="9278" x="5499100" y="5768975"/>
          <p14:tracePt t="9296" x="5499100" y="5756275"/>
          <p14:tracePt t="9312" x="5499100" y="5749925"/>
          <p14:tracePt t="9369" x="5502275" y="5749925"/>
          <p14:tracePt t="9375" x="5505450" y="5749925"/>
          <p14:tracePt t="9394" x="5514975" y="5749925"/>
          <p14:tracePt t="9411" x="5537200" y="5749925"/>
          <p14:tracePt t="9428" x="5546725" y="5762625"/>
          <p14:tracePt t="9444" x="5568950" y="5775325"/>
          <p14:tracePt t="9462" x="5584825" y="5788025"/>
          <p14:tracePt t="9479" x="5594350" y="5797550"/>
          <p14:tracePt t="9495" x="5603875" y="5813425"/>
          <p14:tracePt t="9511" x="5629275" y="5848350"/>
          <p14:tracePt t="9528" x="5635625" y="5886450"/>
          <p14:tracePt t="9545" x="5635625" y="5924550"/>
          <p14:tracePt t="9562" x="5635625" y="5972175"/>
          <p14:tracePt t="9579" x="5635625" y="6000750"/>
          <p14:tracePt t="9596" x="5635625" y="6042025"/>
          <p14:tracePt t="9612" x="5635625" y="6061075"/>
          <p14:tracePt t="9629" x="5635625" y="6083300"/>
          <p14:tracePt t="9645" x="5635625" y="6115050"/>
          <p14:tracePt t="9662" x="5635625" y="6127750"/>
          <p14:tracePt t="9679" x="5635625" y="6137275"/>
          <p14:tracePt t="9696" x="5635625" y="6159500"/>
          <p14:tracePt t="9712" x="5635625" y="6169025"/>
          <p14:tracePt t="9729" x="5629275" y="6178550"/>
          <p14:tracePt t="9746" x="5607050" y="6200775"/>
          <p14:tracePt t="9762" x="5597525" y="6210300"/>
          <p14:tracePt t="9778" x="5588000" y="6219825"/>
          <p14:tracePt t="9796" x="5572125" y="6232525"/>
          <p14:tracePt t="9812" x="5556250" y="6251575"/>
          <p14:tracePt t="9829" x="5546725" y="6261100"/>
          <p14:tracePt t="9846" x="5530850" y="6273800"/>
          <p14:tracePt t="9862" x="5521325" y="6280150"/>
          <p14:tracePt t="9917" x="5521325" y="6276975"/>
          <p14:tracePt t="9924" x="5521325" y="6273800"/>
          <p14:tracePt t="9932" x="5521325" y="6267450"/>
          <p14:tracePt t="9944" x="5521325" y="6257925"/>
          <p14:tracePt t="9961" x="5514975" y="6203950"/>
          <p14:tracePt t="9978" x="5514975" y="6143625"/>
          <p14:tracePt t="9995" x="5514975" y="6064250"/>
          <p14:tracePt t="10011" x="5514975" y="6019800"/>
          <p14:tracePt t="10028" x="5514975" y="5978525"/>
          <p14:tracePt t="10045" x="5514975" y="5921375"/>
          <p14:tracePt t="10061" x="5514975" y="5886450"/>
          <p14:tracePt t="10078" x="5508625" y="5842000"/>
          <p14:tracePt t="10096" x="5508625" y="5778500"/>
          <p14:tracePt t="10112" x="5508625" y="5756275"/>
          <p14:tracePt t="10128" x="5508625" y="5734050"/>
          <p14:tracePt t="10146" x="5508625" y="5715000"/>
          <p14:tracePt t="10162" x="5508625" y="5699125"/>
          <p14:tracePt t="10178" x="5508625" y="5689600"/>
          <p14:tracePt t="10195" x="5508625" y="5673725"/>
          <p14:tracePt t="10211" x="5508625" y="5664200"/>
          <p14:tracePt t="10296" x="5511800" y="5664200"/>
          <p14:tracePt t="10303" x="5514975" y="5664200"/>
          <p14:tracePt t="10311" x="5521325" y="5664200"/>
          <p14:tracePt t="10328" x="5543550" y="5664200"/>
          <p14:tracePt t="10345" x="5603875" y="5664200"/>
          <p14:tracePt t="10361" x="5648325" y="5664200"/>
          <p14:tracePt t="10379" x="5686425" y="5667375"/>
          <p14:tracePt t="10395" x="5775325" y="5683250"/>
          <p14:tracePt t="10411" x="5861050" y="5695950"/>
          <p14:tracePt t="10428" x="5953125" y="5705475"/>
          <p14:tracePt t="10445" x="6118225" y="5715000"/>
          <p14:tracePt t="10462" x="6289675" y="5730875"/>
          <p14:tracePt t="10478" x="6473825" y="5730875"/>
          <p14:tracePt t="10494" x="6737350" y="5718175"/>
          <p14:tracePt t="10511" x="6877050" y="5699125"/>
          <p14:tracePt t="10529" x="6962775" y="5683250"/>
          <p14:tracePt t="10545" x="7058025" y="5683250"/>
          <p14:tracePt t="10561" x="7092950" y="5676900"/>
          <p14:tracePt t="10578" x="7137400" y="5670550"/>
          <p14:tracePt t="10595" x="7188200" y="5664200"/>
          <p14:tracePt t="10611" x="7204075" y="5664200"/>
          <p14:tracePt t="10628" x="7213600" y="5664200"/>
          <p14:tracePt t="10645" x="7232650" y="5664200"/>
          <p14:tracePt t="10766" x="7232650" y="5667375"/>
          <p14:tracePt t="10774" x="7232650" y="5670550"/>
          <p14:tracePt t="10781" x="7232650" y="5676900"/>
          <p14:tracePt t="10794" x="7232650" y="5686425"/>
          <p14:tracePt t="10811" x="7232650" y="5708650"/>
          <p14:tracePt t="10828" x="7232650" y="5737225"/>
          <p14:tracePt t="10846" x="7232650" y="5791200"/>
          <p14:tracePt t="10862" x="7232650" y="5835650"/>
          <p14:tracePt t="10878" x="7232650" y="5895975"/>
          <p14:tracePt t="10894" x="7232650" y="5981700"/>
          <p14:tracePt t="10911" x="7232650" y="6042025"/>
          <p14:tracePt t="10928" x="7232650" y="6102350"/>
          <p14:tracePt t="10945" x="7232650" y="6162675"/>
          <p14:tracePt t="10961" x="7232650" y="6207125"/>
          <p14:tracePt t="10978" x="7229475" y="6238875"/>
          <p14:tracePt t="10994" x="7210425" y="6280150"/>
          <p14:tracePt t="11011" x="7200900" y="6302375"/>
          <p14:tracePt t="11028" x="7188200" y="6334125"/>
          <p14:tracePt t="11045" x="7172325" y="6353175"/>
          <p14:tracePt t="11061" x="7143750" y="6365875"/>
          <p14:tracePt t="11078" x="7118350" y="6384925"/>
          <p14:tracePt t="11094" x="7077075" y="6397625"/>
          <p14:tracePt t="11111" x="7054850" y="6397625"/>
          <p14:tracePt t="11128" x="7013575" y="6397625"/>
          <p14:tracePt t="11145" x="6934200" y="6394450"/>
          <p14:tracePt t="11161" x="6877050" y="6372225"/>
          <p14:tracePt t="11178" x="6813550" y="6359525"/>
          <p14:tracePt t="11194" x="6724650" y="6337300"/>
          <p14:tracePt t="11211" x="6661150" y="6330950"/>
          <p14:tracePt t="11229" x="6600825" y="6330950"/>
          <p14:tracePt t="11245" x="6540500" y="6330950"/>
          <p14:tracePt t="11261" x="6496050" y="6330950"/>
          <p14:tracePt t="11280" x="6407150" y="6346825"/>
          <p14:tracePt t="11295" x="6324600" y="6346825"/>
          <p14:tracePt t="11311" x="6229350" y="6346825"/>
          <p14:tracePt t="11328" x="6149975" y="6346825"/>
          <p14:tracePt t="11344" x="6051550" y="6337300"/>
          <p14:tracePt t="11361" x="6007100" y="6337300"/>
          <p14:tracePt t="11378" x="5962650" y="6330950"/>
          <p14:tracePt t="11394" x="5915025" y="6330950"/>
          <p14:tracePt t="11411" x="5883275" y="6330950"/>
          <p14:tracePt t="11429" x="5835650" y="6330950"/>
          <p14:tracePt t="11444" x="5807075" y="6330950"/>
          <p14:tracePt t="11461" x="5791200" y="6330950"/>
          <p14:tracePt t="11478" x="5781675" y="6330950"/>
          <p14:tracePt t="11495" x="5768975" y="6330950"/>
          <p14:tracePt t="11511" x="5756275" y="6330950"/>
          <p14:tracePt t="11528" x="5746750" y="6330950"/>
          <p14:tracePt t="11545" x="5734050" y="6330950"/>
          <p14:tracePt t="11562" x="5718175" y="6330950"/>
          <p14:tracePt t="11578" x="5702300" y="6330950"/>
          <p14:tracePt t="11595" x="5692775" y="6330950"/>
          <p14:tracePt t="11611" x="5683250" y="6330950"/>
          <p14:tracePt t="11629" x="5664200" y="6330950"/>
          <p14:tracePt t="11646" x="5654675" y="6324600"/>
          <p14:tracePt t="11662" x="5645150" y="6321425"/>
          <p14:tracePt t="11679" x="5622925" y="6305550"/>
          <p14:tracePt t="11695" x="5613400" y="6299200"/>
          <p14:tracePt t="11711" x="5603875" y="6289675"/>
          <p14:tracePt t="11728" x="5591175" y="6276975"/>
          <p14:tracePt t="11744" x="5575300" y="6261100"/>
          <p14:tracePt t="11762" x="5575300" y="6238875"/>
          <p14:tracePt t="11779" x="5575300" y="6181725"/>
          <p14:tracePt t="11795" x="5575300" y="6140450"/>
          <p14:tracePt t="11812" x="5562600" y="6102350"/>
          <p14:tracePt t="11828" x="5549900" y="6038850"/>
          <p14:tracePt t="11845" x="5537200" y="6000750"/>
          <p14:tracePt t="11861" x="5530850" y="5969000"/>
          <p14:tracePt t="11879" x="5524500" y="5921375"/>
          <p14:tracePt t="11895" x="5524500" y="5892800"/>
          <p14:tracePt t="11912" x="5524500" y="5870575"/>
          <p14:tracePt t="11916" x="5524500" y="5861050"/>
          <p14:tracePt t="11929" x="5524500" y="5829300"/>
          <p14:tracePt t="11945" x="5524500" y="5813425"/>
          <p14:tracePt t="11962" x="5524500" y="5803900"/>
          <p14:tracePt t="11978" x="5524500" y="5791200"/>
          <p14:tracePt t="11994" x="5524500" y="5784850"/>
          <p14:tracePt t="12044" x="5524500" y="5781675"/>
          <p14:tracePt t="12051" x="5524500" y="5775325"/>
          <p14:tracePt t="12062" x="5511800" y="5768975"/>
          <p14:tracePt t="12079" x="5499100" y="5756275"/>
          <p14:tracePt t="12095" x="5486400" y="5740400"/>
          <p14:tracePt t="12111" x="5476875" y="5730875"/>
          <p14:tracePt t="12128" x="5476875" y="5715000"/>
          <p14:tracePt t="12216" x="5476875" y="5718175"/>
          <p14:tracePt t="12222" x="5476875" y="5721350"/>
          <p14:tracePt t="12230" x="5476875" y="5727700"/>
          <p14:tracePt t="12245" x="5480050" y="5762625"/>
          <p14:tracePt t="12262" x="5495925" y="5816600"/>
          <p14:tracePt t="12278" x="5502275" y="5886450"/>
          <p14:tracePt t="12294" x="5508625" y="5924550"/>
          <p14:tracePt t="12312" x="5508625" y="5959475"/>
          <p14:tracePt t="12328" x="5534025" y="6016625"/>
          <p14:tracePt t="12345" x="5546725" y="6048375"/>
          <p14:tracePt t="12362" x="5556250" y="6086475"/>
          <p14:tracePt t="12378" x="5568950" y="6127750"/>
          <p14:tracePt t="12394" x="5568950" y="6149975"/>
          <p14:tracePt t="12412" x="5568950" y="6178550"/>
          <p14:tracePt t="12428" x="5568950" y="6194425"/>
          <p14:tracePt t="12444" x="5568950" y="6203950"/>
          <p14:tracePt t="12462" x="5568950" y="6213475"/>
          <p14:tracePt t="12478" x="5575300" y="6232525"/>
          <p14:tracePt t="12527" x="5578475" y="6232525"/>
          <p14:tracePt t="12978" x="5610225" y="6229350"/>
          <p14:tracePt t="12985" x="5657850" y="6223000"/>
          <p14:tracePt t="12995" x="5695950" y="6216650"/>
          <p14:tracePt t="13013" x="5819775" y="6184900"/>
          <p14:tracePt t="13028" x="5886450" y="6162675"/>
          <p14:tracePt t="13045" x="5930900" y="6149975"/>
          <p14:tracePt t="13063" x="5994400" y="6130925"/>
          <p14:tracePt t="13094" x="6083300" y="6111875"/>
          <p14:tracePt t="13128" x="6191250" y="6092825"/>
          <p14:tracePt t="13145" x="6229350" y="6092825"/>
          <p14:tracePt t="13163" x="6270625" y="6073775"/>
          <p14:tracePt t="13178" x="6292850" y="6061075"/>
          <p14:tracePt t="13195" x="6311900" y="6051550"/>
          <p14:tracePt t="13212" x="6350000" y="6029325"/>
          <p14:tracePt t="13228" x="6375400" y="6016625"/>
          <p14:tracePt t="13244" x="6403975" y="6003925"/>
          <p14:tracePt t="13262" x="6445250" y="5991225"/>
          <p14:tracePt t="13278" x="6464300" y="5981700"/>
          <p14:tracePt t="13295" x="6480175" y="5981700"/>
          <p14:tracePt t="13312" x="6505575" y="5975350"/>
          <p14:tracePt t="13328" x="6515100" y="5975350"/>
          <p14:tracePt t="13345" x="6530975" y="5969000"/>
          <p14:tracePt t="13361" x="6550025" y="5969000"/>
          <p14:tracePt t="13378" x="6556375" y="5969000"/>
          <p14:tracePt t="16009" x="6600825" y="5889625"/>
          <p14:tracePt t="16016" x="6667500" y="5791200"/>
          <p14:tracePt t="16027" x="6734175" y="5695950"/>
          <p14:tracePt t="16044" x="6915150" y="5375275"/>
          <p14:tracePt t="16068" x="7023100" y="5200650"/>
          <p14:tracePt t="16085" x="7054850" y="5111750"/>
          <p14:tracePt t="16110" x="7108825" y="4937125"/>
          <p14:tracePt t="16145" x="7153275" y="4781550"/>
          <p14:tracePt t="16161" x="7172325" y="4727575"/>
          <p14:tracePt t="16178" x="7178675" y="4664075"/>
          <p14:tracePt t="16195" x="7175500" y="4578350"/>
          <p14:tracePt t="16211" x="7146925" y="4521200"/>
          <p14:tracePt t="16227" x="7086600" y="4467225"/>
          <p14:tracePt t="16244" x="6915150" y="4391025"/>
          <p14:tracePt t="16260" x="6727825" y="4352925"/>
          <p14:tracePt t="16277" x="6530975" y="4324350"/>
          <p14:tracePt t="16294" x="6156325" y="4286250"/>
          <p14:tracePt t="16310" x="5927725" y="4267200"/>
          <p14:tracePt t="16327" x="5641975" y="4248150"/>
          <p14:tracePt t="16343" x="5254625" y="4216400"/>
          <p14:tracePt t="16360" x="4997450" y="4184650"/>
          <p14:tracePt t="16377" x="4791075" y="4159250"/>
          <p14:tracePt t="16393" x="4505325" y="4130675"/>
          <p14:tracePt t="16410" x="4387850" y="4121150"/>
          <p14:tracePt t="16427" x="4305300" y="4121150"/>
          <p14:tracePt t="16443" x="4222750" y="4140200"/>
          <p14:tracePt t="16460" x="4191000" y="4149725"/>
          <p14:tracePt t="16477" x="4168775" y="4181475"/>
          <p14:tracePt t="16493" x="4152900" y="4305300"/>
          <p14:tracePt t="16511" x="4168775" y="4457700"/>
          <p14:tracePt t="16527" x="4203700" y="4619625"/>
          <p14:tracePt t="16544" x="4337050" y="4905375"/>
          <p14:tracePt t="16560" x="4464050" y="5099050"/>
          <p14:tracePt t="16579" x="4727575" y="5426075"/>
          <p14:tracePt t="16595" x="4933950" y="5600700"/>
          <p14:tracePt t="16612" x="5140325" y="5756275"/>
          <p14:tracePt t="16628" x="5362575" y="5886450"/>
          <p14:tracePt t="16644" x="5514975" y="5940425"/>
          <p14:tracePt t="16661" x="5632450" y="5946775"/>
          <p14:tracePt t="16678" x="5715000" y="5943600"/>
          <p14:tracePt t="16695" x="5889625" y="5867400"/>
          <p14:tracePt t="16712" x="5984875" y="5781675"/>
          <p14:tracePt t="16729" x="6159500" y="5470525"/>
          <p14:tracePt t="16744" x="6283325" y="5064125"/>
          <p14:tracePt t="16761" x="6321425" y="4695825"/>
          <p14:tracePt t="16778" x="6334125" y="4124325"/>
          <p14:tracePt t="16795" x="6318250" y="3822700"/>
          <p14:tracePt t="16811" x="6280150" y="3635375"/>
          <p14:tracePt t="16827" x="6232525" y="3460750"/>
          <p14:tracePt t="16845" x="6181725" y="3257550"/>
          <p14:tracePt t="16861" x="6140450" y="3178175"/>
          <p14:tracePt t="16878" x="6086475" y="3051175"/>
          <p14:tracePt t="16894" x="6042025" y="2940050"/>
          <p14:tracePt t="16911" x="5994400" y="2851150"/>
          <p14:tracePt t="16927" x="5946775" y="2768600"/>
          <p14:tracePt t="16944" x="5864225" y="2686050"/>
          <p14:tracePt t="16962" x="5749925" y="2625725"/>
          <p14:tracePt t="16979" x="5603875" y="2574925"/>
          <p14:tracePt t="16995" x="5495925" y="2568575"/>
          <p14:tracePt t="17011" x="5403850" y="2568575"/>
          <p14:tracePt t="17028" x="5292725" y="2587625"/>
          <p14:tracePt t="17044" x="5229225" y="2593975"/>
          <p14:tracePt t="17061" x="5165725" y="2606675"/>
          <p14:tracePt t="17078" x="5095875" y="2628900"/>
          <p14:tracePt t="17095" x="5038725" y="2641600"/>
          <p14:tracePt t="17111" x="4994275" y="2660650"/>
          <p14:tracePt t="17129" x="4959350" y="2676525"/>
          <p14:tracePt t="17145" x="4933950" y="2689225"/>
          <p14:tracePt t="17161" x="4924425" y="2698750"/>
          <p14:tracePt t="17178" x="4911725" y="2698750"/>
          <p14:tracePt t="17194" x="4899025" y="2698750"/>
          <p14:tracePt t="17228" x="4911725" y="2686050"/>
          <p14:tracePt t="17244" x="4937125" y="2657475"/>
          <p14:tracePt t="17261" x="4968875" y="2609850"/>
          <p14:tracePt t="17278" x="5006975" y="2486025"/>
          <p14:tracePt t="17295" x="5032375" y="2400300"/>
          <p14:tracePt t="17311" x="5045075" y="2336800"/>
          <p14:tracePt t="17328" x="5060950" y="2225675"/>
          <p14:tracePt t="17344" x="5060950" y="2124075"/>
          <p14:tracePt t="17361" x="5060950" y="2028825"/>
          <p14:tracePt t="17378" x="5045075" y="1949450"/>
          <p14:tracePt t="17395" x="5016500" y="1911350"/>
          <p14:tracePt t="17412" x="4991100" y="1879600"/>
          <p14:tracePt t="17428" x="4949825" y="1835150"/>
          <p14:tracePt t="17444" x="4918075" y="1816100"/>
          <p14:tracePt t="17460" x="4864100" y="1797050"/>
          <p14:tracePt t="17477" x="4772025" y="1768475"/>
          <p14:tracePt t="17494" x="4708525" y="1755775"/>
          <p14:tracePt t="17511" x="4664075" y="1755775"/>
          <p14:tracePt t="17528" x="4622800" y="1755775"/>
          <p14:tracePt t="17544" x="4606925" y="1755775"/>
          <p14:tracePt t="17561" x="4597400" y="1771650"/>
          <p14:tracePt t="17577" x="4578350" y="1787525"/>
          <p14:tracePt t="17594" x="4568825" y="1797050"/>
          <p14:tracePt t="17611" x="4556125" y="1806575"/>
          <p14:tracePt t="17627" x="4540250" y="1847850"/>
          <p14:tracePt t="17644" x="4521200" y="1870075"/>
          <p14:tracePt t="17661" x="4511675" y="1895475"/>
          <p14:tracePt t="17678" x="4495800" y="1908175"/>
          <p14:tracePt t="17694" x="4486275" y="1917700"/>
          <p14:tracePt t="17711" x="4483100" y="1933575"/>
          <p14:tracePt t="17727" x="4470400" y="1933575"/>
          <p14:tracePt t="17744" x="4467225" y="1933575"/>
          <p14:tracePt t="17780" x="4467225" y="1927225"/>
          <p14:tracePt t="17795" x="4467225" y="1917700"/>
          <p14:tracePt t="17812" x="4479925" y="1908175"/>
          <p14:tracePt t="17828" x="4562475" y="1863725"/>
          <p14:tracePt t="17844" x="4625975" y="1851025"/>
          <p14:tracePt t="17861" x="4673600" y="1838325"/>
          <p14:tracePt t="17877" x="4721225" y="1819275"/>
          <p14:tracePt t="17894" x="4752975" y="1800225"/>
          <p14:tracePt t="17911" x="4762500" y="1790700"/>
          <p14:tracePt t="17928" x="4778375" y="1790700"/>
          <p14:tracePt t="17944" x="4800600" y="1790700"/>
          <p14:tracePt t="17961" x="4819650" y="1790700"/>
          <p14:tracePt t="17977" x="4860925" y="1790700"/>
          <p14:tracePt t="17994" x="4883150" y="1790700"/>
          <p14:tracePt t="18011" x="4899025" y="1790700"/>
          <p14:tracePt t="18027" x="4930775" y="1790700"/>
          <p14:tracePt t="18044" x="4953000" y="1790700"/>
          <p14:tracePt t="18061" x="4981575" y="1790700"/>
          <p14:tracePt t="18078" x="5029200" y="1790700"/>
          <p14:tracePt t="18094" x="5054600" y="1800225"/>
          <p14:tracePt t="18111" x="5083175" y="1819275"/>
          <p14:tracePt t="18127" x="5111750" y="1835150"/>
          <p14:tracePt t="18144" x="5121275" y="1835150"/>
          <p14:tracePt t="18161" x="5137150" y="1835150"/>
          <p14:tracePt t="18177" x="5137150" y="1838325"/>
          <p14:tracePt t="18194" x="5137150" y="1844675"/>
          <p14:tracePt t="18211" x="5137150" y="1847850"/>
          <p14:tracePt t="18228" x="5118100" y="1870075"/>
          <p14:tracePt t="18244" x="5089525" y="1882775"/>
          <p14:tracePt t="18261" x="5016500" y="1898650"/>
          <p14:tracePt t="18277" x="4864100" y="1914525"/>
          <p14:tracePt t="18294" x="4781550" y="1914525"/>
          <p14:tracePt t="18312" x="4686300" y="1914525"/>
          <p14:tracePt t="18328" x="4651375" y="1914525"/>
          <p14:tracePt t="18345" x="4619625" y="1914525"/>
          <p14:tracePt t="18362" x="4587875" y="1914525"/>
          <p14:tracePt t="18378" x="4559300" y="1914525"/>
          <p14:tracePt t="18394" x="4537075" y="1914525"/>
          <p14:tracePt t="18411" x="4508500" y="1914525"/>
          <p14:tracePt t="18427" x="4486275" y="1911350"/>
          <p14:tracePt t="18443" x="4476750" y="1908175"/>
          <p14:tracePt t="18460" x="4460875" y="1901825"/>
          <p14:tracePt t="18477" x="4457700" y="1892300"/>
          <p14:tracePt t="18494" x="4457700" y="1889125"/>
          <p14:tracePt t="18510" x="4464050" y="1882775"/>
          <p14:tracePt t="18527" x="4498975" y="1860550"/>
          <p14:tracePt t="18544" x="4521200" y="1847850"/>
          <p14:tracePt t="18560" x="4552950" y="1838325"/>
          <p14:tracePt t="18578" x="4610100" y="1809750"/>
          <p14:tracePt t="18594" x="4648200" y="1803400"/>
          <p14:tracePt t="18612" x="4740275" y="1803400"/>
          <p14:tracePt t="18628" x="4810125" y="1803400"/>
          <p14:tracePt t="18644" x="4870450" y="1803400"/>
          <p14:tracePt t="18661" x="4933950" y="1803400"/>
          <p14:tracePt t="18677" x="4956175" y="1803400"/>
          <p14:tracePt t="18693" x="4972050" y="1803400"/>
          <p14:tracePt t="18711" x="4991100" y="1806575"/>
          <p14:tracePt t="18727" x="5000625" y="1822450"/>
          <p14:tracePt t="18744" x="5000625" y="1831975"/>
          <p14:tracePt t="18761" x="5000625" y="1847850"/>
          <p14:tracePt t="18777" x="4994275" y="1857375"/>
          <p14:tracePt t="18794" x="4975225" y="1857375"/>
          <p14:tracePt t="18811" x="4927600" y="1857375"/>
          <p14:tracePt t="18827" x="4883150" y="1857375"/>
          <p14:tracePt t="18844" x="4838700" y="1857375"/>
          <p14:tracePt t="18861" x="4775200" y="1857375"/>
          <p14:tracePt t="18877" x="4740275" y="1857375"/>
          <p14:tracePt t="18894" x="4695825" y="1854200"/>
          <p14:tracePt t="18912" x="4638675" y="1854200"/>
          <p14:tracePt t="18927" x="4616450" y="1854200"/>
          <p14:tracePt t="18944" x="4600575" y="1854200"/>
          <p14:tracePt t="18961" x="4591050" y="1854200"/>
          <p14:tracePt t="18994" x="4606925" y="1870075"/>
          <p14:tracePt t="19012" x="4689475" y="1905000"/>
          <p14:tracePt t="19028" x="4772025" y="1971675"/>
          <p14:tracePt t="19044" x="4895850" y="2051050"/>
          <p14:tracePt t="19061" x="5060950" y="2165350"/>
          <p14:tracePt t="19077" x="5146675" y="2257425"/>
          <p14:tracePt t="19094" x="5226050" y="2352675"/>
          <p14:tracePt t="19111" x="5334000" y="2489200"/>
          <p14:tracePt t="19128" x="5384800" y="2540000"/>
          <p14:tracePt t="19145" x="5422900" y="2565400"/>
          <p14:tracePt t="19162" x="5480050" y="2578100"/>
          <p14:tracePt t="19178" x="5524500" y="2562225"/>
          <p14:tracePt t="19194" x="5559425" y="2505075"/>
          <p14:tracePt t="19211" x="5664200" y="2339975"/>
          <p14:tracePt t="19227" x="5708650" y="2219325"/>
          <p14:tracePt t="19244" x="5762625" y="2063750"/>
          <p14:tracePt t="19261" x="5797550" y="1895475"/>
          <p14:tracePt t="19278" x="5819775" y="1797050"/>
          <p14:tracePt t="19294" x="5845175" y="1657350"/>
          <p14:tracePt t="19311" x="5864225" y="1514475"/>
          <p14:tracePt t="19328" x="5861050" y="1454150"/>
          <p14:tracePt t="19344" x="5826125" y="1403350"/>
          <p14:tracePt t="19360" x="5756275" y="1339850"/>
          <p14:tracePt t="19377" x="5651500" y="1282700"/>
          <p14:tracePt t="19395" x="5486400" y="1225550"/>
          <p14:tracePt t="19411" x="5251450" y="1171575"/>
          <p14:tracePt t="19428" x="5080000" y="1152525"/>
          <p14:tracePt t="19445" x="4918075" y="1152525"/>
          <p14:tracePt t="19461" x="4635500" y="1152525"/>
          <p14:tracePt t="19477" x="4429125" y="1168400"/>
          <p14:tracePt t="19496" x="4089400" y="1228725"/>
          <p14:tracePt t="19510" x="3914775" y="1263650"/>
          <p14:tracePt t="19527" x="3794125" y="1308100"/>
          <p14:tracePt t="19545" x="3714750" y="1339850"/>
          <p14:tracePt t="19561" x="3644900" y="1403350"/>
          <p14:tracePt t="19578" x="3622675" y="1489075"/>
          <p14:tracePt t="19594" x="3613150" y="1571625"/>
          <p14:tracePt t="19610" x="3635375" y="1704975"/>
          <p14:tracePt t="19627" x="3679825" y="1860550"/>
          <p14:tracePt t="19644" x="3743325" y="1993900"/>
          <p14:tracePt t="19661" x="3921125" y="2228850"/>
          <p14:tracePt t="19678" x="4076700" y="2403475"/>
          <p14:tracePt t="19696" x="4394200" y="2673350"/>
          <p14:tracePt t="19713" x="4568825" y="2809875"/>
          <p14:tracePt t="19730" x="4730750" y="2943225"/>
          <p14:tracePt t="19744" x="4876800" y="3035300"/>
          <p14:tracePt t="19760" x="5019675" y="3127375"/>
          <p14:tracePt t="19777" x="5080000" y="3152775"/>
          <p14:tracePt t="19794" x="5124450" y="3168650"/>
          <p14:tracePt t="19810" x="5165725" y="3171825"/>
          <p14:tracePt t="19828" x="5175250" y="3171825"/>
          <p14:tracePt t="19844" x="5184775" y="3171825"/>
          <p14:tracePt t="19861" x="5194300" y="3171825"/>
          <p14:tracePt t="19878" x="5203825" y="3159125"/>
          <p14:tracePt t="19894" x="5216525" y="3108325"/>
          <p14:tracePt t="19910" x="5216525" y="3038475"/>
          <p14:tracePt t="19927" x="5216525" y="3000375"/>
          <p14:tracePt t="19944" x="5216525" y="2971800"/>
          <p14:tracePt t="19961" x="5216525" y="2955925"/>
          <p14:tracePt t="19978" x="5216525" y="2946400"/>
          <p14:tracePt t="19994" x="5222875" y="2930525"/>
          <p14:tracePt t="19998" x="5222875" y="2927350"/>
          <p14:tracePt t="20011" x="5229225" y="2917825"/>
          <p14:tracePt t="20027" x="5232400" y="2908300"/>
          <p14:tracePt t="20044" x="5232400" y="2898775"/>
          <p14:tracePt t="20060" x="5232400" y="2870200"/>
          <p14:tracePt t="20077" x="5232400" y="2847975"/>
          <p14:tracePt t="20095" x="5203825" y="2806700"/>
          <p14:tracePt t="20111" x="5178425" y="2759075"/>
          <p14:tracePt t="20128" x="5130800" y="2724150"/>
          <p14:tracePt t="20145" x="5032375" y="2663825"/>
          <p14:tracePt t="20161" x="4965700" y="2635250"/>
          <p14:tracePt t="20177" x="4895850" y="2597150"/>
          <p14:tracePt t="20195" x="4800600" y="2552700"/>
          <p14:tracePt t="20210" x="4721225" y="2505075"/>
          <p14:tracePt t="20227" x="4654550" y="2476500"/>
          <p14:tracePt t="20245" x="4578350" y="2425700"/>
          <p14:tracePt t="20261" x="4546600" y="2413000"/>
          <p14:tracePt t="20278" x="4530725" y="2403475"/>
          <p14:tracePt t="20295" x="4514850" y="2384425"/>
          <p14:tracePt t="20311" x="4505325" y="2371725"/>
          <p14:tracePt t="20328" x="4505325" y="2368550"/>
          <p14:tracePt t="20345" x="4505325" y="2362200"/>
          <p14:tracePt t="20381" x="4508500" y="2362200"/>
          <p14:tracePt t="20395" x="4521200" y="2362200"/>
          <p14:tracePt t="20410" x="4559300" y="2362200"/>
          <p14:tracePt t="20427" x="4610100" y="2374900"/>
          <p14:tracePt t="20444" x="4695825" y="2416175"/>
          <p14:tracePt t="20460" x="4743450" y="2441575"/>
          <p14:tracePt t="20477" x="4803775" y="2486025"/>
          <p14:tracePt t="20494" x="4889500" y="2527300"/>
          <p14:tracePt t="20510" x="4937125" y="2571750"/>
          <p14:tracePt t="20527" x="4987925" y="2616200"/>
          <p14:tracePt t="20544" x="5035550" y="2682875"/>
          <p14:tracePt t="20560" x="5067300" y="2714625"/>
          <p14:tracePt t="20578" x="5092700" y="2746375"/>
          <p14:tracePt t="20594" x="5124450" y="2790825"/>
          <p14:tracePt t="20610" x="5137150" y="2813050"/>
          <p14:tracePt t="20627" x="5146675" y="2828925"/>
          <p14:tracePt t="20645" x="5168900" y="2844800"/>
          <p14:tracePt t="20661" x="5178425" y="2851150"/>
          <p14:tracePt t="20678" x="5187950" y="2851150"/>
          <p14:tracePt t="20695" x="5197475" y="2851150"/>
          <p14:tracePt t="20711" x="5207000" y="2847975"/>
          <p14:tracePt t="20727" x="5222875" y="2832100"/>
          <p14:tracePt t="20744" x="5235575" y="2781300"/>
          <p14:tracePt t="20760" x="5235575" y="2736850"/>
          <p14:tracePt t="20777" x="5235575" y="2701925"/>
          <p14:tracePt t="20795" x="5226050" y="2660650"/>
          <p14:tracePt t="20811" x="5207000" y="2635250"/>
          <p14:tracePt t="20828" x="5197475" y="2613025"/>
          <p14:tracePt t="20845" x="5181600" y="2597150"/>
          <p14:tracePt t="20861" x="5172075" y="2587625"/>
          <p14:tracePt t="20877" x="5168900" y="2587625"/>
          <p14:tracePt t="20894" x="5146675" y="2587625"/>
          <p14:tracePt t="20910" x="5137150" y="2587625"/>
          <p14:tracePt t="20927" x="5114925" y="2581275"/>
          <p14:tracePt t="20944" x="5026025" y="2555875"/>
          <p14:tracePt t="20961" x="4978400" y="2540000"/>
          <p14:tracePt t="20978" x="4949825" y="2540000"/>
          <p14:tracePt t="20995" x="4933950" y="2540000"/>
          <p14:tracePt t="21011" x="4924425" y="2540000"/>
          <p14:tracePt t="21027" x="4911725" y="2540000"/>
          <p14:tracePt t="21043" x="4902200" y="2540000"/>
          <p14:tracePt t="21077" x="4895850" y="2540000"/>
          <p14:tracePt t="21137" x="4899025" y="2536825"/>
          <p14:tracePt t="21144" x="4908550" y="2530475"/>
          <p14:tracePt t="21160" x="4946650" y="2517775"/>
          <p14:tracePt t="21177" x="4991100" y="2517775"/>
          <p14:tracePt t="21193" x="5051425" y="2517775"/>
          <p14:tracePt t="21210" x="5089525" y="2527300"/>
          <p14:tracePt t="21227" x="5162550" y="2543175"/>
          <p14:tracePt t="21244" x="5299075" y="2590800"/>
          <p14:tracePt t="21261" x="5378450" y="2622550"/>
          <p14:tracePt t="21277" x="5416550" y="2647950"/>
          <p14:tracePt t="21294" x="5454650" y="2692400"/>
          <p14:tracePt t="21310" x="5464175" y="2724150"/>
          <p14:tracePt t="21327" x="5473700" y="2733675"/>
          <p14:tracePt t="21343" x="5473700" y="2746375"/>
          <p14:tracePt t="21360" x="5473700" y="2755900"/>
          <p14:tracePt t="21377" x="5473700" y="2765425"/>
          <p14:tracePt t="21394" x="5451475" y="2781300"/>
          <p14:tracePt t="21411" x="5416550" y="2778125"/>
          <p14:tracePt t="21428" x="5359400" y="2749550"/>
          <p14:tracePt t="21443" x="5248275" y="2679700"/>
          <p14:tracePt t="21460" x="5210175" y="2638425"/>
          <p14:tracePt t="21477" x="5137150" y="2565400"/>
          <p14:tracePt t="21493" x="5022850" y="2400300"/>
          <p14:tracePt t="21510" x="4984750" y="2320925"/>
          <p14:tracePt t="21527" x="4946650" y="2263775"/>
          <p14:tracePt t="21543" x="4921250" y="2212975"/>
          <p14:tracePt t="21560" x="4908550" y="2184400"/>
          <p14:tracePt t="21577" x="4895850" y="2146300"/>
          <p14:tracePt t="21594" x="4870450" y="2079625"/>
          <p14:tracePt t="21610" x="4860925" y="2051050"/>
          <p14:tracePt t="21627" x="4848225" y="2019300"/>
          <p14:tracePt t="21644" x="4822825" y="1984375"/>
          <p14:tracePt t="21660" x="4810125" y="1952625"/>
          <p14:tracePt t="21678" x="4800600" y="1943100"/>
          <p14:tracePt t="21694" x="4768850" y="1927225"/>
          <p14:tracePt t="21711" x="4749800" y="1908175"/>
          <p14:tracePt t="21727" x="4740275" y="1898650"/>
          <p14:tracePt t="21744" x="4724400" y="1895475"/>
          <p14:tracePt t="21761" x="4711700" y="1895475"/>
          <p14:tracePt t="21778" x="4695825" y="1895475"/>
          <p14:tracePt t="21857" x="4702175" y="1889125"/>
          <p14:tracePt t="21864" x="4711700" y="1885950"/>
          <p14:tracePt t="21877" x="4730750" y="1879600"/>
          <p14:tracePt t="21894" x="4768850" y="1854200"/>
          <p14:tracePt t="21910" x="4791075" y="1841500"/>
          <p14:tracePt t="21929" x="4806950" y="1831975"/>
          <p14:tracePt t="21944" x="4816475" y="1828800"/>
          <p14:tracePt t="21961" x="4826000" y="1819275"/>
          <p14:tracePt t="21977" x="4841875" y="1812925"/>
          <p14:tracePt t="21994" x="4841875" y="1797050"/>
          <p14:tracePt t="22029" x="4841875" y="1793875"/>
          <p14:tracePt t="22045" x="4841875" y="1787525"/>
          <p14:tracePt t="22061" x="4838700" y="1778000"/>
          <p14:tracePt t="22078" x="4819650" y="1762125"/>
          <p14:tracePt t="22094" x="4803775" y="1762125"/>
          <p14:tracePt t="22111" x="4775200" y="1762125"/>
          <p14:tracePt t="22128" x="4695825" y="1762125"/>
          <p14:tracePt t="22144" x="4613275" y="1768475"/>
          <p14:tracePt t="22161" x="4524375" y="1790700"/>
          <p14:tracePt t="22178" x="4279900" y="1866900"/>
          <p14:tracePt t="22194" x="4124325" y="1920875"/>
          <p14:tracePt t="22211" x="3956050" y="2003425"/>
          <p14:tracePt t="22228" x="3756025" y="2130425"/>
          <p14:tracePt t="22244" x="3644900" y="2190750"/>
          <p14:tracePt t="22260" x="3571875" y="2247900"/>
          <p14:tracePt t="22277" x="3448050" y="2346325"/>
          <p14:tracePt t="22293" x="3352800" y="2441575"/>
          <p14:tracePt t="22310" x="3225800" y="2549525"/>
          <p14:tracePt t="22327" x="3092450" y="2660650"/>
          <p14:tracePt t="22344" x="3000375" y="2717800"/>
          <p14:tracePt t="22361" x="2940050" y="2746375"/>
          <p14:tracePt t="22377" x="2905125" y="2762250"/>
          <p14:tracePt t="22394" x="2895600" y="2778125"/>
          <p14:tracePt t="22410" x="2886075" y="2778125"/>
          <p14:tracePt t="22427" x="2886075" y="2771775"/>
          <p14:tracePt t="22443" x="2886075" y="2743200"/>
          <p14:tracePt t="22460" x="2895600" y="2679700"/>
          <p14:tracePt t="22477" x="2917825" y="2590800"/>
          <p14:tracePt t="22493" x="2940050" y="2533650"/>
          <p14:tracePt t="22510" x="2959100" y="2476500"/>
          <p14:tracePt t="22512" x="2965450" y="2457450"/>
          <p14:tracePt t="22527" x="2978150" y="2422525"/>
          <p14:tracePt t="22543" x="2984500" y="2397125"/>
          <p14:tracePt t="22561" x="2984500" y="2374900"/>
          <p14:tracePt t="22578" x="2984500" y="2362200"/>
          <p14:tracePt t="22594" x="2984500" y="2352675"/>
          <p14:tracePt t="22611" x="2984500" y="2346325"/>
          <p14:tracePt t="22692" x="2984500" y="2343150"/>
          <p14:tracePt t="22757" x="2984500" y="2336800"/>
          <p14:tracePt t="22843" x="2984500" y="2327275"/>
          <p14:tracePt t="22864" x="2984500" y="2320925"/>
          <p14:tracePt t="22871" x="2994025" y="2320925"/>
          <p14:tracePt t="22878" x="3000375" y="2317750"/>
          <p14:tracePt t="22894" x="3016250" y="2308225"/>
          <p14:tracePt t="22911" x="3054350" y="2295525"/>
          <p14:tracePt t="22927" x="3140075" y="2289175"/>
          <p14:tracePt t="22944" x="3190875" y="2289175"/>
          <p14:tracePt t="22960" x="3228975" y="2289175"/>
          <p14:tracePt t="22977" x="3276600" y="2301875"/>
          <p14:tracePt t="22993" x="3292475" y="2314575"/>
          <p14:tracePt t="23010" x="3308350" y="2317750"/>
          <p14:tracePt t="23012" x="3314700" y="2317750"/>
          <p14:tracePt t="23028" x="3317875" y="2317750"/>
          <p14:tracePt t="23134" x="3317875" y="2324100"/>
          <p14:tracePt t="23142" x="3317875" y="2333625"/>
          <p14:tracePt t="23149" x="3317875" y="2339975"/>
          <p14:tracePt t="23161" x="3317875" y="2343150"/>
          <p14:tracePt t="23177" x="3317875" y="2359025"/>
          <p14:tracePt t="23194" x="3317875" y="2368550"/>
          <p14:tracePt t="23211" x="3317875" y="23749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herbier_ancien_low"/>
          <p:cNvPicPr>
            <a:picLocks noChangeAspect="1" noChangeArrowheads="1"/>
          </p:cNvPicPr>
          <p:nvPr/>
        </p:nvPicPr>
        <p:blipFill>
          <a:blip r:embed="rId4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28625"/>
            <a:ext cx="550068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7"/>
    </mc:Choice>
    <mc:Fallback>
      <p:transition spd="slow" advTm="1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9" x="3384550" y="2393950"/>
          <p14:tracePt t="2116" x="3479800" y="2422525"/>
          <p14:tracePt t="2130" x="3717925" y="2501900"/>
          <p14:tracePt t="2146" x="3933825" y="2581275"/>
          <p14:tracePt t="2167" x="4229100" y="2676525"/>
          <p14:tracePt t="2188" x="4473575" y="2720975"/>
          <p14:tracePt t="2214" x="4670425" y="2746375"/>
          <p14:tracePt t="2246" x="4918075" y="2746375"/>
          <p14:tracePt t="2262" x="4968875" y="2746375"/>
          <p14:tracePt t="2280" x="5016500" y="2746375"/>
          <p14:tracePt t="2296" x="5032375" y="2733675"/>
          <p14:tracePt t="2313" x="5048250" y="2724150"/>
          <p14:tracePt t="2330" x="5067300" y="2657475"/>
          <p14:tracePt t="2347" x="5083175" y="2593975"/>
          <p14:tracePt t="2363" x="5089525" y="2533650"/>
          <p14:tracePt t="2379" x="5089525" y="2454275"/>
          <p14:tracePt t="2396" x="5089525" y="2387600"/>
          <p14:tracePt t="2413" x="5070475" y="2311400"/>
          <p14:tracePt t="2415" x="5054600" y="2263775"/>
          <p14:tracePt t="2430" x="5000625" y="2203450"/>
          <p14:tracePt t="2446" x="4914900" y="2127250"/>
          <p14:tracePt t="2463" x="4810125" y="2047875"/>
          <p14:tracePt t="2479" x="4613275" y="1911350"/>
          <p14:tracePt t="2496" x="4441825" y="1809750"/>
          <p14:tracePt t="2514" x="4286250" y="1743075"/>
          <p14:tracePt t="2530" x="4083050" y="1663700"/>
          <p14:tracePt t="2546" x="3949700" y="1628775"/>
          <p14:tracePt t="2563" x="3854450" y="1612900"/>
          <p14:tracePt t="2579" x="3714750" y="1612900"/>
          <p14:tracePt t="2596" x="3619500" y="1625600"/>
          <p14:tracePt t="2613" x="3543300" y="1647825"/>
          <p14:tracePt t="2629" x="3457575" y="1692275"/>
          <p14:tracePt t="2646" x="3406775" y="1739900"/>
          <p14:tracePt t="2663" x="3365500" y="1781175"/>
          <p14:tracePt t="2679" x="3279775" y="1882775"/>
          <p14:tracePt t="2696" x="3206750" y="1955800"/>
          <p14:tracePt t="2713" x="3140075" y="2038350"/>
          <p14:tracePt t="2729" x="3035300" y="2152650"/>
          <p14:tracePt t="2746" x="2997200" y="2209800"/>
          <p14:tracePt t="2763" x="2962275" y="2257425"/>
          <p14:tracePt t="2779" x="2917825" y="2365375"/>
          <p14:tracePt t="2796" x="2879725" y="2444750"/>
          <p14:tracePt t="2813" x="2828925" y="2533650"/>
          <p14:tracePt t="2829" x="2746375" y="2676525"/>
          <p14:tracePt t="2846" x="2689225" y="2768600"/>
          <p14:tracePt t="2863" x="2628900" y="2860675"/>
          <p14:tracePt t="2880" x="2562225" y="2949575"/>
          <p14:tracePt t="2896" x="2530475" y="2997200"/>
          <p14:tracePt t="2913" x="2479675" y="3048000"/>
          <p14:tracePt t="2929" x="2400300" y="3149600"/>
          <p14:tracePt t="2946" x="2362200" y="3216275"/>
          <p14:tracePt t="2963" x="2324100" y="3295650"/>
          <p14:tracePt t="2979" x="2308225" y="3416300"/>
          <p14:tracePt t="2996" x="2320925" y="3524250"/>
          <p14:tracePt t="3014" x="2409825" y="3721100"/>
          <p14:tracePt t="3030" x="2479675" y="3832225"/>
          <p14:tracePt t="3046" x="2568575" y="3959225"/>
          <p14:tracePt t="3063" x="2692400" y="4117975"/>
          <p14:tracePt t="3079" x="2879725" y="4365625"/>
          <p14:tracePt t="3096" x="3025775" y="4549775"/>
          <p14:tracePt t="3115" x="3235325" y="4797425"/>
          <p14:tracePt t="3131" x="3355975" y="4946650"/>
          <p14:tracePt t="3148" x="3508375" y="5086350"/>
          <p14:tracePt t="3162" x="3625850" y="5203825"/>
          <p14:tracePt t="3179" x="3752850" y="5321300"/>
          <p14:tracePt t="3196" x="3813175" y="5375275"/>
          <p14:tracePt t="3214" x="3879850" y="5422900"/>
          <p14:tracePt t="3229" x="3905250" y="5448300"/>
          <p14:tracePt t="3246" x="3921125" y="5457825"/>
          <p14:tracePt t="3262" x="3937000" y="5467350"/>
          <p14:tracePt t="3280" x="3946525" y="5473700"/>
          <p14:tracePt t="3296" x="3949700" y="5473700"/>
          <p14:tracePt t="3313" x="3965575" y="5473700"/>
          <p14:tracePt t="3329" x="3968750" y="5473700"/>
          <p14:tracePt t="3346" x="3984625" y="5473700"/>
          <p14:tracePt t="3363" x="3994150" y="5473700"/>
          <p14:tracePt t="3379" x="4003675" y="5473700"/>
          <p14:tracePt t="3396" x="4013200" y="5467350"/>
          <p14:tracePt t="3415" x="4054475" y="5448300"/>
          <p14:tracePt t="3430" x="4086225" y="5422900"/>
          <p14:tracePt t="3446" x="4152900" y="5394325"/>
          <p14:tracePt t="3449" x="4194175" y="5378450"/>
          <p14:tracePt t="3463" x="4295775" y="5327650"/>
          <p14:tracePt t="3479" x="4394200" y="5295900"/>
          <p14:tracePt t="3496" x="4473575" y="5248275"/>
          <p14:tracePt t="3513" x="4591050" y="5184775"/>
          <p14:tracePt t="3529" x="4657725" y="5153025"/>
          <p14:tracePt t="3546" x="4714875" y="5124450"/>
          <p14:tracePt t="3563" x="4810125" y="5089525"/>
          <p14:tracePt t="3579" x="4832350" y="5076825"/>
          <p14:tracePt t="3596" x="4860925" y="5076825"/>
          <p14:tracePt t="3613" x="4876800" y="5076825"/>
          <p14:tracePt t="3629" x="4886325" y="5076825"/>
          <p14:tracePt t="3663" x="4895850" y="5076825"/>
          <p14:tracePt t="3679" x="4911725" y="5076825"/>
          <p14:tracePt t="3696" x="4921250" y="5076825"/>
          <p14:tracePt t="3713" x="4946650" y="5076825"/>
          <p14:tracePt t="3729" x="4991100" y="5064125"/>
          <p14:tracePt t="3746" x="5051425" y="5064125"/>
          <p14:tracePt t="3764" x="5146675" y="5057775"/>
          <p14:tracePt t="3780" x="5216525" y="5057775"/>
          <p14:tracePt t="3796" x="5299075" y="5057775"/>
          <p14:tracePt t="3814" x="5461000" y="5057775"/>
          <p14:tracePt t="3830" x="5543550" y="5057775"/>
          <p14:tracePt t="3846" x="5622925" y="5057775"/>
          <p14:tracePt t="3863" x="5753100" y="5057775"/>
          <p14:tracePt t="3879" x="5813425" y="5057775"/>
          <p14:tracePt t="3896" x="5851525" y="5041900"/>
          <p14:tracePt t="3913" x="5873750" y="5029200"/>
          <p14:tracePt t="3930" x="5876925" y="5006975"/>
          <p14:tracePt t="3946" x="5873750" y="4953000"/>
          <p14:tracePt t="3963" x="5807075" y="4864100"/>
          <p14:tracePt t="3980" x="5756275" y="4813300"/>
          <p14:tracePt t="3996" x="5705475" y="4762500"/>
          <p14:tracePt t="4013" x="5562600" y="4660900"/>
          <p14:tracePt t="4029" x="5467350" y="4581525"/>
          <p14:tracePt t="4046" x="5372100" y="4505325"/>
          <p14:tracePt t="4063" x="5143500" y="4387850"/>
          <p14:tracePt t="4080" x="5010150" y="4324350"/>
          <p14:tracePt t="4099" x="4860925" y="4273550"/>
          <p14:tracePt t="4113" x="4784725" y="4244975"/>
          <p14:tracePt t="4130" x="4752975" y="4232275"/>
          <p14:tracePt t="4146" x="4730750" y="4232275"/>
          <p14:tracePt t="4163" x="4721225" y="4225925"/>
          <p14:tracePt t="4179" x="4743450" y="4216400"/>
          <p14:tracePt t="4199" x="5054600" y="4140200"/>
          <p14:tracePt t="4213" x="5305425" y="4070350"/>
          <p14:tracePt t="4231" x="5651500" y="3987800"/>
          <p14:tracePt t="4247" x="5962650" y="3883025"/>
          <p14:tracePt t="4264" x="6343650" y="3756025"/>
          <p14:tracePt t="4280" x="6584950" y="3663950"/>
          <p14:tracePt t="4296" x="6731000" y="3584575"/>
          <p14:tracePt t="4313" x="6848475" y="3467100"/>
          <p14:tracePt t="4329" x="6889750" y="3378200"/>
          <p14:tracePt t="4346" x="6905625" y="3260725"/>
          <p14:tracePt t="4363" x="6851650" y="2981325"/>
          <p14:tracePt t="4383" x="6654800" y="2686050"/>
          <p14:tracePt t="4399" x="6492875" y="2479675"/>
          <p14:tracePt t="4414" x="6318250" y="2336800"/>
          <p14:tracePt t="4431" x="6118225" y="2165350"/>
          <p14:tracePt t="4446" x="5848350" y="1952625"/>
          <p14:tracePt t="4464" x="5505450" y="1762125"/>
          <p14:tracePt t="4481" x="5314950" y="1657350"/>
          <p14:tracePt t="4484" x="5219700" y="1619250"/>
          <p14:tracePt t="4497" x="5060950" y="1527175"/>
          <p14:tracePt t="4513" x="4946650" y="1447800"/>
          <p14:tracePt t="4529" x="4800600" y="1365250"/>
          <p14:tracePt t="4546" x="4676775" y="1295400"/>
          <p14:tracePt t="4562" x="4524375" y="1209675"/>
          <p14:tracePt t="4579" x="4422775" y="1149350"/>
          <p14:tracePt t="4596" x="4330700" y="1101725"/>
          <p14:tracePt t="4613" x="4200525" y="1035050"/>
          <p14:tracePt t="4630" x="4133850" y="1006475"/>
          <p14:tracePt t="4646" x="4076700" y="968375"/>
          <p14:tracePt t="4663" x="3879850" y="879475"/>
          <p14:tracePt t="4679" x="3749675" y="844550"/>
          <p14:tracePt t="4696" x="3606800" y="790575"/>
          <p14:tracePt t="4712" x="3378200" y="711200"/>
          <p14:tracePt t="4729" x="3289300" y="669925"/>
          <p14:tracePt t="4746" x="3209925" y="622300"/>
          <p14:tracePt t="4762" x="3111500" y="568325"/>
          <p14:tracePt t="4780" x="3044825" y="539750"/>
          <p14:tracePt t="4796" x="2978150" y="511175"/>
          <p14:tracePt t="4813" x="2882900" y="466725"/>
          <p14:tracePt t="4829" x="2832100" y="454025"/>
          <p14:tracePt t="4847" x="2781300" y="441325"/>
          <p14:tracePt t="4863" x="2752725" y="441325"/>
          <p14:tracePt t="4880" x="2730500" y="441325"/>
          <p14:tracePt t="4897" x="2689225" y="441325"/>
          <p14:tracePt t="4913" x="2667000" y="447675"/>
          <p14:tracePt t="4929" x="2635250" y="460375"/>
          <p14:tracePt t="4946" x="2606675" y="479425"/>
          <p14:tracePt t="4963" x="2546350" y="539750"/>
          <p14:tracePt t="4979" x="2495550" y="590550"/>
          <p14:tracePt t="4997" x="2419350" y="679450"/>
          <p14:tracePt t="5013" x="2343150" y="784225"/>
          <p14:tracePt t="5030" x="2260600" y="930275"/>
          <p14:tracePt t="5047" x="2143125" y="1117600"/>
          <p14:tracePt t="5063" x="2060575" y="1285875"/>
          <p14:tracePt t="5080" x="1993900" y="1454150"/>
          <p14:tracePt t="5097" x="1943100" y="1666875"/>
          <p14:tracePt t="5113" x="1895475" y="1831975"/>
          <p14:tracePt t="5129" x="1860550" y="1962150"/>
          <p14:tracePt t="5146" x="1809750" y="2165350"/>
          <p14:tracePt t="5162" x="1771650" y="2308225"/>
          <p14:tracePt t="5179" x="1727200" y="2451100"/>
          <p14:tracePt t="5196" x="1685925" y="2619375"/>
          <p14:tracePt t="5213" x="1663700" y="2705100"/>
          <p14:tracePt t="5229" x="1638300" y="2794000"/>
          <p14:tracePt t="5246" x="1638300" y="2889250"/>
          <p14:tracePt t="5262" x="1638300" y="2959100"/>
          <p14:tracePt t="5279" x="1638300" y="3028950"/>
          <p14:tracePt t="5296" x="1638300" y="3146425"/>
          <p14:tracePt t="5312" x="1638300" y="3216275"/>
          <p14:tracePt t="5329" x="1638300" y="3298825"/>
          <p14:tracePt t="5346" x="1638300" y="3425825"/>
          <p14:tracePt t="5362" x="1638300" y="3508375"/>
          <p14:tracePt t="5379" x="1638300" y="3568700"/>
          <p14:tracePt t="5396" x="1638300" y="3663950"/>
          <p14:tracePt t="5413" x="1657350" y="3727450"/>
          <p14:tracePt t="5429" x="1673225" y="3790950"/>
          <p14:tracePt t="5446" x="1692275" y="3863975"/>
          <p14:tracePt t="5463" x="1704975" y="3911600"/>
          <p14:tracePt t="5480" x="1724025" y="3949700"/>
          <p14:tracePt t="5496" x="1743075" y="4006850"/>
          <p14:tracePt t="5512" x="1755775" y="4041775"/>
          <p14:tracePt t="5529" x="1765300" y="4067175"/>
          <p14:tracePt t="5545" x="1771650" y="4076700"/>
          <p14:tracePt t="5875" x="1803400" y="4124325"/>
          <p14:tracePt t="5883" x="1838325" y="4187825"/>
          <p14:tracePt t="5896" x="1962150" y="4346575"/>
          <p14:tracePt t="5913" x="2082800" y="4486275"/>
          <p14:tracePt t="5929" x="2212975" y="4625975"/>
          <p14:tracePt t="5945" x="2365375" y="4803775"/>
          <p14:tracePt t="5962" x="2473325" y="4921250"/>
          <p14:tracePt t="5995" x="2686050" y="5133975"/>
          <p14:tracePt t="6029" x="2765425" y="5251450"/>
          <p14:tracePt t="6033" x="2778125" y="5270500"/>
          <p14:tracePt t="6048" x="2809875" y="5318125"/>
          <p14:tracePt t="6063" x="2828925" y="5343525"/>
          <p14:tracePt t="6079" x="2841625" y="5372100"/>
          <p14:tracePt t="6095" x="2886075" y="5410200"/>
          <p14:tracePt t="6112" x="2924175" y="5441950"/>
          <p14:tracePt t="6130" x="2978150" y="5470525"/>
          <p14:tracePt t="6146" x="3095625" y="5518150"/>
          <p14:tracePt t="6163" x="3168650" y="5534025"/>
          <p14:tracePt t="6179" x="3244850" y="5546725"/>
          <p14:tracePt t="6196" x="3359150" y="5584825"/>
          <p14:tracePt t="6212" x="3435350" y="5607050"/>
          <p14:tracePt t="6229" x="3511550" y="5629275"/>
          <p14:tracePt t="6245" x="3660775" y="5689600"/>
          <p14:tracePt t="6262" x="3794125" y="5740400"/>
          <p14:tracePt t="6279" x="3937000" y="5778500"/>
          <p14:tracePt t="6295" x="4171950" y="5842000"/>
          <p14:tracePt t="6312" x="4324350" y="5867400"/>
          <p14:tracePt t="6329" x="4451350" y="5867400"/>
          <p14:tracePt t="6345" x="4568825" y="5867400"/>
          <p14:tracePt t="6362" x="4673600" y="5854700"/>
          <p14:tracePt t="6379" x="4727575" y="5842000"/>
          <p14:tracePt t="6396" x="4829175" y="5810250"/>
          <p14:tracePt t="6412" x="4892675" y="5797550"/>
          <p14:tracePt t="6430" x="5006975" y="5775325"/>
          <p14:tracePt t="6446" x="5083175" y="5753100"/>
          <p14:tracePt t="6462" x="5146675" y="5740400"/>
          <p14:tracePt t="6479" x="5191125" y="5727700"/>
          <p14:tracePt t="6495" x="5241925" y="5708650"/>
          <p14:tracePt t="6512" x="5270500" y="5689600"/>
          <p14:tracePt t="6531" x="5334000" y="5670550"/>
          <p14:tracePt t="6546" x="5378450" y="5664200"/>
          <p14:tracePt t="6563" x="5410200" y="5657850"/>
          <p14:tracePt t="6580" x="5451475" y="5645150"/>
          <p14:tracePt t="6596" x="5476875" y="5629275"/>
          <p14:tracePt t="6612" x="5499100" y="5610225"/>
          <p14:tracePt t="6630" x="5540375" y="5534025"/>
          <p14:tracePt t="6645" x="5575300" y="5476875"/>
          <p14:tracePt t="6662" x="5607050" y="5438775"/>
          <p14:tracePt t="6680" x="5699125" y="5353050"/>
          <p14:tracePt t="6696" x="5762625" y="5283200"/>
          <p14:tracePt t="6713" x="5851525" y="5187950"/>
          <p14:tracePt t="6729" x="5972175" y="5029200"/>
          <p14:tracePt t="6745" x="6038850" y="4937125"/>
          <p14:tracePt t="6762" x="6111875" y="4803775"/>
          <p14:tracePt t="6779" x="6197600" y="4638675"/>
          <p14:tracePt t="6795" x="6232525" y="4581525"/>
          <p14:tracePt t="6812" x="6254750" y="4514850"/>
          <p14:tracePt t="6829" x="6289675" y="4359275"/>
          <p14:tracePt t="6846" x="6273800" y="4219575"/>
          <p14:tracePt t="6863" x="6257925" y="4146550"/>
          <p14:tracePt t="6879" x="6188075" y="3952875"/>
          <p14:tracePt t="6895" x="6143625" y="3819525"/>
          <p14:tracePt t="6912" x="6086475" y="3727450"/>
          <p14:tracePt t="6929" x="5994400" y="3584575"/>
          <p14:tracePt t="6945" x="5889625" y="3425825"/>
          <p14:tracePt t="6962" x="5788025" y="3279775"/>
          <p14:tracePt t="6979" x="5619750" y="3044825"/>
          <p14:tracePt t="6995" x="5480050" y="2835275"/>
          <p14:tracePt t="7014" x="5356225" y="2673350"/>
          <p14:tracePt t="7029" x="5197475" y="2419350"/>
          <p14:tracePt t="7046" x="5095875" y="2273300"/>
          <p14:tracePt t="7065" x="4918075" y="2028825"/>
          <p14:tracePt t="7080" x="4781550" y="1844675"/>
          <p14:tracePt t="7098" x="4683125" y="1708150"/>
          <p14:tracePt t="7113" x="4556125" y="1527175"/>
          <p14:tracePt t="7129" x="4397375" y="1282700"/>
          <p14:tracePt t="7145" x="4349750" y="1203325"/>
          <p14:tracePt t="7162" x="4292600" y="1120775"/>
          <p14:tracePt t="7179" x="4222750" y="1012825"/>
          <p14:tracePt t="7196" x="4168775" y="939800"/>
          <p14:tracePt t="7213" x="4124325" y="879475"/>
          <p14:tracePt t="7229" x="4003675" y="800100"/>
          <p14:tracePt t="7246" x="3914775" y="768350"/>
          <p14:tracePt t="7262" x="3848100" y="746125"/>
          <p14:tracePt t="7279" x="3784600" y="720725"/>
          <p14:tracePt t="7296" x="3746500" y="720725"/>
          <p14:tracePt t="7312" x="3702050" y="720725"/>
          <p14:tracePt t="7328" x="3625850" y="720725"/>
          <p14:tracePt t="7346" x="3565525" y="720725"/>
          <p14:tracePt t="7362" x="3495675" y="720725"/>
          <p14:tracePt t="7379" x="3349625" y="749300"/>
          <p14:tracePt t="7395" x="3254375" y="765175"/>
          <p14:tracePt t="7412" x="3178175" y="781050"/>
          <p14:tracePt t="7429" x="3108325" y="800100"/>
          <p14:tracePt t="7445" x="3054350" y="819150"/>
          <p14:tracePt t="7463" x="2965450" y="844550"/>
          <p14:tracePt t="7479" x="2774950" y="904875"/>
          <p14:tracePt t="7496" x="2622550" y="939800"/>
          <p14:tracePt t="7512" x="2457450" y="977900"/>
          <p14:tracePt t="7528" x="2254250" y="1047750"/>
          <p14:tracePt t="7545" x="2162175" y="1089025"/>
          <p14:tracePt t="7562" x="2073275" y="1130300"/>
          <p14:tracePt t="7579" x="1943100" y="1212850"/>
          <p14:tracePt t="7596" x="1866900" y="1285875"/>
          <p14:tracePt t="7613" x="1793875" y="1358900"/>
          <p14:tracePt t="7629" x="1666875" y="1485900"/>
          <p14:tracePt t="7645" x="1555750" y="1635125"/>
          <p14:tracePt t="7662" x="1463675" y="1781175"/>
          <p14:tracePt t="7678" x="1355725" y="1990725"/>
          <p14:tracePt t="7695" x="1308100" y="2178050"/>
          <p14:tracePt t="7714" x="1263650" y="2432050"/>
          <p14:tracePt t="7729" x="1254125" y="2647950"/>
          <p14:tracePt t="7746" x="1254125" y="2841625"/>
          <p14:tracePt t="7763" x="1254125" y="3082925"/>
          <p14:tracePt t="7779" x="1260475" y="3413125"/>
          <p14:tracePt t="7797" x="1289050" y="3667125"/>
          <p14:tracePt t="7812" x="1308100" y="3873500"/>
          <p14:tracePt t="7829" x="1365250" y="4184650"/>
          <p14:tracePt t="7846" x="1409700" y="4327525"/>
          <p14:tracePt t="7863" x="1454150" y="4460875"/>
          <p14:tracePt t="7879" x="1514475" y="4664075"/>
          <p14:tracePt t="7896" x="1565275" y="4756150"/>
          <p14:tracePt t="7912" x="1593850" y="4822825"/>
          <p14:tracePt t="7928" x="1666875" y="4943475"/>
          <p14:tracePt t="7946" x="1739900" y="5026025"/>
          <p14:tracePt t="7962" x="1828800" y="5121275"/>
          <p14:tracePt t="7979" x="1952625" y="5229225"/>
          <p14:tracePt t="7995" x="2012950" y="5280025"/>
          <p14:tracePt t="8014" x="2133600" y="5362575"/>
          <p14:tracePt t="8029" x="2216150" y="5419725"/>
          <p14:tracePt t="8045" x="2282825" y="5454650"/>
          <p14:tracePt t="8063" x="2393950" y="5527675"/>
          <p14:tracePt t="8079" x="2495550" y="5578475"/>
          <p14:tracePt t="8095" x="2628900" y="5629275"/>
          <p14:tracePt t="8113" x="2800350" y="5699125"/>
          <p14:tracePt t="8129" x="2898775" y="5740400"/>
          <p14:tracePt t="8145" x="3000375" y="5775325"/>
          <p14:tracePt t="8163" x="3133725" y="5797550"/>
          <p14:tracePt t="8179" x="3197225" y="5819775"/>
          <p14:tracePt t="8195" x="3260725" y="5832475"/>
          <p14:tracePt t="8212" x="3346450" y="5842000"/>
          <p14:tracePt t="8229" x="3521075" y="5867400"/>
          <p14:tracePt t="8245" x="3641725" y="5899150"/>
          <p14:tracePt t="8263" x="3867150" y="5953125"/>
          <p14:tracePt t="8279" x="3997325" y="5988050"/>
          <p14:tracePt t="8296" x="4095750" y="6003925"/>
          <p14:tracePt t="8313" x="4248150" y="6022975"/>
          <p14:tracePt t="8329" x="4375150" y="6029325"/>
          <p14:tracePt t="8345" x="4479925" y="6038850"/>
          <p14:tracePt t="8363" x="4657725" y="6054725"/>
          <p14:tracePt t="8379" x="4819650" y="6083300"/>
          <p14:tracePt t="8396" x="4937125" y="6092825"/>
          <p14:tracePt t="8413" x="5099050" y="6092825"/>
          <p14:tracePt t="8429" x="5213350" y="6086475"/>
          <p14:tracePt t="8446" x="5302250" y="6061075"/>
          <p14:tracePt t="8462" x="5397500" y="6019800"/>
          <p14:tracePt t="8479" x="5467350" y="5972175"/>
          <p14:tracePt t="8496" x="5546725" y="5924550"/>
          <p14:tracePt t="8513" x="5695950" y="5864225"/>
          <p14:tracePt t="8529" x="5784850" y="5826125"/>
          <p14:tracePt t="8546" x="5873750" y="5794375"/>
          <p14:tracePt t="8563" x="6022975" y="5734050"/>
          <p14:tracePt t="8579" x="6089650" y="5695950"/>
          <p14:tracePt t="8595" x="6162675" y="5641975"/>
          <p14:tracePt t="8613" x="6248400" y="5540375"/>
          <p14:tracePt t="8628" x="6286500" y="5480050"/>
          <p14:tracePt t="8645" x="6321425" y="5422900"/>
          <p14:tracePt t="8663" x="6384925" y="5340350"/>
          <p14:tracePt t="8679" x="6429375" y="5280025"/>
          <p14:tracePt t="8696" x="6480175" y="5229225"/>
          <p14:tracePt t="8713" x="6550025" y="5140325"/>
          <p14:tracePt t="8729" x="6578600" y="5073650"/>
          <p14:tracePt t="8745" x="6632575" y="4930775"/>
          <p14:tracePt t="8762" x="6667500" y="4718050"/>
          <p14:tracePt t="8778" x="6683375" y="4635500"/>
          <p14:tracePt t="8795" x="6715125" y="4524375"/>
          <p14:tracePt t="8813" x="6756400" y="4400550"/>
          <p14:tracePt t="8829" x="6794500" y="4330700"/>
          <p14:tracePt t="8846" x="6823075" y="4273550"/>
          <p14:tracePt t="8863" x="6877050" y="4146550"/>
          <p14:tracePt t="8879" x="6918325" y="4035425"/>
          <p14:tracePt t="8895" x="6962775" y="3914775"/>
          <p14:tracePt t="8912" x="6985000" y="3813175"/>
          <p14:tracePt t="8928" x="6985000" y="3775075"/>
          <p14:tracePt t="8945" x="6991350" y="3730625"/>
          <p14:tracePt t="8962" x="6991350" y="3654425"/>
          <p14:tracePt t="8979" x="6972300" y="3578225"/>
          <p14:tracePt t="8996" x="6924675" y="3508375"/>
          <p14:tracePt t="9013" x="6807200" y="3375025"/>
          <p14:tracePt t="9029" x="6699250" y="3257550"/>
          <p14:tracePt t="9045" x="6559550" y="3146425"/>
          <p14:tracePt t="9062" x="6448425" y="3048000"/>
          <p14:tracePt t="9079" x="6388100" y="3003550"/>
          <p14:tracePt t="9096" x="6350000" y="2978150"/>
          <p14:tracePt t="9113" x="6242050" y="2917825"/>
          <p14:tracePt t="9129" x="6162675" y="2860675"/>
          <p14:tracePt t="9146" x="6089650" y="2797175"/>
          <p14:tracePt t="9162" x="5988050" y="2717800"/>
          <p14:tracePt t="9178" x="5940425" y="2676525"/>
          <p14:tracePt t="9195" x="5915025" y="2644775"/>
          <p14:tracePt t="9212" x="5883275" y="2609850"/>
          <p14:tracePt t="9229" x="5873750" y="2590800"/>
          <p14:tracePt t="9246" x="5873750" y="2578100"/>
          <p14:tracePt t="9263" x="5873750" y="2536825"/>
          <p14:tracePt t="9279" x="5883275" y="2505075"/>
          <p14:tracePt t="9295" x="5902325" y="2466975"/>
          <p14:tracePt t="9311" x="5921375" y="2416175"/>
          <p14:tracePt t="9328" x="5930900" y="2406650"/>
          <p14:tracePt t="9345" x="5930900" y="23971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faculte-pharmacie_p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5750"/>
            <a:ext cx="4716462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13"/>
    </mc:Choice>
    <mc:Fallback>
      <p:transition spd="slow" advTm="3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6" x="5943600" y="2349500"/>
          <p14:tracePt t="2913" x="5962650" y="2279650"/>
          <p14:tracePt t="2927" x="5984875" y="2181225"/>
          <p14:tracePt t="2944" x="6010275" y="2073275"/>
          <p14:tracePt t="2961" x="6029325" y="1946275"/>
          <p14:tracePt t="2978" x="6013450" y="1736725"/>
          <p14:tracePt t="3011" x="5854700" y="1377950"/>
          <p14:tracePt t="3048" x="5505450" y="1003300"/>
          <p14:tracePt t="3063" x="5359400" y="892175"/>
          <p14:tracePt t="3078" x="5254625" y="806450"/>
          <p14:tracePt t="3095" x="5159375" y="736600"/>
          <p14:tracePt t="3112" x="5019675" y="654050"/>
          <p14:tracePt t="3128" x="4914900" y="593725"/>
          <p14:tracePt t="3144" x="4822825" y="517525"/>
          <p14:tracePt t="3161" x="4679950" y="434975"/>
          <p14:tracePt t="3178" x="4610100" y="396875"/>
          <p14:tracePt t="3194" x="4562475" y="368300"/>
          <p14:tracePt t="3212" x="4514850" y="349250"/>
          <p14:tracePt t="3227" x="4483100" y="342900"/>
          <p14:tracePt t="3244" x="4460875" y="342900"/>
          <p14:tracePt t="3262" x="4429125" y="342900"/>
          <p14:tracePt t="3278" x="4419600" y="342900"/>
          <p14:tracePt t="3294" x="4410075" y="349250"/>
          <p14:tracePt t="3312" x="4391025" y="384175"/>
          <p14:tracePt t="3327" x="4371975" y="422275"/>
          <p14:tracePt t="3344" x="4359275" y="485775"/>
          <p14:tracePt t="3361" x="4352925" y="625475"/>
          <p14:tracePt t="3377" x="4356100" y="733425"/>
          <p14:tracePt t="3394" x="4371975" y="838200"/>
          <p14:tracePt t="3411" x="4429125" y="987425"/>
          <p14:tracePt t="3428" x="4492625" y="1101725"/>
          <p14:tracePt t="3444" x="4543425" y="1203325"/>
          <p14:tracePt t="3462" x="4613275" y="1323975"/>
          <p14:tracePt t="3477" x="4673600" y="1412875"/>
          <p14:tracePt t="3494" x="4727575" y="1495425"/>
          <p14:tracePt t="3512" x="4829175" y="1628775"/>
          <p14:tracePt t="3528" x="4914900" y="1724025"/>
          <p14:tracePt t="3545" x="5013325" y="1828800"/>
          <p14:tracePt t="3562" x="5181600" y="2054225"/>
          <p14:tracePt t="3577" x="5292725" y="2200275"/>
          <p14:tracePt t="3596" x="5445125" y="2362200"/>
          <p14:tracePt t="3611" x="5641975" y="2609850"/>
          <p14:tracePt t="3628" x="5749925" y="2705100"/>
          <p14:tracePt t="3646" x="5822950" y="2781300"/>
          <p14:tracePt t="3662" x="5915025" y="2863850"/>
          <p14:tracePt t="3678" x="5972175" y="2892425"/>
          <p14:tracePt t="4091" x="5972175" y="2886075"/>
          <p14:tracePt t="4099" x="5972175" y="2882900"/>
          <p14:tracePt t="4112" x="5965825" y="2870200"/>
          <p14:tracePt t="4128" x="5946775" y="2854325"/>
          <p14:tracePt t="4144" x="5899150" y="2828925"/>
          <p14:tracePt t="4178" x="5540375" y="2724150"/>
          <p14:tracePt t="4212" x="5016500" y="2705100"/>
          <p14:tracePt t="4228" x="4778375" y="2711450"/>
          <p14:tracePt t="4246" x="4457700" y="2740025"/>
          <p14:tracePt t="4260" x="4260850" y="2774950"/>
          <p14:tracePt t="4278" x="4111625" y="2794000"/>
          <p14:tracePt t="4294" x="3990975" y="2809875"/>
          <p14:tracePt t="4311" x="3851275" y="2819400"/>
          <p14:tracePt t="4327" x="3778250" y="2825750"/>
          <p14:tracePt t="4344" x="3717925" y="2825750"/>
          <p14:tracePt t="4361" x="3638550" y="2825750"/>
          <p14:tracePt t="4378" x="3603625" y="2825750"/>
          <p14:tracePt t="4395" x="3581400" y="2825750"/>
          <p14:tracePt t="4411" x="3562350" y="2825750"/>
          <p14:tracePt t="4428" x="3549650" y="2825750"/>
          <p14:tracePt t="4445" x="3546475" y="2825750"/>
          <p14:tracePt t="4462" x="3559175" y="2822575"/>
          <p14:tracePt t="4478" x="3597275" y="2809875"/>
          <p14:tracePt t="4494" x="3651250" y="2774950"/>
          <p14:tracePt t="4512" x="3816350" y="2689225"/>
          <p14:tracePt t="4528" x="3917950" y="2641600"/>
          <p14:tracePt t="4544" x="4010025" y="2581275"/>
          <p14:tracePt t="4561" x="4149725" y="2498725"/>
          <p14:tracePt t="4577" x="4210050" y="2460625"/>
          <p14:tracePt t="4594" x="4251325" y="2425700"/>
          <p14:tracePt t="4610" x="4298950" y="2349500"/>
          <p14:tracePt t="4628" x="4305300" y="2298700"/>
          <p14:tracePt t="4644" x="4305300" y="2260600"/>
          <p14:tracePt t="4661" x="4286250" y="2203450"/>
          <p14:tracePt t="4678" x="4273550" y="2174875"/>
          <p14:tracePt t="4694" x="4248150" y="2149475"/>
          <p14:tracePt t="4710" x="4197350" y="2105025"/>
          <p14:tracePt t="4727" x="4137025" y="2060575"/>
          <p14:tracePt t="4744" x="4022725" y="1990725"/>
          <p14:tracePt t="4761" x="3870325" y="1905000"/>
          <p14:tracePt t="4778" x="3781425" y="1866900"/>
          <p14:tracePt t="4795" x="3667125" y="1835150"/>
          <p14:tracePt t="4811" x="3571875" y="1819275"/>
          <p14:tracePt t="4828" x="3517900" y="1806575"/>
          <p14:tracePt t="4845" x="3416300" y="1778000"/>
          <p14:tracePt t="4861" x="3378200" y="1765300"/>
          <p14:tracePt t="4877" x="3349625" y="1765300"/>
          <p14:tracePt t="4894" x="3333750" y="1758950"/>
          <p14:tracePt t="4912" x="3314700" y="1743075"/>
          <p14:tracePt t="4928" x="3302000" y="1727200"/>
          <p14:tracePt t="4945" x="3302000" y="1701800"/>
          <p14:tracePt t="4961" x="3302000" y="1657350"/>
          <p14:tracePt t="4977" x="3302000" y="1612900"/>
          <p14:tracePt t="4994" x="3302000" y="1568450"/>
          <p14:tracePt t="5011" x="3324225" y="1517650"/>
          <p14:tracePt t="5027" x="3336925" y="1489075"/>
          <p14:tracePt t="5044" x="3346450" y="1473200"/>
          <p14:tracePt t="5062" x="3362325" y="1444625"/>
          <p14:tracePt t="5078" x="3381375" y="1412875"/>
          <p14:tracePt t="5095" x="3400425" y="1371600"/>
          <p14:tracePt t="5111" x="3400425" y="1343025"/>
          <p14:tracePt t="5127" x="3400425" y="1311275"/>
          <p14:tracePt t="5144" x="3400425" y="1273175"/>
          <p14:tracePt t="5161" x="3397250" y="1241425"/>
          <p14:tracePt t="5177" x="3387725" y="1231900"/>
          <p14:tracePt t="5195" x="3352800" y="1196975"/>
          <p14:tracePt t="5211" x="3311525" y="1177925"/>
          <p14:tracePt t="5228" x="3273425" y="1152525"/>
          <p14:tracePt t="5244" x="3168650" y="1101725"/>
          <p14:tracePt t="5261" x="3114675" y="1079500"/>
          <p14:tracePt t="5277" x="3070225" y="1054100"/>
          <p14:tracePt t="5294" x="3003550" y="1019175"/>
          <p14:tracePt t="5310" x="2955925" y="987425"/>
          <p14:tracePt t="5327" x="2917825" y="962025"/>
          <p14:tracePt t="5344" x="2873375" y="923925"/>
          <p14:tracePt t="5361" x="2857500" y="911225"/>
          <p14:tracePt t="5377" x="2841625" y="901700"/>
          <p14:tracePt t="5394" x="2832100" y="892175"/>
          <p14:tracePt t="5428" x="2832100" y="885825"/>
          <p14:tracePt t="5460" x="2835275" y="885825"/>
          <p14:tracePt t="5466" x="2838450" y="885825"/>
          <p14:tracePt t="5477" x="2844800" y="885825"/>
          <p14:tracePt t="5494" x="2863850" y="895350"/>
          <p14:tracePt t="5511" x="2873375" y="908050"/>
          <p14:tracePt t="5528" x="2886075" y="955675"/>
          <p14:tracePt t="5544" x="2886075" y="1016000"/>
          <p14:tracePt t="5560" x="2886075" y="1054100"/>
          <p14:tracePt t="5577" x="2882900" y="1114425"/>
          <p14:tracePt t="5594" x="2860675" y="1247775"/>
          <p14:tracePt t="5611" x="2844800" y="1333500"/>
          <p14:tracePt t="5628" x="2803525" y="1422400"/>
          <p14:tracePt t="5644" x="2746375" y="1571625"/>
          <p14:tracePt t="5660" x="2711450" y="1670050"/>
          <p14:tracePt t="5677" x="2679700" y="1758950"/>
          <p14:tracePt t="5694" x="2625725" y="1876425"/>
          <p14:tracePt t="5711" x="2587625" y="1943100"/>
          <p14:tracePt t="5728" x="2559050" y="2012950"/>
          <p14:tracePt t="5745" x="2508250" y="2098675"/>
          <p14:tracePt t="5761" x="2489200" y="2143125"/>
          <p14:tracePt t="5777" x="2460625" y="2190750"/>
          <p14:tracePt t="5794" x="2419350" y="2282825"/>
          <p14:tracePt t="5811" x="2397125" y="2330450"/>
          <p14:tracePt t="5827" x="2378075" y="2374900"/>
          <p14:tracePt t="5844" x="2359025" y="2447925"/>
          <p14:tracePt t="5861" x="2346325" y="2486025"/>
          <p14:tracePt t="5877" x="2333625" y="2540000"/>
          <p14:tracePt t="5894" x="2305050" y="2641600"/>
          <p14:tracePt t="5911" x="2292350" y="2695575"/>
          <p14:tracePt t="5928" x="2276475" y="2759075"/>
          <p14:tracePt t="5931" x="2270125" y="2794000"/>
          <p14:tracePt t="5944" x="2270125" y="2847975"/>
          <p14:tracePt t="5961" x="2263775" y="2921000"/>
          <p14:tracePt t="5978" x="2254250" y="3003550"/>
          <p14:tracePt t="5995" x="2254250" y="3155950"/>
          <p14:tracePt t="6011" x="2254250" y="3235325"/>
          <p14:tracePt t="6028" x="2260600" y="3321050"/>
          <p14:tracePt t="6044" x="2282825" y="3463925"/>
          <p14:tracePt t="6061" x="2292350" y="3549650"/>
          <p14:tracePt t="6077" x="2298700" y="3619500"/>
          <p14:tracePt t="6094" x="2330450" y="3743325"/>
          <p14:tracePt t="6110" x="2343150" y="3816350"/>
          <p14:tracePt t="6128" x="2359025" y="3892550"/>
          <p14:tracePt t="6144" x="2374900" y="4000500"/>
          <p14:tracePt t="6161" x="2381250" y="4064000"/>
          <p14:tracePt t="6179" x="2381250" y="4140200"/>
          <p14:tracePt t="6194" x="2381250" y="4184650"/>
          <p14:tracePt t="6212" x="2381250" y="4213225"/>
          <p14:tracePt t="6228" x="2381250" y="4244975"/>
          <p14:tracePt t="6637" x="2368550" y="4289425"/>
          <p14:tracePt t="6644" x="2359025" y="4359275"/>
          <p14:tracePt t="6661" x="2343150" y="4508500"/>
          <p14:tracePt t="6679" x="2317750" y="4699000"/>
          <p14:tracePt t="6694" x="2289175" y="4829175"/>
          <p14:tracePt t="6711" x="2273300" y="4956175"/>
          <p14:tracePt t="6728" x="2257425" y="5130800"/>
          <p14:tracePt t="6760" x="2247900" y="5330825"/>
          <p14:tracePt t="6793" x="2232025" y="5556250"/>
          <p14:tracePt t="6811" x="2206625" y="5641975"/>
          <p14:tracePt t="6828" x="2206625" y="5768975"/>
          <p14:tracePt t="6844" x="2200275" y="5842000"/>
          <p14:tracePt t="6861" x="2200275" y="5902325"/>
          <p14:tracePt t="6878" x="2193925" y="6010275"/>
          <p14:tracePt t="6893" x="2193925" y="6073775"/>
          <p14:tracePt t="6910" x="2193925" y="6124575"/>
          <p14:tracePt t="6928" x="2193925" y="6188075"/>
          <p14:tracePt t="6944" x="2193925" y="6216650"/>
          <p14:tracePt t="6961" x="2193925" y="6238875"/>
          <p14:tracePt t="6978" x="2193925" y="6280150"/>
          <p14:tracePt t="6994" x="2193925" y="6299200"/>
          <p14:tracePt t="7011" x="2193925" y="6330950"/>
          <p14:tracePt t="7027" x="2193925" y="6343650"/>
          <p14:tracePt t="7044" x="2193925" y="6353175"/>
          <p14:tracePt t="7061" x="2193925" y="6362700"/>
          <p14:tracePt t="7078" x="2193925" y="6384925"/>
          <p14:tracePt t="7114" x="2197100" y="6384925"/>
          <p14:tracePt t="7228" x="2197100" y="6381750"/>
          <p14:tracePt t="7236" x="2200275" y="6381750"/>
          <p14:tracePt t="7271" x="2206625" y="6381750"/>
          <p14:tracePt t="7336" x="2216150" y="6381750"/>
          <p14:tracePt t="7342" x="2222500" y="6381750"/>
          <p14:tracePt t="7350" x="2225675" y="6381750"/>
          <p14:tracePt t="7361" x="2232025" y="6381750"/>
          <p14:tracePt t="7377" x="2244725" y="6372225"/>
          <p14:tracePt t="7394" x="2282825" y="6359525"/>
          <p14:tracePt t="7411" x="2346325" y="6343650"/>
          <p14:tracePt t="7428" x="2568575" y="6308725"/>
          <p14:tracePt t="7443" x="2768600" y="6261100"/>
          <p14:tracePt t="7460" x="2974975" y="6213475"/>
          <p14:tracePt t="7462" x="3095625" y="6175375"/>
          <p14:tracePt t="7478" x="3321050" y="6096000"/>
          <p14:tracePt t="7494" x="3670300" y="6000750"/>
          <p14:tracePt t="7513" x="4171950" y="5832475"/>
          <p14:tracePt t="7528" x="4486275" y="5730875"/>
          <p14:tracePt t="7546" x="4686300" y="5645150"/>
          <p14:tracePt t="7562" x="4937125" y="5534025"/>
          <p14:tracePt t="7578" x="5048250" y="5483225"/>
          <p14:tracePt t="7594" x="5140325" y="5422900"/>
          <p14:tracePt t="7611" x="5241925" y="5365750"/>
          <p14:tracePt t="7627" x="5365750" y="5283200"/>
          <p14:tracePt t="7644" x="5410200" y="5213350"/>
          <p14:tracePt t="7661" x="5441950" y="5137150"/>
          <p14:tracePt t="7678" x="5445125" y="5003800"/>
          <p14:tracePt t="7694" x="5378450" y="4838700"/>
          <p14:tracePt t="7714" x="5251450" y="4616450"/>
          <p14:tracePt t="7727" x="5130800" y="4467225"/>
          <p14:tracePt t="7743" x="5006975" y="4308475"/>
          <p14:tracePt t="7762" x="4902200" y="4210050"/>
          <p14:tracePt t="7777" x="4756150" y="4108450"/>
          <p14:tracePt t="7794" x="4632325" y="4048125"/>
          <p14:tracePt t="7811" x="4489450" y="4003675"/>
          <p14:tracePt t="7827" x="4267200" y="3959225"/>
          <p14:tracePt t="7843" x="4105275" y="3940175"/>
          <p14:tracePt t="7860" x="3978275" y="3930650"/>
          <p14:tracePt t="7877" x="3854450" y="3908425"/>
          <p14:tracePt t="7894" x="3778250" y="3879850"/>
          <p14:tracePt t="7912" x="3670300" y="3816350"/>
          <p14:tracePt t="7927" x="3613150" y="3746500"/>
          <p14:tracePt t="7944" x="3562350" y="3695700"/>
          <p14:tracePt t="7960" x="3517900" y="3625850"/>
          <p14:tracePt t="7963" x="3502025" y="3584575"/>
          <p14:tracePt t="7977" x="3470275" y="3517900"/>
          <p14:tracePt t="7993" x="3457575" y="3473450"/>
          <p14:tracePt t="8011" x="3444875" y="3394075"/>
          <p14:tracePt t="8027" x="3444875" y="3349625"/>
          <p14:tracePt t="8044" x="3444875" y="3305175"/>
          <p14:tracePt t="8062" x="3444875" y="3209925"/>
          <p14:tracePt t="8077" x="3444875" y="3127375"/>
          <p14:tracePt t="8094" x="3438525" y="3067050"/>
          <p14:tracePt t="8111" x="3425825" y="3006725"/>
          <p14:tracePt t="8127" x="3419475" y="2984500"/>
          <p14:tracePt t="8143" x="3419475" y="2968625"/>
          <p14:tracePt t="8161" x="3409950" y="2955925"/>
          <p14:tracePt t="8177" x="3406775" y="2946400"/>
          <p14:tracePt t="8194" x="3390900" y="2933700"/>
          <p14:tracePt t="8211" x="3375025" y="2914650"/>
          <p14:tracePt t="8227" x="3365500" y="2898775"/>
          <p14:tracePt t="8243" x="3352800" y="2882900"/>
          <p14:tracePt t="8260" x="3336925" y="2851150"/>
          <p14:tracePt t="8277" x="3321050" y="2828925"/>
          <p14:tracePt t="8294" x="3308350" y="2813050"/>
          <p14:tracePt t="8311" x="3295650" y="2800350"/>
          <p14:tracePt t="8328" x="3279775" y="2781300"/>
          <p14:tracePt t="8344" x="3267075" y="2752725"/>
          <p14:tracePt t="8361" x="3248025" y="2717800"/>
          <p14:tracePt t="8377" x="3235325" y="2686050"/>
          <p14:tracePt t="8393" x="3219450" y="2660650"/>
          <p14:tracePt t="8411" x="3200400" y="2619375"/>
          <p14:tracePt t="8427" x="3187700" y="2597150"/>
          <p14:tracePt t="8444" x="3178175" y="2565400"/>
          <p14:tracePt t="8461" x="3171825" y="2533650"/>
          <p14:tracePt t="8477" x="3159125" y="2501900"/>
          <p14:tracePt t="8494" x="3152775" y="2486025"/>
          <p14:tracePt t="8511" x="3152775" y="2460625"/>
          <p14:tracePt t="8527" x="3152775" y="2447925"/>
          <p14:tracePt t="8544" x="3152775" y="2444750"/>
          <p14:tracePt t="8598" x="3152775" y="2451100"/>
          <p14:tracePt t="8606" x="3152775" y="2460625"/>
          <p14:tracePt t="8612" x="3152775" y="2479675"/>
          <p14:tracePt t="8627" x="3155950" y="2524125"/>
          <p14:tracePt t="8644" x="3171825" y="2632075"/>
          <p14:tracePt t="8660" x="3171825" y="2825750"/>
          <p14:tracePt t="8677" x="3171825" y="2930525"/>
          <p14:tracePt t="8694" x="3171825" y="3079750"/>
          <p14:tracePt t="8711" x="3181350" y="3321050"/>
          <p14:tracePt t="8729" x="3200400" y="3460750"/>
          <p14:tracePt t="8744" x="3206750" y="3619500"/>
          <p14:tracePt t="8761" x="3225800" y="3784600"/>
          <p14:tracePt t="8777" x="3232150" y="3879850"/>
          <p14:tracePt t="8793" x="3232150" y="3962400"/>
          <p14:tracePt t="8810" x="3232150" y="4057650"/>
          <p14:tracePt t="8827" x="3232150" y="4102100"/>
          <p14:tracePt t="8844" x="3238500" y="4146550"/>
          <p14:tracePt t="8861" x="3251200" y="4200525"/>
          <p14:tracePt t="8878" x="3257550" y="4244975"/>
          <p14:tracePt t="8894" x="3263900" y="4283075"/>
          <p14:tracePt t="8910" x="3276600" y="4340225"/>
          <p14:tracePt t="8927" x="3289300" y="4384675"/>
          <p14:tracePt t="8943" x="3302000" y="4422775"/>
          <p14:tracePt t="8960" x="3321050" y="4464050"/>
          <p14:tracePt t="8977" x="3321050" y="4492625"/>
          <p14:tracePt t="8993" x="3321050" y="4514850"/>
          <p14:tracePt t="9011" x="3321050" y="4537075"/>
          <p14:tracePt t="9027" x="3321050" y="4546600"/>
          <p14:tracePt t="9044" x="3321050" y="4556125"/>
          <p14:tracePt t="9061" x="3321050" y="4565650"/>
          <p14:tracePt t="9097" x="3321050" y="4562475"/>
          <p14:tracePt t="9111" x="3321050" y="4549775"/>
          <p14:tracePt t="9127" x="3321050" y="4495800"/>
          <p14:tracePt t="9144" x="3321050" y="4438650"/>
          <p14:tracePt t="9161" x="3321050" y="4343400"/>
          <p14:tracePt t="9177" x="3321050" y="4279900"/>
          <p14:tracePt t="9193" x="3321050" y="4222750"/>
          <p14:tracePt t="9211" x="3321050" y="4127500"/>
          <p14:tracePt t="9227" x="3321050" y="4057650"/>
          <p14:tracePt t="9243" x="3333750" y="3984625"/>
          <p14:tracePt t="9260" x="3343275" y="3857625"/>
          <p14:tracePt t="9276" x="3352800" y="3717925"/>
          <p14:tracePt t="9294" x="3368675" y="3622675"/>
          <p14:tracePt t="9311" x="3375025" y="3448050"/>
          <p14:tracePt t="9327" x="3375025" y="3311525"/>
          <p14:tracePt t="9344" x="3375025" y="3228975"/>
          <p14:tracePt t="9361" x="3375025" y="3143250"/>
          <p14:tracePt t="9377" x="3375025" y="3098800"/>
          <p14:tracePt t="9394" x="3371850" y="3048000"/>
          <p14:tracePt t="9411" x="3359150" y="2984500"/>
          <p14:tracePt t="9427" x="3359150" y="2946400"/>
          <p14:tracePt t="9444" x="3359150" y="2892425"/>
          <p14:tracePt t="9460" x="3359150" y="2838450"/>
          <p14:tracePt t="9477" x="3346450" y="2809875"/>
          <p14:tracePt t="9493" x="3346450" y="2778125"/>
          <p14:tracePt t="9510" x="3343275" y="2765425"/>
          <p14:tracePt t="9528" x="3343275" y="2755900"/>
          <p14:tracePt t="9544" x="3343275" y="2740025"/>
          <p14:tracePt t="9561" x="3343275" y="2724150"/>
          <p14:tracePt t="9577" x="3343275" y="2714625"/>
          <p14:tracePt t="9595" x="3327400" y="2692400"/>
          <p14:tracePt t="9610" x="3314700" y="2679700"/>
          <p14:tracePt t="9627" x="3305175" y="2654300"/>
          <p14:tracePt t="9643" x="3292475" y="2625725"/>
          <p14:tracePt t="9661" x="3276600" y="2597150"/>
          <p14:tracePt t="9678" x="3263900" y="2574925"/>
          <p14:tracePt t="9695" x="3260725" y="2559050"/>
          <p14:tracePt t="9710" x="3260725" y="2549525"/>
          <p14:tracePt t="9727" x="3254375" y="2540000"/>
          <p14:tracePt t="9743" x="3251200" y="2524125"/>
          <p14:tracePt t="9760" x="3241675" y="2511425"/>
          <p14:tracePt t="9777" x="3235325" y="2501900"/>
          <p14:tracePt t="9795" x="3235325" y="2489200"/>
          <p14:tracePt t="9874" x="3228975" y="2492375"/>
          <p14:tracePt t="9881" x="3228975" y="2498725"/>
          <p14:tracePt t="9893" x="3228975" y="2501900"/>
          <p14:tracePt t="9910" x="3228975" y="2527300"/>
          <p14:tracePt t="9928" x="3228975" y="2587625"/>
          <p14:tracePt t="9945" x="3228975" y="2682875"/>
          <p14:tracePt t="9961" x="3241675" y="2768600"/>
          <p14:tracePt t="9977" x="3270250" y="2940050"/>
          <p14:tracePt t="9981" x="3279775" y="3044825"/>
          <p14:tracePt t="9994" x="3314700" y="3219450"/>
          <p14:tracePt t="10010" x="3333750" y="3413125"/>
          <p14:tracePt t="10027" x="3343275" y="3552825"/>
          <p14:tracePt t="10044" x="3340100" y="3705225"/>
          <p14:tracePt t="10060" x="3324225" y="3790950"/>
          <p14:tracePt t="10077" x="3302000" y="3876675"/>
          <p14:tracePt t="10094" x="3292475" y="3975100"/>
          <p14:tracePt t="10110" x="3292475" y="4035425"/>
          <p14:tracePt t="10127" x="3292475" y="4086225"/>
          <p14:tracePt t="10144" x="3292475" y="4191000"/>
          <p14:tracePt t="10160" x="3292475" y="4260850"/>
          <p14:tracePt t="10177" x="3292475" y="4321175"/>
          <p14:tracePt t="10194" x="3292475" y="4375150"/>
          <p14:tracePt t="10210" x="3292475" y="4419600"/>
          <p14:tracePt t="10227" x="3292475" y="4454525"/>
          <p14:tracePt t="10244" x="3292475" y="4511675"/>
          <p14:tracePt t="10260" x="3292475" y="4540250"/>
          <p14:tracePt t="10276" x="3292475" y="4562475"/>
          <p14:tracePt t="10293" x="3292475" y="4575175"/>
          <p14:tracePt t="10310" x="3292475" y="4591050"/>
          <p14:tracePt t="10344" x="3292475" y="4578350"/>
          <p14:tracePt t="10360" x="3292475" y="4543425"/>
          <p14:tracePt t="10377" x="3292475" y="4492625"/>
          <p14:tracePt t="10394" x="3292475" y="4368800"/>
          <p14:tracePt t="10410" x="3298825" y="4292600"/>
          <p14:tracePt t="10428" x="3298825" y="4232275"/>
          <p14:tracePt t="10445" x="3298825" y="4149725"/>
          <p14:tracePt t="10460" x="3298825" y="4079875"/>
          <p14:tracePt t="10477" x="3298825" y="3962400"/>
          <p14:tracePt t="10494" x="3298825" y="3822700"/>
          <p14:tracePt t="10511" x="3298825" y="3743325"/>
          <p14:tracePt t="10527" x="3298825" y="3625850"/>
          <p14:tracePt t="10543" x="3298825" y="3476625"/>
          <p14:tracePt t="10560" x="3298825" y="3425825"/>
          <p14:tracePt t="10577" x="3298825" y="3365500"/>
          <p14:tracePt t="10594" x="3298825" y="3238500"/>
          <p14:tracePt t="10611" x="3298825" y="3146425"/>
          <p14:tracePt t="10627" x="3298825" y="3073400"/>
          <p14:tracePt t="10644" x="3298825" y="2997200"/>
          <p14:tracePt t="10660" x="3298825" y="2936875"/>
          <p14:tracePt t="10677" x="3298825" y="2876550"/>
          <p14:tracePt t="10693" x="3298825" y="2800350"/>
          <p14:tracePt t="10710" x="3298825" y="2755900"/>
          <p14:tracePt t="10727" x="3298825" y="2717800"/>
          <p14:tracePt t="10744" x="3298825" y="2686050"/>
          <p14:tracePt t="10760" x="3298825" y="2660650"/>
          <p14:tracePt t="10777" x="3298825" y="2647950"/>
          <p14:tracePt t="10793" x="3295650" y="2613025"/>
          <p14:tracePt t="10810" x="3295650" y="2590800"/>
          <p14:tracePt t="10826" x="3295650" y="2581275"/>
          <p14:tracePt t="10844" x="3295650" y="2555875"/>
          <p14:tracePt t="10860" x="3295650" y="2546350"/>
          <p14:tracePt t="10876" x="3295650" y="2536825"/>
          <p14:tracePt t="10930" x="3289300" y="2536825"/>
          <p14:tracePt t="10959" x="3286125" y="2536825"/>
          <p14:tracePt t="10981" x="3279775" y="2536825"/>
          <p14:tracePt t="10994" x="3276600" y="2536825"/>
          <p14:tracePt t="11001" x="3276600" y="2543175"/>
          <p14:tracePt t="11011" x="3270250" y="2546350"/>
          <p14:tracePt t="11027" x="3270250" y="2555875"/>
          <p14:tracePt t="11044" x="3267075" y="2578100"/>
          <p14:tracePt t="11060" x="3267075" y="2600325"/>
          <p14:tracePt t="11077" x="3267075" y="2651125"/>
          <p14:tracePt t="11093" x="3286125" y="2809875"/>
          <p14:tracePt t="11110" x="3311525" y="2908300"/>
          <p14:tracePt t="11128" x="3362325" y="3098800"/>
          <p14:tracePt t="11144" x="3381375" y="3216275"/>
          <p14:tracePt t="11160" x="3387725" y="3302000"/>
          <p14:tracePt t="11178" x="3387725" y="3371850"/>
          <p14:tracePt t="11194" x="3394075" y="3467100"/>
          <p14:tracePt t="11210" x="3403600" y="3540125"/>
          <p14:tracePt t="11227" x="3409950" y="3609975"/>
          <p14:tracePt t="11243" x="3409950" y="3705225"/>
          <p14:tracePt t="11260" x="3409950" y="3775075"/>
          <p14:tracePt t="11276" x="3409950" y="3857625"/>
          <p14:tracePt t="11293" x="3409950" y="3975100"/>
          <p14:tracePt t="11310" x="3409950" y="4035425"/>
          <p14:tracePt t="11327" x="3397250" y="4140200"/>
          <p14:tracePt t="11344" x="3397250" y="4210050"/>
          <p14:tracePt t="11360" x="3397250" y="4279900"/>
          <p14:tracePt t="11377" x="3397250" y="4365625"/>
          <p14:tracePt t="11394" x="3397250" y="4406900"/>
          <p14:tracePt t="11410" x="3397250" y="4445000"/>
          <p14:tracePt t="11428" x="3384550" y="4492625"/>
          <p14:tracePt t="11444" x="3378200" y="4524375"/>
          <p14:tracePt t="11460" x="3368675" y="4533900"/>
          <p14:tracePt t="11477" x="3359150" y="4546600"/>
          <p14:tracePt t="11493" x="3349625" y="4552950"/>
          <p14:tracePt t="11757" x="3441700" y="4505325"/>
          <p14:tracePt t="11764" x="3546475" y="4467225"/>
          <p14:tracePt t="11778" x="3724275" y="4381500"/>
          <p14:tracePt t="11794" x="3883025" y="4298950"/>
          <p14:tracePt t="11811" x="4006850" y="4238625"/>
          <p14:tracePt t="11828" x="4146550" y="4152900"/>
          <p14:tracePt t="11844" x="4260850" y="4073525"/>
          <p14:tracePt t="11861" x="4410075" y="3971925"/>
          <p14:tracePt t="11878" x="4587875" y="3848100"/>
          <p14:tracePt t="11894" x="4670425" y="3771900"/>
          <p14:tracePt t="11910" x="4756150" y="3679825"/>
          <p14:tracePt t="11927" x="4860925" y="3514725"/>
          <p14:tracePt t="11943" x="4902200" y="3435350"/>
          <p14:tracePt t="11960" x="4914900" y="3371850"/>
          <p14:tracePt t="11977" x="4927600" y="3282950"/>
          <p14:tracePt t="11994" x="4927600" y="3222625"/>
          <p14:tracePt t="12011" x="4927600" y="3168650"/>
          <p14:tracePt t="12028" x="4927600" y="3092450"/>
          <p14:tracePt t="12044" x="4927600" y="3048000"/>
          <p14:tracePt t="12060" x="4924425" y="3009900"/>
          <p14:tracePt t="12077" x="4905375" y="2930525"/>
          <p14:tracePt t="12093" x="4879975" y="2882900"/>
          <p14:tracePt t="12111" x="4864100" y="2819400"/>
          <p14:tracePt t="12127" x="4845050" y="2755900"/>
          <p14:tracePt t="12144" x="4826000" y="2717800"/>
          <p14:tracePt t="12161" x="4822825" y="2692400"/>
          <p14:tracePt t="12177" x="4803775" y="2651125"/>
          <p14:tracePt t="12193" x="4791075" y="2622550"/>
          <p14:tracePt t="12210" x="4778375" y="2584450"/>
          <p14:tracePt t="12227" x="4752975" y="2533650"/>
          <p14:tracePt t="12243" x="4743450" y="2511425"/>
          <p14:tracePt t="12260" x="4733925" y="2498725"/>
          <p14:tracePt t="12277" x="4727575" y="2479675"/>
          <p14:tracePt t="12293" x="4721225" y="2470150"/>
          <p14:tracePt t="12311" x="4711700" y="2460625"/>
          <p14:tracePt t="12327" x="4702175" y="2438400"/>
          <p14:tracePt t="12343" x="4695825" y="2428875"/>
          <p14:tracePt t="12360" x="4695825" y="2419350"/>
          <p14:tracePt t="12399" x="4695825" y="2422525"/>
          <p14:tracePt t="12411" x="4695825" y="2425700"/>
          <p14:tracePt t="12427" x="4695825" y="2457450"/>
          <p14:tracePt t="12444" x="4695825" y="2495550"/>
          <p14:tracePt t="12460" x="4708525" y="2555875"/>
          <p14:tracePt t="12477" x="4733925" y="2755900"/>
          <p14:tracePt t="12494" x="4733925" y="2882900"/>
          <p14:tracePt t="12510" x="4733925" y="2987675"/>
          <p14:tracePt t="12527" x="4749800" y="3175000"/>
          <p14:tracePt t="12544" x="4765675" y="3257550"/>
          <p14:tracePt t="12560" x="4765675" y="3330575"/>
          <p14:tracePt t="12577" x="4765675" y="3400425"/>
          <p14:tracePt t="12594" x="4765675" y="3451225"/>
          <p14:tracePt t="12610" x="4765675" y="3489325"/>
          <p14:tracePt t="12626" x="4765675" y="3581400"/>
          <p14:tracePt t="12643" x="4765675" y="3625850"/>
          <p14:tracePt t="12660" x="4765675" y="3679825"/>
          <p14:tracePt t="12676" x="4765675" y="3740150"/>
          <p14:tracePt t="12693" x="4765675" y="3762375"/>
          <p14:tracePt t="12710" x="4765675" y="3790950"/>
          <p14:tracePt t="12727" x="4765675" y="3813175"/>
          <p14:tracePt t="12743" x="4765675" y="3829050"/>
          <p14:tracePt t="12762" x="4781550" y="3841750"/>
          <p14:tracePt t="12776" x="4816475" y="3854450"/>
          <p14:tracePt t="12794" x="4860925" y="3867150"/>
          <p14:tracePt t="12810" x="4908550" y="3886200"/>
          <p14:tracePt t="12826" x="4956175" y="3892550"/>
          <p14:tracePt t="12843" x="4984750" y="3892550"/>
          <p14:tracePt t="12861" x="4994275" y="3892550"/>
          <p14:tracePt t="12877" x="5010150" y="3863975"/>
          <p14:tracePt t="12893" x="5022850" y="3810000"/>
          <p14:tracePt t="12911" x="5022850" y="3705225"/>
          <p14:tracePt t="12927" x="5019675" y="3667125"/>
          <p14:tracePt t="13504" x="5013325" y="3667125"/>
          <p14:tracePt t="13511" x="5010150" y="3667125"/>
          <p14:tracePt t="13518" x="5003800" y="3667125"/>
          <p14:tracePt t="13526" x="5000625" y="3667125"/>
          <p14:tracePt t="13543" x="4991100" y="3663950"/>
          <p14:tracePt t="13561" x="4965700" y="3606800"/>
          <p14:tracePt t="13577" x="4953000" y="3562350"/>
          <p14:tracePt t="13611" x="4943475" y="3375025"/>
          <p14:tracePt t="13643" x="4943475" y="3190875"/>
          <p14:tracePt t="13661" x="4949825" y="3038475"/>
          <p14:tracePt t="13677" x="4949825" y="2898775"/>
          <p14:tracePt t="13694" x="4949825" y="2784475"/>
          <p14:tracePt t="13710" x="4943475" y="2622550"/>
          <p14:tracePt t="13727" x="4927600" y="2524125"/>
          <p14:tracePt t="13743" x="4921250" y="2451100"/>
          <p14:tracePt t="13760" x="4908550" y="2378075"/>
          <p14:tracePt t="13776" x="4889500" y="2339975"/>
          <p14:tracePt t="13793" x="4876800" y="2320925"/>
          <p14:tracePt t="13810" x="4864100" y="2301875"/>
          <p14:tracePt t="13826" x="4854575" y="2292350"/>
          <p14:tracePt t="13843" x="4838700" y="2286000"/>
          <p14:tracePt t="13877" x="4838700" y="2282825"/>
          <p14:tracePt t="13917" x="4832350" y="2276475"/>
          <p14:tracePt t="13924" x="4829175" y="2276475"/>
          <p14:tracePt t="13932" x="4822825" y="2276475"/>
          <p14:tracePt t="13943" x="4819650" y="2276475"/>
          <p14:tracePt t="13960" x="4791075" y="2276475"/>
          <p14:tracePt t="13977" x="4768850" y="2276475"/>
          <p14:tracePt t="13993" x="4749800" y="2276475"/>
          <p14:tracePt t="14011" x="4721225" y="2276475"/>
          <p14:tracePt t="14027" x="4711700" y="2276475"/>
          <p14:tracePt t="14043" x="4702175" y="2279650"/>
          <p14:tracePt t="14060" x="4679950" y="2289175"/>
          <p14:tracePt t="14076" x="4670425" y="2298700"/>
          <p14:tracePt t="14093" x="4660900" y="2308225"/>
          <p14:tracePt t="14110" x="4645025" y="2314575"/>
          <p14:tracePt t="14126" x="4629150" y="2314575"/>
          <p14:tracePt t="14143" x="4619625" y="2314575"/>
          <p14:tracePt t="14160" x="4606925" y="2314575"/>
          <p14:tracePt t="14176" x="4597400" y="2317750"/>
          <p14:tracePt t="14194" x="4581525" y="2330450"/>
          <p14:tracePt t="14211" x="4546600" y="2346325"/>
          <p14:tracePt t="14226" x="4514850" y="2365375"/>
          <p14:tracePt t="14244" x="4498975" y="2374900"/>
          <p14:tracePt t="14260" x="4483100" y="2390775"/>
          <p14:tracePt t="14277" x="4467225" y="2400300"/>
          <p14:tracePt t="14293" x="4457700" y="2409825"/>
          <p14:tracePt t="14310" x="4441825" y="2432050"/>
          <p14:tracePt t="14326" x="4432300" y="2441575"/>
          <p14:tracePt t="14343" x="4429125" y="2451100"/>
          <p14:tracePt t="14360" x="4416425" y="2476500"/>
          <p14:tracePt t="14376" x="4416425" y="2498725"/>
          <p14:tracePt t="14393" x="4410075" y="2536825"/>
          <p14:tracePt t="14410" x="4410075" y="2616200"/>
          <p14:tracePt t="14426" x="4410075" y="2682875"/>
          <p14:tracePt t="14444" x="4413250" y="2743200"/>
          <p14:tracePt t="14460" x="4441825" y="2847975"/>
          <p14:tracePt t="14477" x="4457700" y="2933700"/>
          <p14:tracePt t="14494" x="4473575" y="3054350"/>
          <p14:tracePt t="14510" x="4479925" y="3114675"/>
          <p14:tracePt t="14527" x="4479925" y="3175000"/>
          <p14:tracePt t="14543" x="4502150" y="3219450"/>
          <p14:tracePt t="14559" x="4521200" y="3295650"/>
          <p14:tracePt t="14576" x="4533900" y="3340100"/>
          <p14:tracePt t="14593" x="4546600" y="3384550"/>
          <p14:tracePt t="14595" x="4552950" y="3403600"/>
          <p14:tracePt t="14610" x="4572000" y="3435350"/>
          <p14:tracePt t="14627" x="4584700" y="3457575"/>
          <p14:tracePt t="14644" x="4587875" y="3492500"/>
          <p14:tracePt t="14660" x="4587875" y="3514725"/>
          <p14:tracePt t="14676" x="4597400" y="3524250"/>
          <p14:tracePt t="14694" x="4610100" y="3559175"/>
          <p14:tracePt t="14710" x="4629150" y="3575050"/>
          <p14:tracePt t="14726" x="4638675" y="3597275"/>
          <p14:tracePt t="14743" x="4648200" y="3606800"/>
          <p14:tracePt t="14760" x="4657725" y="3625850"/>
          <p14:tracePt t="14777" x="4664075" y="3641725"/>
          <p14:tracePt t="14794" x="4679950" y="3657600"/>
          <p14:tracePt t="14810" x="4689475" y="3673475"/>
          <p14:tracePt t="14827" x="4702175" y="3705225"/>
          <p14:tracePt t="14843" x="4718050" y="3724275"/>
          <p14:tracePt t="14860" x="4733925" y="3733800"/>
          <p14:tracePt t="14876" x="4743450" y="3743325"/>
          <p14:tracePt t="14893" x="4746625" y="3765550"/>
          <p14:tracePt t="14909" x="4746625" y="3775075"/>
          <p14:tracePt t="14927" x="4756150" y="3778250"/>
          <p14:tracePt t="14943" x="4772025" y="3784600"/>
          <p14:tracePt t="14960" x="4800600" y="3784600"/>
          <p14:tracePt t="14977" x="4810125" y="3784600"/>
          <p14:tracePt t="14994" x="4822825" y="3784600"/>
          <p14:tracePt t="15010" x="4835525" y="3784600"/>
          <p14:tracePt t="15026" x="4838700" y="3784600"/>
          <p14:tracePt t="15066" x="4845050" y="3784600"/>
          <p14:tracePt t="15077" x="4848225" y="3784600"/>
          <p14:tracePt t="15093" x="4864100" y="3784600"/>
          <p14:tracePt t="16749" x="4838700" y="3746500"/>
          <p14:tracePt t="16755" x="4813300" y="3686175"/>
          <p14:tracePt t="16762" x="4787900" y="3625850"/>
          <p14:tracePt t="16777" x="4800600" y="3540125"/>
          <p14:tracePt t="16793" x="4835525" y="3492500"/>
          <p14:tracePt t="16811" x="4972050" y="3413125"/>
          <p14:tracePt t="16827" x="5295900" y="3327400"/>
          <p14:tracePt t="16861" x="5778500" y="3305175"/>
          <p14:tracePt t="16894" x="6146800" y="3305175"/>
          <p14:tracePt t="16911" x="6200775" y="3305175"/>
          <p14:tracePt t="16927" x="6232525" y="3305175"/>
          <p14:tracePt t="16943" x="6242050" y="3305175"/>
          <p14:tracePt t="16977" x="6223000" y="3305175"/>
          <p14:tracePt t="16993" x="6153150" y="3305175"/>
          <p14:tracePt t="17009" x="6061075" y="3305175"/>
          <p14:tracePt t="17026" x="5876925" y="3311525"/>
          <p14:tracePt t="17042" x="5781675" y="3317875"/>
          <p14:tracePt t="17060" x="5724525" y="3333750"/>
          <p14:tracePt t="17077" x="5676900" y="3336925"/>
          <p14:tracePt t="17093" x="5654675" y="3343275"/>
          <p14:tracePt t="17110" x="5619750" y="3343275"/>
          <p14:tracePt t="17127" x="5521325" y="3340100"/>
          <p14:tracePt t="17143" x="5457825" y="3327400"/>
          <p14:tracePt t="17160" x="5397500" y="3327400"/>
          <p14:tracePt t="17176" x="5343525" y="3327400"/>
          <p14:tracePt t="17192" x="5327650" y="3327400"/>
          <p14:tracePt t="17210" x="5318125" y="3327400"/>
          <p14:tracePt t="17226" x="5295900" y="3327400"/>
          <p14:tracePt t="17243" x="5286375" y="3327400"/>
          <p14:tracePt t="17259" x="5276850" y="3327400"/>
          <p14:tracePt t="17276" x="5264150" y="3314700"/>
          <p14:tracePt t="17293" x="5245100" y="3298825"/>
          <p14:tracePt t="17310" x="5235575" y="3289300"/>
          <p14:tracePt t="17326" x="5222875" y="3286125"/>
          <p14:tracePt t="17360" x="5216525" y="3286125"/>
          <p14:tracePt t="17384" x="5213350" y="3286125"/>
          <p14:tracePt t="18177" x="5213350" y="3248025"/>
          <p14:tracePt t="18183" x="5213350" y="3187700"/>
          <p14:tracePt t="18193" x="5213350" y="3143250"/>
          <p14:tracePt t="18211" x="5175250" y="3028950"/>
          <p14:tracePt t="18226" x="5143500" y="2994025"/>
          <p14:tracePt t="18244" x="5118100" y="2978150"/>
          <p14:tracePt t="18260" x="5076825" y="2971800"/>
          <p14:tracePt t="18292" x="5003800" y="2981325"/>
          <p14:tracePt t="18326" x="4930775" y="3016250"/>
          <p14:tracePt t="18342" x="4899025" y="3028950"/>
          <p14:tracePt t="18359" x="4876800" y="3041650"/>
          <p14:tracePt t="18376" x="4832350" y="3067050"/>
          <p14:tracePt t="18392" x="4816475" y="3076575"/>
          <p14:tracePt t="18409" x="4800600" y="3108325"/>
          <p14:tracePt t="18426" x="4784725" y="3124200"/>
          <p14:tracePt t="18442" x="4775200" y="3140075"/>
          <p14:tracePt t="18460" x="4768850" y="3168650"/>
          <p14:tracePt t="18476" x="4768850" y="3178175"/>
          <p14:tracePt t="18493" x="4768850" y="3187700"/>
          <p14:tracePt t="18510" x="4759325" y="3190875"/>
          <p14:tracePt t="18526" x="4749800" y="3190875"/>
          <p14:tracePt t="18543" x="4733925" y="3178175"/>
          <p14:tracePt t="18560" x="4714875" y="3130550"/>
          <p14:tracePt t="18576" x="4702175" y="3076575"/>
          <p14:tracePt t="18593" x="4686300" y="3000375"/>
          <p14:tracePt t="18610" x="4635500" y="2841625"/>
          <p14:tracePt t="18626" x="4606925" y="2774950"/>
          <p14:tracePt t="18643" x="4556125" y="2673350"/>
          <p14:tracePt t="18660" x="4476750" y="2552700"/>
          <p14:tracePt t="18676" x="4445000" y="2486025"/>
          <p14:tracePt t="18693" x="4413250" y="2438400"/>
          <p14:tracePt t="18710" x="4387850" y="2409825"/>
          <p14:tracePt t="18726" x="4378325" y="2400300"/>
          <p14:tracePt t="18742" x="4362450" y="2384425"/>
          <p14:tracePt t="18759" x="4349750" y="2368550"/>
          <p14:tracePt t="18776" x="4337050" y="2346325"/>
          <p14:tracePt t="18793" x="4324350" y="2314575"/>
          <p14:tracePt t="18809" x="4298950" y="2266950"/>
          <p14:tracePt t="18826" x="4289425" y="2235200"/>
          <p14:tracePt t="18843" x="4289425" y="2206625"/>
          <p14:tracePt t="18860" x="4289425" y="2178050"/>
          <p14:tracePt t="18876" x="4289425" y="2168525"/>
          <p14:tracePt t="18893" x="4289425" y="2159000"/>
          <p14:tracePt t="18926" x="4289425" y="2168525"/>
          <p14:tracePt t="18943" x="4289425" y="2178050"/>
          <p14:tracePt t="18960" x="4327525" y="2212975"/>
          <p14:tracePt t="18976" x="4352925" y="2260600"/>
          <p14:tracePt t="18993" x="4406900" y="2336800"/>
          <p14:tracePt t="19010" x="4473575" y="2476500"/>
          <p14:tracePt t="19026" x="4505325" y="2565400"/>
          <p14:tracePt t="19043" x="4537075" y="2641600"/>
          <p14:tracePt t="19059" x="4619625" y="2784475"/>
          <p14:tracePt t="19076" x="4654550" y="2835275"/>
          <p14:tracePt t="19093" x="4683125" y="2879725"/>
          <p14:tracePt t="19110" x="4714875" y="2930525"/>
          <p14:tracePt t="19126" x="4727575" y="2955925"/>
          <p14:tracePt t="19143" x="4730750" y="2965450"/>
          <p14:tracePt t="19159" x="4730750" y="2984500"/>
          <p14:tracePt t="19176" x="4730750" y="2994025"/>
          <p14:tracePt t="19193" x="4730750" y="3003550"/>
          <p14:tracePt t="19209" x="4730750" y="3019425"/>
          <p14:tracePt t="19226" x="4737100" y="3028950"/>
          <p14:tracePt t="19242" x="4740275" y="3035300"/>
          <p14:tracePt t="19259" x="4740275" y="3044825"/>
          <p14:tracePt t="19276" x="4740275" y="3048000"/>
          <p14:tracePt t="19338" x="4740275" y="3054350"/>
          <p14:tracePt t="19360" x="4740275" y="3057525"/>
          <p14:tracePt t="19367" x="4740275" y="3063875"/>
          <p14:tracePt t="19376" x="4740275" y="3067050"/>
          <p14:tracePt t="19393" x="4740275" y="3082925"/>
          <p14:tracePt t="19410" x="4740275" y="3098800"/>
          <p14:tracePt t="19426" x="4740275" y="3108325"/>
          <p14:tracePt t="19443" x="4740275" y="3117850"/>
          <p14:tracePt t="19459" x="4746625" y="3136900"/>
          <p14:tracePt t="19476" x="4762500" y="3146425"/>
          <p14:tracePt t="19492" x="4778375" y="3159125"/>
          <p14:tracePt t="19510" x="4841875" y="3197225"/>
          <p14:tracePt t="19526" x="4889500" y="3222625"/>
          <p14:tracePt t="19542" x="4921250" y="3251200"/>
          <p14:tracePt t="19559" x="4949825" y="3267075"/>
          <p14:tracePt t="19576" x="4959350" y="3276600"/>
          <p14:tracePt t="19592" x="4965700" y="3279775"/>
          <p14:tracePt t="19610" x="4975225" y="3286125"/>
          <p14:tracePt t="19626" x="4984750" y="3302000"/>
          <p14:tracePt t="19642" x="5019675" y="3302000"/>
          <p14:tracePt t="19659" x="5073650" y="3308350"/>
          <p14:tracePt t="19676" x="5095875" y="3308350"/>
          <p14:tracePt t="19693" x="5114925" y="3308350"/>
          <p14:tracePt t="19709" x="5127625" y="3308350"/>
          <p14:tracePt t="19726" x="5130800" y="3308350"/>
          <p14:tracePt t="22676" x="5143500" y="3286125"/>
          <p14:tracePt t="22682" x="5159375" y="3238500"/>
          <p14:tracePt t="22692" x="5184775" y="3187700"/>
          <p14:tracePt t="22710" x="5248275" y="3032125"/>
          <p14:tracePt t="22725" x="5356225" y="2844800"/>
          <p14:tracePt t="22742" x="5435600" y="2730500"/>
          <p14:tracePt t="22759" x="5511800" y="2635250"/>
          <p14:tracePt t="22762" x="5534025" y="2597150"/>
          <p14:tracePt t="22792" x="5622925" y="2520950"/>
          <p14:tracePt t="22826" x="5689600" y="2473325"/>
          <p14:tracePt t="22842" x="5737225" y="2444750"/>
          <p14:tracePt t="22859" x="5803900" y="2416175"/>
          <p14:tracePt t="22876" x="5908675" y="2378075"/>
          <p14:tracePt t="22892" x="5953125" y="2365375"/>
          <p14:tracePt t="22909" x="6000750" y="2352675"/>
          <p14:tracePt t="22926" x="6042025" y="2327275"/>
          <p14:tracePt t="22942" x="6051550" y="2317750"/>
          <p14:tracePt t="22959" x="6064250" y="2295525"/>
          <p14:tracePt t="22976" x="6086475" y="2260600"/>
          <p14:tracePt t="22992" x="6102350" y="2241550"/>
          <p14:tracePt t="23009" x="6127750" y="2232025"/>
          <p14:tracePt t="23026" x="6178550" y="2197100"/>
          <p14:tracePt t="23042" x="6207125" y="2197100"/>
          <p14:tracePt t="23059" x="6216650" y="2197100"/>
          <p14:tracePt t="23076" x="6232525" y="2203450"/>
          <p14:tracePt t="23092" x="6242050" y="2219325"/>
          <p14:tracePt t="23109" x="6245225" y="2235200"/>
          <p14:tracePt t="23125" x="6257925" y="2276475"/>
          <p14:tracePt t="23142" x="6264275" y="2298700"/>
          <p14:tracePt t="23160" x="6270625" y="2339975"/>
          <p14:tracePt t="23176" x="6276975" y="2362200"/>
          <p14:tracePt t="23192" x="6276975" y="2406650"/>
          <p14:tracePt t="23209" x="6276975" y="2466975"/>
          <p14:tracePt t="23226" x="6261100" y="2540000"/>
          <p14:tracePt t="23242" x="6242050" y="2578100"/>
          <p14:tracePt t="23260" x="6223000" y="2625725"/>
          <p14:tracePt t="23276" x="6213475" y="2641600"/>
          <p14:tracePt t="23292" x="6200775" y="2657475"/>
          <p14:tracePt t="23310" x="6191250" y="2673350"/>
          <p14:tracePt t="23326" x="6191250" y="2682875"/>
          <p14:tracePt t="23382" x="6197600" y="2676525"/>
          <p14:tracePt t="23389" x="6203950" y="2663825"/>
          <p14:tracePt t="23396" x="6210300" y="2654300"/>
          <p14:tracePt t="23410" x="6216650" y="2609850"/>
          <p14:tracePt t="23426" x="6216650" y="2578100"/>
          <p14:tracePt t="23442" x="6216650" y="2562225"/>
          <p14:tracePt t="23459" x="6216650" y="2549525"/>
          <p14:tracePt t="23562" x="6210300" y="2555875"/>
          <p14:tracePt t="23568" x="6207125" y="2559050"/>
          <p14:tracePt t="23576" x="6181725" y="2571750"/>
          <p14:tracePt t="23593" x="6089650" y="2619375"/>
          <p14:tracePt t="23610" x="5864225" y="2711450"/>
          <p14:tracePt t="23626" x="5686425" y="2787650"/>
          <p14:tracePt t="23642" x="5553075" y="2838450"/>
          <p14:tracePt t="23659" x="5400675" y="2914650"/>
          <p14:tracePt t="23675" x="5311775" y="2955925"/>
          <p14:tracePt t="23692" x="5213350" y="2987675"/>
          <p14:tracePt t="23710" x="5073650" y="3044825"/>
          <p14:tracePt t="23726" x="4997450" y="3070225"/>
          <p14:tracePt t="23743" x="4949825" y="3089275"/>
          <p14:tracePt t="23759" x="4908550" y="3114675"/>
          <p14:tracePt t="23775" x="4883150" y="3124200"/>
          <p14:tracePt t="23792" x="4873625" y="3136900"/>
          <p14:tracePt t="23810" x="4860925" y="3136900"/>
          <p14:tracePt t="23825" x="4832350" y="3136900"/>
          <p14:tracePt t="23842" x="4806950" y="3133725"/>
          <p14:tracePt t="23859" x="4762500" y="3086100"/>
          <p14:tracePt t="23875" x="4756150" y="3048000"/>
          <p14:tracePt t="23893" x="4756150" y="3006725"/>
          <p14:tracePt t="23909" x="4778375" y="2955925"/>
          <p14:tracePt t="23925" x="4787900" y="2946400"/>
          <p14:tracePt t="23942" x="4787900" y="2936875"/>
          <p14:tracePt t="24052" x="4781550" y="2936875"/>
          <p14:tracePt t="24059" x="4772025" y="2936875"/>
          <p14:tracePt t="24066" x="4759325" y="2936875"/>
          <p14:tracePt t="24075" x="4743450" y="2936875"/>
          <p14:tracePt t="24092" x="4683125" y="2936875"/>
          <p14:tracePt t="24109" x="4572000" y="2955925"/>
          <p14:tracePt t="24126" x="4505325" y="2974975"/>
          <p14:tracePt t="24142" x="4445000" y="3013075"/>
          <p14:tracePt t="24159" x="4371975" y="3060700"/>
          <p14:tracePt t="24175" x="4302125" y="3089275"/>
          <p14:tracePt t="24192" x="4248150" y="3101975"/>
          <p14:tracePt t="24209" x="4232275" y="3108325"/>
          <p14:tracePt t="24495" x="4121150" y="3108325"/>
          <p14:tracePt t="24502" x="3997325" y="3117850"/>
          <p14:tracePt t="24510" x="3883025" y="3127375"/>
          <p14:tracePt t="24542" x="3403600" y="3216275"/>
          <p14:tracePt t="24576" x="2952750" y="3289300"/>
          <p14:tracePt t="24594" x="2794000" y="3324225"/>
          <p14:tracePt t="24609" x="2711450" y="3340100"/>
          <p14:tracePt t="24625" x="2647950" y="3352800"/>
          <p14:tracePt t="24642" x="2581275" y="3368675"/>
          <p14:tracePt t="24659" x="2517775" y="3406775"/>
          <p14:tracePt t="24676" x="2492375" y="3425825"/>
          <p14:tracePt t="24693" x="2460625" y="3444875"/>
          <p14:tracePt t="24710" x="2447925" y="3457575"/>
          <p14:tracePt t="24726" x="2438400" y="3467100"/>
          <p14:tracePt t="24742" x="2428875" y="3476625"/>
          <p14:tracePt t="24759" x="2406650" y="3482975"/>
          <p14:tracePt t="24775" x="2403475" y="3482975"/>
          <p14:tracePt t="24792" x="2397125" y="3482975"/>
          <p14:tracePt t="28583" x="2451100" y="3517900"/>
          <p14:tracePt t="28590" x="2536825" y="3575050"/>
          <p14:tracePt t="28597" x="2628900" y="3613150"/>
          <p14:tracePt t="28610" x="2952750" y="3714750"/>
          <p14:tracePt t="28625" x="3394075" y="3835400"/>
          <p14:tracePt t="28646" x="4159250" y="3962400"/>
          <p14:tracePt t="28667" x="4733925" y="3987800"/>
          <p14:tracePt t="28693" x="5080000" y="3981450"/>
          <p14:tracePt t="28726" x="5283200" y="3851275"/>
          <p14:tracePt t="28743" x="5327650" y="3721100"/>
          <p14:tracePt t="28759" x="5321300" y="3524250"/>
          <p14:tracePt t="28775" x="5267325" y="3368675"/>
          <p14:tracePt t="28791" x="5203825" y="3235325"/>
          <p14:tracePt t="28809" x="5083175" y="3076575"/>
          <p14:tracePt t="28825" x="5006975" y="2994025"/>
          <p14:tracePt t="28842" x="4943475" y="2921000"/>
          <p14:tracePt t="28860" x="4832350" y="2825750"/>
          <p14:tracePt t="28876" x="4740275" y="2774950"/>
          <p14:tracePt t="28892" x="4670425" y="2736850"/>
          <p14:tracePt t="28909" x="4587875" y="2711450"/>
          <p14:tracePt t="28925" x="4533900" y="2695575"/>
          <p14:tracePt t="28942" x="4473575" y="2695575"/>
          <p14:tracePt t="28959" x="4352925" y="2708275"/>
          <p14:tracePt t="28975" x="4244975" y="2743200"/>
          <p14:tracePt t="28992" x="4124325" y="2787650"/>
          <p14:tracePt t="29009" x="3911600" y="2822575"/>
          <p14:tracePt t="29025" x="3771900" y="2838450"/>
          <p14:tracePt t="29041" x="3635375" y="2838450"/>
          <p14:tracePt t="29059" x="3368675" y="2816225"/>
          <p14:tracePt t="29075" x="3219450" y="2797175"/>
          <p14:tracePt t="29092" x="3067050" y="2762250"/>
          <p14:tracePt t="29109" x="2851150" y="2708275"/>
          <p14:tracePt t="29125" x="2733675" y="2673350"/>
          <p14:tracePt t="29142" x="2613025" y="2647950"/>
          <p14:tracePt t="29159" x="2470150" y="2622550"/>
          <p14:tracePt t="29175" x="2416175" y="2609850"/>
          <p14:tracePt t="29191" x="2387600" y="2609850"/>
          <p14:tracePt t="29209" x="2352675" y="2609850"/>
          <p14:tracePt t="29225" x="2343150" y="2609850"/>
          <p14:tracePt t="29242" x="2333625" y="2609850"/>
          <p14:tracePt t="29259" x="2311400" y="2609850"/>
          <p14:tracePt t="29275" x="2301875" y="2616200"/>
          <p14:tracePt t="29292" x="2292350" y="2632075"/>
          <p14:tracePt t="29308" x="2257425" y="2727325"/>
          <p14:tracePt t="29325" x="2225675" y="2813050"/>
          <p14:tracePt t="29341" x="2209800" y="2921000"/>
          <p14:tracePt t="29358" x="2212975" y="3117850"/>
          <p14:tracePt t="29375" x="2232025" y="3257550"/>
          <p14:tracePt t="29391" x="2266950" y="3387725"/>
          <p14:tracePt t="29408" x="2339975" y="3635375"/>
          <p14:tracePt t="29425" x="2393950" y="3790950"/>
          <p14:tracePt t="29441" x="2457450" y="3937000"/>
          <p14:tracePt t="29458" x="2546350" y="4121150"/>
          <p14:tracePt t="29475" x="2593975" y="4200525"/>
          <p14:tracePt t="29492" x="2657475" y="4273550"/>
          <p14:tracePt t="29509" x="2762250" y="4387850"/>
          <p14:tracePt t="29525" x="2844800" y="4454525"/>
          <p14:tracePt t="29542" x="2927350" y="4521200"/>
          <p14:tracePt t="29559" x="3038475" y="4591050"/>
          <p14:tracePt t="29575" x="3105150" y="4619625"/>
          <p14:tracePt t="29591" x="3194050" y="4651375"/>
          <p14:tracePt t="29608" x="3378200" y="4660900"/>
          <p14:tracePt t="29625" x="3492500" y="4660900"/>
          <p14:tracePt t="29641" x="3597275" y="4660900"/>
          <p14:tracePt t="29659" x="3784600" y="4648200"/>
          <p14:tracePt t="29675" x="3870325" y="4622800"/>
          <p14:tracePt t="29692" x="3933825" y="4610100"/>
          <p14:tracePt t="29709" x="4029075" y="4565650"/>
          <p14:tracePt t="29725" x="4102100" y="4511675"/>
          <p14:tracePt t="29742" x="4178300" y="4425950"/>
          <p14:tracePt t="29759" x="4289425" y="4184650"/>
          <p14:tracePt t="29775" x="4343400" y="4032250"/>
          <p14:tracePt t="29792" x="4362450" y="3835400"/>
          <p14:tracePt t="29809" x="4356100" y="3571875"/>
          <p14:tracePt t="29825" x="4327525" y="3409950"/>
          <p14:tracePt t="29842" x="4283075" y="3235325"/>
          <p14:tracePt t="29859" x="4229100" y="3054350"/>
          <p14:tracePt t="29874" x="4178300" y="2930525"/>
          <p14:tracePt t="29892" x="4137025" y="2832100"/>
          <p14:tracePt t="29909" x="4067175" y="2720975"/>
          <p14:tracePt t="29926" x="4013200" y="2670175"/>
          <p14:tracePt t="29942" x="3959225" y="2641600"/>
          <p14:tracePt t="29959" x="3829050" y="2584450"/>
          <p14:tracePt t="29975" x="3721100" y="2552700"/>
          <p14:tracePt t="29991" x="3600450" y="2508250"/>
          <p14:tracePt t="30008" x="3397250" y="2463800"/>
          <p14:tracePt t="30025" x="3279775" y="2438400"/>
          <p14:tracePt t="30042" x="3181350" y="2422525"/>
          <p14:tracePt t="30058" x="3019425" y="2413000"/>
          <p14:tracePt t="30076" x="2924175" y="2425700"/>
          <p14:tracePt t="30092" x="2825750" y="2460625"/>
          <p14:tracePt t="30109" x="2673350" y="2536825"/>
          <p14:tracePt t="30125" x="2568575" y="2606675"/>
          <p14:tracePt t="30141" x="2476500" y="2682875"/>
          <p14:tracePt t="30158" x="2368550" y="2797175"/>
          <p14:tracePt t="30174" x="2298700" y="2851150"/>
          <p14:tracePt t="30191" x="2225675" y="2908300"/>
          <p14:tracePt t="30208" x="2152650" y="2997200"/>
          <p14:tracePt t="30225" x="2095500" y="3089275"/>
          <p14:tracePt t="30243" x="2016125" y="3241675"/>
          <p14:tracePt t="30258" x="1974850" y="3375025"/>
          <p14:tracePt t="30274" x="1955800" y="3514725"/>
          <p14:tracePt t="30291" x="1955800" y="3629025"/>
          <p14:tracePt t="30308" x="1984375" y="3775075"/>
          <p14:tracePt t="30325" x="2035175" y="3876675"/>
          <p14:tracePt t="30343" x="2178050" y="4054475"/>
          <p14:tracePt t="30358" x="2295525" y="4162425"/>
          <p14:tracePt t="30375" x="2466975" y="4286250"/>
          <p14:tracePt t="30379" x="2530475" y="4349750"/>
          <p14:tracePt t="30391" x="2606675" y="4416425"/>
          <p14:tracePt t="30408" x="2797175" y="4568825"/>
          <p14:tracePt t="30424" x="2955925" y="4664075"/>
          <p14:tracePt t="30441" x="3079750" y="4733925"/>
          <p14:tracePt t="30458" x="3228975" y="4800600"/>
          <p14:tracePt t="30475" x="3336925" y="4826000"/>
          <p14:tracePt t="30492" x="3505200" y="4851400"/>
          <p14:tracePt t="30508" x="3556000" y="4851400"/>
          <p14:tracePt t="30525" x="3609975" y="4848225"/>
          <p14:tracePt t="30542" x="3673475" y="4822825"/>
          <p14:tracePt t="30559" x="3721100" y="4778375"/>
          <p14:tracePt t="30576" x="3781425" y="4676775"/>
          <p14:tracePt t="30593" x="3851275" y="4495800"/>
          <p14:tracePt t="30608" x="3911600" y="4381500"/>
          <p14:tracePt t="30625" x="3975100" y="4235450"/>
          <p14:tracePt t="30642" x="4044950" y="4054475"/>
          <p14:tracePt t="30658" x="4079875" y="3924300"/>
          <p14:tracePt t="30675" x="4098925" y="3727450"/>
          <p14:tracePt t="30691" x="4092575" y="3476625"/>
          <p14:tracePt t="30708" x="4054475" y="3267075"/>
          <p14:tracePt t="30725" x="4010025" y="3136900"/>
          <p14:tracePt t="30742" x="3940175" y="3016250"/>
          <p14:tracePt t="30758" x="3895725" y="2955925"/>
          <p14:tracePt t="30775" x="3844925" y="2905125"/>
          <p14:tracePt t="30792" x="3730625" y="2806700"/>
          <p14:tracePt t="30808" x="3571875" y="2724150"/>
          <p14:tracePt t="30824" x="3429000" y="2660650"/>
          <p14:tracePt t="30842" x="3232150" y="2581275"/>
          <p14:tracePt t="30858" x="3101975" y="2546350"/>
          <p14:tracePt t="30875" x="3003550" y="2520950"/>
          <p14:tracePt t="30892" x="2901950" y="2498725"/>
          <p14:tracePt t="30909" x="2841625" y="2498725"/>
          <p14:tracePt t="30925" x="2784475" y="2498725"/>
          <p14:tracePt t="30941" x="2663825" y="2517775"/>
          <p14:tracePt t="30958" x="2609850" y="2530475"/>
          <p14:tracePt t="30975" x="2565400" y="2543175"/>
          <p14:tracePt t="30992" x="2505075" y="2590800"/>
          <p14:tracePt t="31008" x="2466975" y="2622550"/>
          <p14:tracePt t="31025" x="2428875" y="2692400"/>
          <p14:tracePt t="31042" x="2374900" y="2787650"/>
          <p14:tracePt t="31058" x="2324100" y="2898775"/>
          <p14:tracePt t="31075" x="2270125" y="3032125"/>
          <p14:tracePt t="31091" x="2212975" y="3203575"/>
          <p14:tracePt t="31108" x="2178050" y="3302000"/>
          <p14:tracePt t="31125" x="2162175" y="3422650"/>
          <p14:tracePt t="31142" x="2152650" y="3584575"/>
          <p14:tracePt t="31158" x="2159000" y="3679825"/>
          <p14:tracePt t="31175" x="2203450" y="3810000"/>
          <p14:tracePt t="31192" x="2292350" y="4029075"/>
          <p14:tracePt t="31209" x="2362200" y="4143375"/>
          <p14:tracePt t="31225" x="2444750" y="4276725"/>
          <p14:tracePt t="31241" x="2568575" y="4454525"/>
          <p14:tracePt t="31258" x="2695575" y="4556125"/>
          <p14:tracePt t="31275" x="2800350" y="4632325"/>
          <p14:tracePt t="31292" x="3009900" y="4749800"/>
          <p14:tracePt t="31308" x="3152775" y="4822825"/>
          <p14:tracePt t="31325" x="3254375" y="4873625"/>
          <p14:tracePt t="31342" x="3381375" y="4921250"/>
          <p14:tracePt t="31358" x="3435350" y="4927600"/>
          <p14:tracePt t="31374" x="3486150" y="4918075"/>
          <p14:tracePt t="31391" x="3597275" y="4857750"/>
          <p14:tracePt t="31408" x="3638550" y="4797425"/>
          <p14:tracePt t="31425" x="3714750" y="4702175"/>
          <p14:tracePt t="31441" x="3813175" y="4540250"/>
          <p14:tracePt t="31458" x="3870325" y="4457700"/>
          <p14:tracePt t="31475" x="3908425" y="4387850"/>
          <p14:tracePt t="31491" x="3956050" y="4219575"/>
          <p14:tracePt t="31508" x="3965575" y="4092575"/>
          <p14:tracePt t="31525" x="3965575" y="3987800"/>
          <p14:tracePt t="31542" x="3990975" y="3778250"/>
          <p14:tracePt t="31559" x="3990975" y="3660775"/>
          <p14:tracePt t="31575" x="3981450" y="3578225"/>
          <p14:tracePt t="31592" x="3959225" y="3463925"/>
          <p14:tracePt t="31608" x="3924300" y="3355975"/>
          <p14:tracePt t="31625" x="3883025" y="3254375"/>
          <p14:tracePt t="31641" x="3835400" y="3117850"/>
          <p14:tracePt t="31659" x="3794125" y="3038475"/>
          <p14:tracePt t="31675" x="3736975" y="2946400"/>
          <p14:tracePt t="31692" x="3654425" y="2816225"/>
          <p14:tracePt t="31709" x="3603625" y="2771775"/>
          <p14:tracePt t="31726" x="3543300" y="2720975"/>
          <p14:tracePt t="31741" x="3425825" y="2657475"/>
          <p14:tracePt t="31758" x="3302000" y="2603500"/>
          <p14:tracePt t="31775" x="3181350" y="2549525"/>
          <p14:tracePt t="31792" x="3041650" y="2495550"/>
          <p14:tracePt t="31809" x="2955925" y="2479675"/>
          <p14:tracePt t="31826" x="2857500" y="2463800"/>
          <p14:tracePt t="31842" x="2819400" y="2466975"/>
          <p14:tracePt t="31859" x="2781300" y="2479675"/>
          <p14:tracePt t="31875" x="2759075" y="2492375"/>
          <p14:tracePt t="31891" x="2714625" y="2530475"/>
          <p14:tracePt t="31908" x="2682875" y="2552700"/>
          <p14:tracePt t="31925" x="2663825" y="2584450"/>
          <p14:tracePt t="31928" x="2660650" y="2597150"/>
          <p14:tracePt t="31942" x="2647950" y="2635250"/>
          <p14:tracePt t="31959" x="2635250" y="2657475"/>
          <p14:tracePt t="31976" x="2622550" y="2692400"/>
          <p14:tracePt t="31991" x="2622550" y="2701925"/>
          <p14:tracePt t="32008" x="2622550" y="2711450"/>
          <p14:tracePt t="32025" x="2622550" y="27273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 descr="Mod$C3$A9le+planche+d$27herbier"/>
          <p:cNvPicPr>
            <a:picLocks noChangeAspect="1" noChangeArrowheads="1"/>
          </p:cNvPicPr>
          <p:nvPr/>
        </p:nvPicPr>
        <p:blipFill>
          <a:blip r:embed="rId4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"/>
    </mc:Choice>
    <mc:Fallback>
      <p:transition spd="slow" advTm="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vue-generale_p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714375"/>
            <a:ext cx="7056438" cy="56435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44"/>
    </mc:Choice>
    <mc:Fallback>
      <p:transition spd="slow" advTm="3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63" x="2644775" y="2717800"/>
          <p14:tracePt t="3369" x="2692400" y="2701925"/>
          <p14:tracePt t="3377" x="2752725" y="2686050"/>
          <p14:tracePt t="3389" x="2857500" y="2676525"/>
          <p14:tracePt t="3406" x="3413125" y="2673350"/>
          <p14:tracePt t="3430" x="4251325" y="2746375"/>
          <p14:tracePt t="3458" x="5362575" y="2873375"/>
          <p14:tracePt t="3490" x="6397625" y="3117850"/>
          <p14:tracePt t="3507" x="6638925" y="3187700"/>
          <p14:tracePt t="3523" x="6826250" y="3244850"/>
          <p14:tracePt t="3539" x="7004050" y="3308350"/>
          <p14:tracePt t="3556" x="7153275" y="3375025"/>
          <p14:tracePt t="3573" x="7191375" y="3387725"/>
          <p14:tracePt t="3589" x="7216775" y="3400425"/>
          <p14:tracePt t="3606" x="7229475" y="3400425"/>
          <p14:tracePt t="3814" x="7200900" y="3362325"/>
          <p14:tracePt t="3820" x="7153275" y="3298825"/>
          <p14:tracePt t="3827" x="7112000" y="3244850"/>
          <p14:tracePt t="3840" x="7023100" y="3140075"/>
          <p14:tracePt t="3856" x="6896100" y="2959100"/>
          <p14:tracePt t="3872" x="6734175" y="2755900"/>
          <p14:tracePt t="3890" x="6496050" y="2447925"/>
          <p14:tracePt t="3907" x="6318250" y="2235200"/>
          <p14:tracePt t="3926" x="6105525" y="2051050"/>
          <p14:tracePt t="3941" x="5946775" y="1936750"/>
          <p14:tracePt t="3957" x="5810250" y="1847850"/>
          <p14:tracePt t="3973" x="5695950" y="1778000"/>
          <p14:tracePt t="3990" x="5556250" y="1711325"/>
          <p14:tracePt t="4006" x="5467350" y="1670050"/>
          <p14:tracePt t="4022" x="5365750" y="1638300"/>
          <p14:tracePt t="4040" x="5222875" y="1603375"/>
          <p14:tracePt t="4056" x="5124450" y="1587500"/>
          <p14:tracePt t="4073" x="5010150" y="1581150"/>
          <p14:tracePt t="4090" x="4870450" y="1581150"/>
          <p14:tracePt t="4106" x="4772025" y="1593850"/>
          <p14:tracePt t="4123" x="4699000" y="1606550"/>
          <p14:tracePt t="4139" x="4552950" y="1647825"/>
          <p14:tracePt t="4156" x="4432300" y="1673225"/>
          <p14:tracePt t="4173" x="4324350" y="1689100"/>
          <p14:tracePt t="4189" x="4146550" y="1733550"/>
          <p14:tracePt t="4207" x="4048125" y="1749425"/>
          <p14:tracePt t="4224" x="3971925" y="1771650"/>
          <p14:tracePt t="4228" x="3952875" y="1778000"/>
          <p14:tracePt t="4240" x="3924300" y="1793875"/>
          <p14:tracePt t="4256" x="3892550" y="1806575"/>
          <p14:tracePt t="4272" x="3870325" y="1825625"/>
          <p14:tracePt t="4289" x="3838575" y="1863725"/>
          <p14:tracePt t="4305" x="3819525" y="1885950"/>
          <p14:tracePt t="4322" x="3806825" y="1917700"/>
          <p14:tracePt t="4339" x="3781425" y="1974850"/>
          <p14:tracePt t="4356" x="3781425" y="2025650"/>
          <p14:tracePt t="4372" x="3784600" y="2085975"/>
          <p14:tracePt t="4389" x="3816350" y="2187575"/>
          <p14:tracePt t="4406" x="3844925" y="2266950"/>
          <p14:tracePt t="4423" x="3895725" y="2355850"/>
          <p14:tracePt t="4439" x="3978275" y="2489200"/>
          <p14:tracePt t="4456" x="4038600" y="2590800"/>
          <p14:tracePt t="4472" x="4114800" y="2695575"/>
          <p14:tracePt t="4489" x="4241800" y="2870200"/>
          <p14:tracePt t="4506" x="4349750" y="2987675"/>
          <p14:tracePt t="4523" x="4498975" y="3140075"/>
          <p14:tracePt t="4539" x="4683125" y="3321050"/>
          <p14:tracePt t="4556" x="4797425" y="3419475"/>
          <p14:tracePt t="4572" x="4902200" y="3508375"/>
          <p14:tracePt t="4589" x="5026025" y="3597275"/>
          <p14:tracePt t="4606" x="5080000" y="3625850"/>
          <p14:tracePt t="4623" x="5121275" y="3657600"/>
          <p14:tracePt t="4640" x="5200650" y="3676650"/>
          <p14:tracePt t="4657" x="5245100" y="3676650"/>
          <p14:tracePt t="4672" x="5289550" y="3676650"/>
          <p14:tracePt t="4689" x="5314950" y="3676650"/>
          <p14:tracePt t="4705" x="5324475" y="3676650"/>
          <p14:tracePt t="4723" x="5337175" y="3676650"/>
          <p14:tracePt t="5781" x="5372100" y="3692525"/>
          <p14:tracePt t="5787" x="5432425" y="3708400"/>
          <p14:tracePt t="5794" x="5470525" y="3724275"/>
          <p14:tracePt t="5806" x="5534025" y="3759200"/>
          <p14:tracePt t="5823" x="5746750" y="3822700"/>
          <p14:tracePt t="5840" x="5889625" y="3857625"/>
          <p14:tracePt t="5872" x="6207125" y="3908425"/>
          <p14:tracePt t="5906" x="6359525" y="3908425"/>
          <p14:tracePt t="5923" x="6416675" y="3908425"/>
          <p14:tracePt t="5939" x="6435725" y="3908425"/>
          <p14:tracePt t="5956" x="6448425" y="3908425"/>
          <p14:tracePt t="5973" x="6448425" y="3898900"/>
          <p14:tracePt t="5989" x="6448425" y="3860800"/>
          <p14:tracePt t="6006" x="6448425" y="3810000"/>
          <p14:tracePt t="6023" x="6426200" y="3686175"/>
          <p14:tracePt t="6039" x="6388100" y="3606800"/>
          <p14:tracePt t="6055" x="6324600" y="3486150"/>
          <p14:tracePt t="6072" x="6188075" y="3273425"/>
          <p14:tracePt t="6089" x="6089650" y="3159125"/>
          <p14:tracePt t="6106" x="5911850" y="2990850"/>
          <p14:tracePt t="6122" x="5514975" y="2663825"/>
          <p14:tracePt t="6140" x="5149850" y="2454275"/>
          <p14:tracePt t="6157" x="4718050" y="2200275"/>
          <p14:tracePt t="6174" x="4505325" y="2066925"/>
          <p14:tracePt t="6189" x="4340225" y="2003425"/>
          <p14:tracePt t="6207" x="4121150" y="1920875"/>
          <p14:tracePt t="6222" x="4003675" y="1889125"/>
          <p14:tracePt t="6239" x="3905250" y="1873250"/>
          <p14:tracePt t="6255" x="3822700" y="1863725"/>
          <p14:tracePt t="6273" x="3746500" y="1863725"/>
          <p14:tracePt t="6289" x="3721100" y="1873250"/>
          <p14:tracePt t="6306" x="3698875" y="1892300"/>
          <p14:tracePt t="6322" x="3683000" y="1905000"/>
          <p14:tracePt t="6339" x="3683000" y="1920875"/>
          <p14:tracePt t="6356" x="3683000" y="1949450"/>
          <p14:tracePt t="6372" x="3692525" y="1984375"/>
          <p14:tracePt t="6390" x="3711575" y="2022475"/>
          <p14:tracePt t="6406" x="3724275" y="2054225"/>
          <p14:tracePt t="6423" x="3740150" y="2095500"/>
          <p14:tracePt t="6439" x="3775075" y="2143125"/>
          <p14:tracePt t="6456" x="3806825" y="2181225"/>
          <p14:tracePt t="6472" x="3911600" y="2286000"/>
          <p14:tracePt t="6489" x="4003675" y="2346325"/>
          <p14:tracePt t="6506" x="4105275" y="2406650"/>
          <p14:tracePt t="6523" x="4235450" y="2470150"/>
          <p14:tracePt t="6539" x="4356100" y="2505075"/>
          <p14:tracePt t="6556" x="4457700" y="2546350"/>
          <p14:tracePt t="6572" x="4584700" y="2593975"/>
          <p14:tracePt t="6588" x="4683125" y="2625725"/>
          <p14:tracePt t="6605" x="4768850" y="2657475"/>
          <p14:tracePt t="6622" x="4873625" y="2689225"/>
          <p14:tracePt t="6639" x="4937125" y="2711450"/>
          <p14:tracePt t="6657" x="5035550" y="2717800"/>
          <p14:tracePt t="6673" x="5105400" y="2717800"/>
          <p14:tracePt t="6689" x="5175250" y="2714625"/>
          <p14:tracePt t="6706" x="5267325" y="2686050"/>
          <p14:tracePt t="6722" x="5321300" y="2679700"/>
          <p14:tracePt t="6739" x="5359400" y="2667000"/>
          <p14:tracePt t="6756" x="5410200" y="2667000"/>
          <p14:tracePt t="6757" x="5445125" y="2667000"/>
          <p14:tracePt t="6772" x="5495925" y="2660650"/>
          <p14:tracePt t="6789" x="5549900" y="2654300"/>
          <p14:tracePt t="6807" x="5613400" y="2654300"/>
          <p14:tracePt t="6822" x="5641975" y="2654300"/>
          <p14:tracePt t="6839" x="5657850" y="2654300"/>
          <p14:tracePt t="6856" x="5673725" y="2654300"/>
          <p14:tracePt t="6872" x="5676900" y="2654300"/>
          <p14:tracePt t="6889" x="5683250" y="2654300"/>
          <p14:tracePt t="6922" x="5683250" y="2660650"/>
          <p14:tracePt t="6938" x="5692775" y="2670175"/>
          <p14:tracePt t="6956" x="5692775" y="2689225"/>
          <p14:tracePt t="6972" x="5692775" y="2698750"/>
          <p14:tracePt t="6988" x="5692775" y="2714625"/>
          <p14:tracePt t="7006" x="5705475" y="2765425"/>
          <p14:tracePt t="7022" x="5705475" y="2806700"/>
          <p14:tracePt t="7038" x="5705475" y="2844800"/>
          <p14:tracePt t="7056" x="5702300" y="2962275"/>
          <p14:tracePt t="7072" x="5676900" y="3070225"/>
          <p14:tracePt t="7089" x="5661025" y="3165475"/>
          <p14:tracePt t="7106" x="5638800" y="3279775"/>
          <p14:tracePt t="7122" x="5622925" y="3352800"/>
          <p14:tracePt t="7139" x="5600700" y="3438525"/>
          <p14:tracePt t="7156" x="5578475" y="3540125"/>
          <p14:tracePt t="7172" x="5556250" y="3616325"/>
          <p14:tracePt t="7189" x="5518150" y="3686175"/>
          <p14:tracePt t="7206" x="5457825" y="3784600"/>
          <p14:tracePt t="7223" x="5397500" y="3829050"/>
          <p14:tracePt t="7238" x="5327650" y="3876675"/>
          <p14:tracePt t="7256" x="5197475" y="3889375"/>
          <p14:tracePt t="7272" x="5137150" y="3889375"/>
          <p14:tracePt t="7289" x="5092700" y="3879850"/>
          <p14:tracePt t="7305" x="5026025" y="3848100"/>
          <p14:tracePt t="7322" x="4959350" y="3819525"/>
          <p14:tracePt t="7340" x="4889500" y="3762375"/>
          <p14:tracePt t="7356" x="4838700" y="3736975"/>
          <p14:tracePt t="7635" x="4886325" y="3778250"/>
          <p14:tracePt t="7641" x="4949825" y="3832225"/>
          <p14:tracePt t="7655" x="5089525" y="3933825"/>
          <p14:tracePt t="7672" x="5267325" y="4038600"/>
          <p14:tracePt t="7689" x="5470525" y="4124325"/>
          <p14:tracePt t="7707" x="5737225" y="4181475"/>
          <p14:tracePt t="7724" x="5899150" y="4206875"/>
          <p14:tracePt t="7739" x="6029325" y="4225925"/>
          <p14:tracePt t="7756" x="6194425" y="4248150"/>
          <p14:tracePt t="7772" x="6315075" y="4273550"/>
          <p14:tracePt t="7789" x="6413500" y="4318000"/>
          <p14:tracePt t="7805" x="6537325" y="4340225"/>
          <p14:tracePt t="7822" x="6575425" y="4346575"/>
          <p14:tracePt t="7839" x="6604000" y="4346575"/>
          <p14:tracePt t="7856" x="6616700" y="4333875"/>
          <p14:tracePt t="7873" x="6623050" y="4298950"/>
          <p14:tracePt t="7889" x="6619875" y="4260850"/>
          <p14:tracePt t="7906" x="6575425" y="4200525"/>
          <p14:tracePt t="7922" x="6534150" y="4162425"/>
          <p14:tracePt t="7939" x="6486525" y="4127500"/>
          <p14:tracePt t="7955" x="6397625" y="4051300"/>
          <p14:tracePt t="7972" x="6324600" y="3997325"/>
          <p14:tracePt t="7989" x="6254750" y="3949700"/>
          <p14:tracePt t="8006" x="6153150" y="3873500"/>
          <p14:tracePt t="8023" x="6096000" y="3838575"/>
          <p14:tracePt t="8039" x="6048375" y="3803650"/>
          <p14:tracePt t="8055" x="6013450" y="3781425"/>
          <p14:tracePt t="8072" x="5981700" y="3768725"/>
          <p14:tracePt t="8088" x="5972175" y="3746500"/>
          <p14:tracePt t="8105" x="5956300" y="3717925"/>
          <p14:tracePt t="8122" x="5937250" y="3689350"/>
          <p14:tracePt t="8140" x="5924550" y="3657600"/>
          <p14:tracePt t="8156" x="5905500" y="3594100"/>
          <p14:tracePt t="8172" x="5899150" y="3549650"/>
          <p14:tracePt t="8188" x="5892800" y="3517900"/>
          <p14:tracePt t="8206" x="5867400" y="3460750"/>
          <p14:tracePt t="8222" x="5848350" y="3416300"/>
          <p14:tracePt t="8238" x="5810250" y="3349625"/>
          <p14:tracePt t="8255" x="5778500" y="3286125"/>
          <p14:tracePt t="8272" x="5765800" y="3254375"/>
          <p14:tracePt t="8288" x="5749925" y="3228975"/>
          <p14:tracePt t="8306" x="5734050" y="3216275"/>
          <p14:tracePt t="8322" x="5724525" y="3206750"/>
          <p14:tracePt t="8338" x="5715000" y="3197225"/>
          <p14:tracePt t="8356" x="5673725" y="3171825"/>
          <p14:tracePt t="8372" x="5641975" y="3159125"/>
          <p14:tracePt t="8388" x="5591175" y="3146425"/>
          <p14:tracePt t="8406" x="5473700" y="3146425"/>
          <p14:tracePt t="8422" x="5403850" y="3146425"/>
          <p14:tracePt t="8439" x="5327650" y="3146425"/>
          <p14:tracePt t="8455" x="5283200" y="3146425"/>
          <p14:tracePt t="8472" x="5260975" y="3146425"/>
          <p14:tracePt t="8488" x="5238750" y="3146425"/>
          <p14:tracePt t="8506" x="5216525" y="3146425"/>
          <p14:tracePt t="8522" x="5207000" y="3146425"/>
          <p14:tracePt t="8540" x="5197475" y="3152775"/>
          <p14:tracePt t="8556" x="5197475" y="3159125"/>
          <p14:tracePt t="8640" x="5200650" y="3159125"/>
          <p14:tracePt t="8647" x="5203825" y="3159125"/>
          <p14:tracePt t="8655" x="5216525" y="3159125"/>
          <p14:tracePt t="8672" x="5267325" y="3159125"/>
          <p14:tracePt t="8689" x="5394325" y="3159125"/>
          <p14:tracePt t="8706" x="5438775" y="3159125"/>
          <p14:tracePt t="8722" x="5473700" y="3159125"/>
          <p14:tracePt t="8739" x="5502275" y="3159125"/>
          <p14:tracePt t="8755" x="5514975" y="3159125"/>
          <p14:tracePt t="8772" x="5527675" y="3162300"/>
          <p14:tracePt t="8789" x="5540375" y="3168650"/>
          <p14:tracePt t="8806" x="5549900" y="3168650"/>
          <p14:tracePt t="8822" x="5559425" y="3168650"/>
          <p14:tracePt t="8856" x="5553075" y="3168650"/>
          <p14:tracePt t="8872" x="5543550" y="3168650"/>
          <p14:tracePt t="8889" x="5457825" y="3143250"/>
          <p14:tracePt t="8905" x="5381625" y="3121025"/>
          <p14:tracePt t="8922" x="5311775" y="3082925"/>
          <p14:tracePt t="8939" x="5245100" y="3025775"/>
          <p14:tracePt t="8956" x="5178425" y="2933700"/>
          <p14:tracePt t="8972" x="5099050" y="2838450"/>
          <p14:tracePt t="8988" x="4953000" y="2698750"/>
          <p14:tracePt t="9005" x="4841875" y="2562225"/>
          <p14:tracePt t="9023" x="4784725" y="2470150"/>
          <p14:tracePt t="9039" x="4733925" y="2397125"/>
          <p14:tracePt t="9055" x="4724400" y="2387600"/>
          <p14:tracePt t="9073" x="4714875" y="2378075"/>
          <p14:tracePt t="9089" x="4699000" y="2374900"/>
          <p14:tracePt t="9106" x="4699000" y="2362200"/>
          <p14:tracePt t="9138" x="4699000" y="2359025"/>
          <p14:tracePt t="9205" x="4708525" y="2359025"/>
          <p14:tracePt t="9212" x="4721225" y="2359025"/>
          <p14:tracePt t="9222" x="4740275" y="2359025"/>
          <p14:tracePt t="9239" x="4800600" y="2359025"/>
          <p14:tracePt t="9255" x="4845050" y="2359025"/>
          <p14:tracePt t="9272" x="4883150" y="2362200"/>
          <p14:tracePt t="9288" x="4930775" y="2381250"/>
          <p14:tracePt t="9305" x="4962525" y="2390775"/>
          <p14:tracePt t="9322" x="5000625" y="2409825"/>
          <p14:tracePt t="9339" x="5099050" y="2470150"/>
          <p14:tracePt t="9355" x="5197475" y="2520950"/>
          <p14:tracePt t="9372" x="5299075" y="2562225"/>
          <p14:tracePt t="9388" x="5426075" y="2619375"/>
          <p14:tracePt t="9405" x="5514975" y="2651125"/>
          <p14:tracePt t="9422" x="5616575" y="2701925"/>
          <p14:tracePt t="9438" x="5727700" y="2771775"/>
          <p14:tracePt t="9455" x="5807075" y="2819400"/>
          <p14:tracePt t="9472" x="5886450" y="2876550"/>
          <p14:tracePt t="9489" x="6029325" y="2959100"/>
          <p14:tracePt t="9505" x="6108700" y="2990850"/>
          <p14:tracePt t="9522" x="6175375" y="3028950"/>
          <p14:tracePt t="9538" x="6270625" y="3073400"/>
          <p14:tracePt t="9555" x="6340475" y="3117850"/>
          <p14:tracePt t="9572" x="6432550" y="3178175"/>
          <p14:tracePt t="9588" x="6553200" y="3257550"/>
          <p14:tracePt t="9605" x="6623050" y="3305175"/>
          <p14:tracePt t="9622" x="6686550" y="3359150"/>
          <p14:tracePt t="9639" x="6797675" y="3435350"/>
          <p14:tracePt t="9655" x="6858000" y="3489325"/>
          <p14:tracePt t="9672" x="6896100" y="3530600"/>
          <p14:tracePt t="9688" x="6937375" y="3581400"/>
          <p14:tracePt t="9705" x="6946900" y="3606800"/>
          <p14:tracePt t="9722" x="6959600" y="3629025"/>
          <p14:tracePt t="9739" x="6962775" y="3644900"/>
          <p14:tracePt t="9755" x="6962775" y="3654425"/>
          <p14:tracePt t="9772" x="6962775" y="3657600"/>
          <p14:tracePt t="9805" x="6956425" y="3657600"/>
          <p14:tracePt t="9824" x="6943725" y="3657600"/>
          <p14:tracePt t="9839" x="6911975" y="3644900"/>
          <p14:tracePt t="9855" x="6880225" y="3619500"/>
          <p14:tracePt t="9873" x="6813550" y="3575050"/>
          <p14:tracePt t="9889" x="6765925" y="3524250"/>
          <p14:tracePt t="9906" x="6692900" y="3467100"/>
          <p14:tracePt t="9922" x="6588125" y="3381375"/>
          <p14:tracePt t="9939" x="6429375" y="3238500"/>
          <p14:tracePt t="9955" x="6305550" y="3149600"/>
          <p14:tracePt t="9973" x="6156325" y="3067050"/>
          <p14:tracePt t="9989" x="5991225" y="2952750"/>
          <p14:tracePt t="10006" x="5899150" y="2876550"/>
          <p14:tracePt t="10023" x="5730875" y="2762250"/>
          <p14:tracePt t="10039" x="5638800" y="2705100"/>
          <p14:tracePt t="10055" x="5559425" y="2663825"/>
          <p14:tracePt t="10073" x="5473700" y="2619375"/>
          <p14:tracePt t="10088" x="5426075" y="2593975"/>
          <p14:tracePt t="10106" x="5387975" y="2568575"/>
          <p14:tracePt t="10123" x="5321300" y="2530475"/>
          <p14:tracePt t="10139" x="5276850" y="2495550"/>
          <p14:tracePt t="10156" x="5245100" y="2482850"/>
          <p14:tracePt t="10172" x="5203825" y="2463800"/>
          <p14:tracePt t="10188" x="5172075" y="2447925"/>
          <p14:tracePt t="10205" x="5146675" y="2435225"/>
          <p14:tracePt t="10223" x="5083175" y="2409825"/>
          <p14:tracePt t="10239" x="4994275" y="2368550"/>
          <p14:tracePt t="10256" x="4895850" y="2336800"/>
          <p14:tracePt t="10273" x="4756150" y="2286000"/>
          <p14:tracePt t="10289" x="4683125" y="2263775"/>
          <p14:tracePt t="10306" x="4616450" y="2247900"/>
          <p14:tracePt t="10322" x="4527550" y="2219325"/>
          <p14:tracePt t="10338" x="4460875" y="2200275"/>
          <p14:tracePt t="10355" x="4397375" y="2184400"/>
          <p14:tracePt t="10372" x="4321175" y="2149475"/>
          <p14:tracePt t="10389" x="4276725" y="2136775"/>
          <p14:tracePt t="10406" x="4248150" y="2124075"/>
          <p14:tracePt t="10423" x="4219575" y="2124075"/>
          <p14:tracePt t="10439" x="4210050" y="2124075"/>
          <p14:tracePt t="10455" x="4200525" y="2124075"/>
          <p14:tracePt t="10472" x="4178300" y="2124075"/>
          <p14:tracePt t="10488" x="4168775" y="2124075"/>
          <p14:tracePt t="10505" x="4159250" y="2124075"/>
          <p14:tracePt t="10522" x="4146550" y="2130425"/>
          <p14:tracePt t="10538" x="4130675" y="2143125"/>
          <p14:tracePt t="10556" x="4121150" y="2146300"/>
          <p14:tracePt t="10573" x="4105275" y="2168525"/>
          <p14:tracePt t="10589" x="4105275" y="2178050"/>
          <p14:tracePt t="10605" x="4105275" y="2187575"/>
          <p14:tracePt t="10622" x="4098925" y="2206625"/>
          <p14:tracePt t="10638" x="4083050" y="2216150"/>
          <p14:tracePt t="10656" x="4073525" y="2225675"/>
          <p14:tracePt t="10672" x="4057650" y="2247900"/>
          <p14:tracePt t="10688" x="4048125" y="2263775"/>
          <p14:tracePt t="10705" x="4032250" y="2273300"/>
          <p14:tracePt t="10722" x="4016375" y="2289175"/>
          <p14:tracePt t="10739" x="4013200" y="2298700"/>
          <p14:tracePt t="10755" x="4003675" y="2314575"/>
          <p14:tracePt t="10772" x="3981450" y="2330450"/>
          <p14:tracePt t="10788" x="3971925" y="2339975"/>
          <p14:tracePt t="10806" x="3962400" y="2349500"/>
          <p14:tracePt t="10808" x="3956050" y="2359025"/>
          <p14:tracePt t="10822" x="3946525" y="2365375"/>
          <p14:tracePt t="10838" x="3946525" y="2368550"/>
          <p14:tracePt t="10855" x="3949700" y="2378075"/>
          <p14:tracePt t="10872" x="3984625" y="2390775"/>
          <p14:tracePt t="10889" x="4044950" y="2397125"/>
          <p14:tracePt t="10906" x="4127500" y="2422525"/>
          <p14:tracePt t="10922" x="4251325" y="2444750"/>
          <p14:tracePt t="10939" x="4314825" y="2457450"/>
          <p14:tracePt t="10956" x="4400550" y="2473325"/>
          <p14:tracePt t="10972" x="4565650" y="2505075"/>
          <p14:tracePt t="10989" x="4708525" y="2533650"/>
          <p14:tracePt t="11005" x="4838700" y="2568575"/>
          <p14:tracePt t="11022" x="5073650" y="2632075"/>
          <p14:tracePt t="11038" x="5184775" y="2673350"/>
          <p14:tracePt t="11055" x="5273675" y="2705100"/>
          <p14:tracePt t="11072" x="5391150" y="2759075"/>
          <p14:tracePt t="11088" x="5470525" y="2790825"/>
          <p14:tracePt t="11105" x="5534025" y="2813050"/>
          <p14:tracePt t="11122" x="5597525" y="2838450"/>
          <p14:tracePt t="11139" x="5635625" y="2851150"/>
          <p14:tracePt t="11155" x="5683250" y="2863850"/>
          <p14:tracePt t="11172" x="5746750" y="2882900"/>
          <p14:tracePt t="11189" x="5775325" y="2901950"/>
          <p14:tracePt t="11206" x="5813425" y="2914650"/>
          <p14:tracePt t="11222" x="5857875" y="2930525"/>
          <p14:tracePt t="11239" x="5880100" y="2943225"/>
          <p14:tracePt t="11255" x="5918200" y="2962275"/>
          <p14:tracePt t="11272" x="5984875" y="2987675"/>
          <p14:tracePt t="11288" x="6022975" y="3022600"/>
          <p14:tracePt t="11305" x="6070600" y="3048000"/>
          <p14:tracePt t="11322" x="6137275" y="3095625"/>
          <p14:tracePt t="11339" x="6181725" y="3121025"/>
          <p14:tracePt t="11355" x="6207125" y="3146425"/>
          <p14:tracePt t="11371" x="6251575" y="3190875"/>
          <p14:tracePt t="11388" x="6283325" y="3222625"/>
          <p14:tracePt t="11405" x="6315075" y="3248025"/>
          <p14:tracePt t="11422" x="6353175" y="3289300"/>
          <p14:tracePt t="11439" x="6375400" y="3308350"/>
          <p14:tracePt t="11456" x="6391275" y="3324225"/>
          <p14:tracePt t="11471" x="6394450" y="3336925"/>
          <p14:tracePt t="11488" x="6394450" y="3349625"/>
          <p14:tracePt t="11587" x="6394450" y="3346450"/>
          <p14:tracePt t="11595" x="6388100" y="3340100"/>
          <p14:tracePt t="11607" x="6378575" y="3327400"/>
          <p14:tracePt t="11622" x="6362700" y="3314700"/>
          <p14:tracePt t="11639" x="6353175" y="3298825"/>
          <p14:tracePt t="11657" x="6330950" y="3273425"/>
          <p14:tracePt t="11672" x="6292850" y="3248025"/>
          <p14:tracePt t="11688" x="6251575" y="3197225"/>
          <p14:tracePt t="11705" x="6134100" y="3089275"/>
          <p14:tracePt t="11722" x="6061075" y="3016250"/>
          <p14:tracePt t="11738" x="6019800" y="2968625"/>
          <p14:tracePt t="11756" x="5949950" y="2917825"/>
          <p14:tracePt t="11772" x="5902325" y="2886075"/>
          <p14:tracePt t="11788" x="5848350" y="2863850"/>
          <p14:tracePt t="11805" x="5775325" y="2832100"/>
          <p14:tracePt t="11822" x="5718175" y="2803525"/>
          <p14:tracePt t="11838" x="5673725" y="2784475"/>
          <p14:tracePt t="11856" x="5565775" y="2730500"/>
          <p14:tracePt t="11871" x="5499100" y="2698750"/>
          <p14:tracePt t="11888" x="5441950" y="2663825"/>
          <p14:tracePt t="11906" x="5340350" y="2641600"/>
          <p14:tracePt t="11922" x="5286375" y="2628900"/>
          <p14:tracePt t="11939" x="5210175" y="2597150"/>
          <p14:tracePt t="11955" x="5076825" y="2574925"/>
          <p14:tracePt t="11971" x="5003800" y="2559050"/>
          <p14:tracePt t="11988" x="4937125" y="2546350"/>
          <p14:tracePt t="12006" x="4838700" y="2520950"/>
          <p14:tracePt t="12022" x="4778375" y="2514600"/>
          <p14:tracePt t="12039" x="4727575" y="2514600"/>
          <p14:tracePt t="12056" x="4632325" y="2514600"/>
          <p14:tracePt t="12072" x="4549775" y="2514600"/>
          <p14:tracePt t="12089" x="4448175" y="2514600"/>
          <p14:tracePt t="12106" x="4308475" y="2514600"/>
          <p14:tracePt t="12121" x="4225925" y="2514600"/>
          <p14:tracePt t="12139" x="4171950" y="2514600"/>
          <p14:tracePt t="12156" x="4117975" y="2514600"/>
          <p14:tracePt t="12172" x="4092575" y="2517775"/>
          <p14:tracePt t="12189" x="4057650" y="2524125"/>
          <p14:tracePt t="12206" x="4000500" y="2543175"/>
          <p14:tracePt t="12222" x="3962400" y="2555875"/>
          <p14:tracePt t="12238" x="3917950" y="2568575"/>
          <p14:tracePt t="12256" x="3867150" y="2587625"/>
          <p14:tracePt t="12272" x="3844925" y="2606675"/>
          <p14:tracePt t="12288" x="3822700" y="2606675"/>
          <p14:tracePt t="12305" x="3806825" y="2606675"/>
          <p14:tracePt t="12321" x="3797300" y="2606675"/>
          <p14:tracePt t="12338" x="3787775" y="2606675"/>
          <p14:tracePt t="12377" x="3787775" y="2609850"/>
          <p14:tracePt t="13141" x="3806825" y="2616200"/>
          <p14:tracePt t="13148" x="3835400" y="2622550"/>
          <p14:tracePt t="13155" x="3854450" y="2628900"/>
          <p14:tracePt t="13172" x="3883025" y="2635250"/>
          <p14:tracePt t="13188" x="3905250" y="2641600"/>
          <p14:tracePt t="13205" x="3927475" y="2641600"/>
          <p14:tracePt t="13238" x="3956050" y="2641600"/>
          <p14:tracePt t="13272" x="4041775" y="2660650"/>
          <p14:tracePt t="13289" x="4130675" y="2667000"/>
          <p14:tracePt t="13306" x="4191000" y="2673350"/>
          <p14:tracePt t="13321" x="4241800" y="2673350"/>
          <p14:tracePt t="13338" x="4356100" y="2689225"/>
          <p14:tracePt t="13340" x="4400550" y="2689225"/>
          <p14:tracePt t="13355" x="4508500" y="2705100"/>
          <p14:tracePt t="13371" x="4606925" y="2730500"/>
          <p14:tracePt t="13388" x="4784725" y="2765425"/>
          <p14:tracePt t="13405" x="4892675" y="2797175"/>
          <p14:tracePt t="13421" x="4981575" y="2828925"/>
          <p14:tracePt t="13439" x="5105400" y="2854325"/>
          <p14:tracePt t="13456" x="5178425" y="2867025"/>
          <p14:tracePt t="13472" x="5254625" y="2889250"/>
          <p14:tracePt t="13489" x="5365750" y="2905125"/>
          <p14:tracePt t="13505" x="5438775" y="2921000"/>
          <p14:tracePt t="13522" x="5524500" y="2936875"/>
          <p14:tracePt t="13539" x="5638800" y="2971800"/>
          <p14:tracePt t="13555" x="5705475" y="2994025"/>
          <p14:tracePt t="13572" x="5749925" y="3009900"/>
          <p14:tracePt t="13589" x="5791200" y="3025775"/>
          <p14:tracePt t="13605" x="5829300" y="3044825"/>
          <p14:tracePt t="13621" x="5867400" y="3063875"/>
          <p14:tracePt t="13639" x="5918200" y="3101975"/>
          <p14:tracePt t="13655" x="5965825" y="3124200"/>
          <p14:tracePt t="13672" x="6003925" y="3149600"/>
          <p14:tracePt t="13689" x="6042025" y="3187700"/>
          <p14:tracePt t="13706" x="6057900" y="3197225"/>
          <p14:tracePt t="13722" x="6067425" y="3206750"/>
          <p14:tracePt t="13738" x="6083300" y="3225800"/>
          <p14:tracePt t="13754" x="6092825" y="3238500"/>
          <p14:tracePt t="13771" x="6096000" y="3248025"/>
          <p14:tracePt t="13788" x="6118225" y="3260725"/>
          <p14:tracePt t="13805" x="6121400" y="3276600"/>
          <p14:tracePt t="13854" x="6121400" y="3282950"/>
          <p14:tracePt t="13954" x="6121400" y="3286125"/>
          <p14:tracePt t="14153" x="6102350" y="3273425"/>
          <p14:tracePt t="14160" x="6083300" y="3257550"/>
          <p14:tracePt t="14172" x="6064250" y="3244850"/>
          <p14:tracePt t="14188" x="6010275" y="3213100"/>
          <p14:tracePt t="14205" x="5965825" y="3200400"/>
          <p14:tracePt t="14238" x="5822950" y="3130550"/>
          <p14:tracePt t="14272" x="5689600" y="3063875"/>
          <p14:tracePt t="14288" x="5562600" y="3016250"/>
          <p14:tracePt t="14305" x="5470525" y="2974975"/>
          <p14:tracePt t="14321" x="5384800" y="2943225"/>
          <p14:tracePt t="14339" x="5245100" y="2886075"/>
          <p14:tracePt t="14355" x="5146675" y="2860675"/>
          <p14:tracePt t="14359" x="5089525" y="2851150"/>
          <p14:tracePt t="14371" x="5048250" y="2835275"/>
          <p14:tracePt t="14388" x="4937125" y="2806700"/>
          <p14:tracePt t="14405" x="4892675" y="2800350"/>
          <p14:tracePt t="14421" x="4870450" y="2800350"/>
          <p14:tracePt t="14438" x="4829175" y="2800350"/>
          <p14:tracePt t="14455" x="4806950" y="2794000"/>
          <p14:tracePt t="14471" x="4778375" y="2794000"/>
          <p14:tracePt t="14488" x="4737100" y="2774950"/>
          <p14:tracePt t="14505" x="4692650" y="2768600"/>
          <p14:tracePt t="14523" x="4625975" y="2749550"/>
          <p14:tracePt t="14539" x="4606925" y="2749550"/>
          <p14:tracePt t="14555" x="4575175" y="2749550"/>
          <p14:tracePt t="14571" x="4559300" y="2749550"/>
          <p14:tracePt t="14588" x="4533900" y="2749550"/>
          <p14:tracePt t="14604" x="4511675" y="2749550"/>
          <p14:tracePt t="14622" x="4483100" y="2743200"/>
          <p14:tracePt t="14639" x="4448175" y="2740025"/>
          <p14:tracePt t="14655" x="4425950" y="2733675"/>
          <p14:tracePt t="14673" x="4413250" y="2733675"/>
          <p14:tracePt t="14688" x="4400550" y="2733675"/>
          <p14:tracePt t="14705" x="4391025" y="2733675"/>
          <p14:tracePt t="14722" x="4371975" y="2724150"/>
          <p14:tracePt t="14738" x="4362450" y="2711450"/>
          <p14:tracePt t="14755" x="4346575" y="2695575"/>
          <p14:tracePt t="14772" x="4311650" y="2686050"/>
          <p14:tracePt t="14788" x="4298950" y="2686050"/>
          <p14:tracePt t="14805" x="4289425" y="2686050"/>
          <p14:tracePt t="14822" x="4270375" y="2686050"/>
          <p14:tracePt t="14838" x="4260850" y="2686050"/>
          <p14:tracePt t="14855" x="4251325" y="2686050"/>
          <p14:tracePt t="15123" x="4270375" y="2689225"/>
          <p14:tracePt t="15129" x="4283075" y="2695575"/>
          <p14:tracePt t="15137" x="4295775" y="2698750"/>
          <p14:tracePt t="15155" x="4324350" y="2711450"/>
          <p14:tracePt t="15172" x="4381500" y="2717800"/>
          <p14:tracePt t="15189" x="4410075" y="2724150"/>
          <p14:tracePt t="15205" x="4454525" y="2730500"/>
          <p14:tracePt t="15222" x="4533900" y="2752725"/>
          <p14:tracePt t="15238" x="4587875" y="2759075"/>
          <p14:tracePt t="15254" x="4625975" y="2771775"/>
          <p14:tracePt t="15272" x="4705350" y="2784475"/>
          <p14:tracePt t="15289" x="4743450" y="2797175"/>
          <p14:tracePt t="15305" x="4806950" y="2809875"/>
          <p14:tracePt t="15322" x="4889500" y="2832100"/>
          <p14:tracePt t="15339" x="4933950" y="2844800"/>
          <p14:tracePt t="15355" x="4987925" y="2857500"/>
          <p14:tracePt t="15357" x="5013325" y="2863850"/>
          <p14:tracePt t="15372" x="5083175" y="2895600"/>
          <p14:tracePt t="15388" x="5159375" y="2924175"/>
          <p14:tracePt t="15405" x="5235575" y="2949575"/>
          <p14:tracePt t="15421" x="5340350" y="2987675"/>
          <p14:tracePt t="15438" x="5375275" y="3000375"/>
          <p14:tracePt t="15455" x="5422900" y="3013075"/>
          <p14:tracePt t="15471" x="5502275" y="3038475"/>
          <p14:tracePt t="15488" x="5565775" y="3054350"/>
          <p14:tracePt t="15505" x="5629275" y="3067050"/>
          <p14:tracePt t="15522" x="5721350" y="3089275"/>
          <p14:tracePt t="15538" x="5784850" y="3111500"/>
          <p14:tracePt t="15555" x="5838825" y="3124200"/>
          <p14:tracePt t="15571" x="5911850" y="3143250"/>
          <p14:tracePt t="15588" x="5956300" y="3155950"/>
          <p14:tracePt t="15605" x="5988050" y="3175000"/>
          <p14:tracePt t="15622" x="6029325" y="3190875"/>
          <p14:tracePt t="15638" x="6054725" y="3203575"/>
          <p14:tracePt t="15654" x="6064250" y="3213100"/>
          <p14:tracePt t="15671" x="6083300" y="3235325"/>
          <p14:tracePt t="15688" x="6092825" y="3244850"/>
          <p14:tracePt t="15705" x="6092825" y="3254375"/>
          <p14:tracePt t="15758" x="6092825" y="3257550"/>
          <p14:tracePt t="15815" x="6086475" y="3257550"/>
          <p14:tracePt t="15821" x="6083300" y="3257550"/>
          <p14:tracePt t="15828" x="6076950" y="3257550"/>
          <p14:tracePt t="15838" x="6061075" y="3257550"/>
          <p14:tracePt t="15855" x="6029325" y="3251200"/>
          <p14:tracePt t="15858" x="5994400" y="3235325"/>
          <p14:tracePt t="15872" x="5924550" y="3197225"/>
          <p14:tracePt t="15888" x="5870575" y="3168650"/>
          <p14:tracePt t="15905" x="5759450" y="3133725"/>
          <p14:tracePt t="15922" x="5565775" y="3073400"/>
          <p14:tracePt t="15939" x="5461000" y="3057525"/>
          <p14:tracePt t="15955" x="5327650" y="3022600"/>
          <p14:tracePt t="15972" x="5118100" y="2978150"/>
          <p14:tracePt t="15988" x="5016500" y="2946400"/>
          <p14:tracePt t="16006" x="4930775" y="2921000"/>
          <p14:tracePt t="16021" x="4781550" y="2863850"/>
          <p14:tracePt t="16038" x="4692650" y="2832100"/>
          <p14:tracePt t="16055" x="4603750" y="2800350"/>
          <p14:tracePt t="16072" x="4467225" y="2743200"/>
          <p14:tracePt t="16088" x="4378325" y="2711450"/>
          <p14:tracePt t="16105" x="4302125" y="2679700"/>
          <p14:tracePt t="16122" x="4244975" y="2660650"/>
          <p14:tracePt t="16138" x="4216400" y="2660650"/>
          <p14:tracePt t="16156" x="4181475" y="2647950"/>
          <p14:tracePt t="16171" x="4149725" y="2628900"/>
          <p14:tracePt t="16188" x="4127500" y="2619375"/>
          <p14:tracePt t="16205" x="4095750" y="2613025"/>
          <p14:tracePt t="16222" x="4067175" y="2606675"/>
          <p14:tracePt t="16238" x="4057650" y="2606675"/>
          <p14:tracePt t="16256" x="4038600" y="2606675"/>
          <p14:tracePt t="16272" x="4029075" y="2606675"/>
          <p14:tracePt t="16288" x="4022725" y="2606675"/>
          <p14:tracePt t="16358" x="4025900" y="2606675"/>
          <p14:tracePt t="16365" x="4032250" y="2606675"/>
          <p14:tracePt t="16371" x="4035425" y="2606675"/>
          <p14:tracePt t="16388" x="4070350" y="2606675"/>
          <p14:tracePt t="16405" x="4203700" y="2625725"/>
          <p14:tracePt t="16421" x="4311650" y="2651125"/>
          <p14:tracePt t="16438" x="4387850" y="2673350"/>
          <p14:tracePt t="16455" x="4492625" y="2711450"/>
          <p14:tracePt t="16471" x="4568825" y="2743200"/>
          <p14:tracePt t="16489" x="4635500" y="2765425"/>
          <p14:tracePt t="16506" x="4718050" y="2784475"/>
          <p14:tracePt t="16522" x="4762500" y="2806700"/>
          <p14:tracePt t="16539" x="4800600" y="2816225"/>
          <p14:tracePt t="16556" x="4845050" y="2835275"/>
          <p14:tracePt t="16572" x="4873625" y="2847975"/>
          <p14:tracePt t="16588" x="4895850" y="2847975"/>
          <p14:tracePt t="16605" x="4914900" y="2847975"/>
          <p14:tracePt t="16621" x="4924425" y="2851150"/>
          <p14:tracePt t="16638" x="4937125" y="2863850"/>
          <p14:tracePt t="16655" x="4956175" y="2867025"/>
          <p14:tracePt t="16672" x="4965700" y="2873375"/>
          <p14:tracePt t="16689" x="4975225" y="2873375"/>
          <p14:tracePt t="16705" x="4991100" y="2873375"/>
          <p14:tracePt t="16721" x="5013325" y="2876550"/>
          <p14:tracePt t="16738" x="5035550" y="2882900"/>
          <p14:tracePt t="16755" x="5099050" y="2901950"/>
          <p14:tracePt t="16771" x="5153025" y="2924175"/>
          <p14:tracePt t="16788" x="5251450" y="2955925"/>
          <p14:tracePt t="16805" x="5432425" y="3006725"/>
          <p14:tracePt t="16821" x="5543550" y="3041650"/>
          <p14:tracePt t="16838" x="5664200" y="3095625"/>
          <p14:tracePt t="16855" x="5838825" y="3181350"/>
          <p14:tracePt t="16871" x="5927725" y="3213100"/>
          <p14:tracePt t="16888" x="6016625" y="3263900"/>
          <p14:tracePt t="16905" x="6156325" y="3327400"/>
          <p14:tracePt t="16921" x="6235700" y="3368675"/>
          <p14:tracePt t="16938" x="6302375" y="3397250"/>
          <p14:tracePt t="16955" x="6388100" y="3432175"/>
          <p14:tracePt t="16972" x="6451600" y="3454400"/>
          <p14:tracePt t="16988" x="6489700" y="3473450"/>
          <p14:tracePt t="17004" x="6540500" y="3498850"/>
          <p14:tracePt t="17021" x="6556375" y="3508375"/>
          <p14:tracePt t="17038" x="6572250" y="3521075"/>
          <p14:tracePt t="17055" x="6578600" y="3524250"/>
          <p14:tracePt t="17141" x="6575425" y="3524250"/>
          <p14:tracePt t="17147" x="6572250" y="3524250"/>
          <p14:tracePt t="17155" x="6559550" y="3524250"/>
          <p14:tracePt t="17171" x="6550025" y="3517900"/>
          <p14:tracePt t="17187" x="6534150" y="3508375"/>
          <p14:tracePt t="17205" x="6477000" y="3473450"/>
          <p14:tracePt t="17221" x="6397625" y="3435350"/>
          <p14:tracePt t="17238" x="6283325" y="3365500"/>
          <p14:tracePt t="17255" x="6108700" y="3251200"/>
          <p14:tracePt t="17272" x="5981700" y="3168650"/>
          <p14:tracePt t="17288" x="5857875" y="3098800"/>
          <p14:tracePt t="17304" x="5727700" y="3025775"/>
          <p14:tracePt t="17322" x="5661025" y="2994025"/>
          <p14:tracePt t="17338" x="5603875" y="2959100"/>
          <p14:tracePt t="17355" x="5495925" y="2914650"/>
          <p14:tracePt t="17371" x="5429250" y="2876550"/>
          <p14:tracePt t="17388" x="5381625" y="2854325"/>
          <p14:tracePt t="17405" x="5324475" y="2835275"/>
          <p14:tracePt t="17421" x="5292725" y="2825750"/>
          <p14:tracePt t="17437" x="5276850" y="2825750"/>
          <p14:tracePt t="17454" x="5264150" y="2825750"/>
          <p14:tracePt t="17471" x="5248275" y="2825750"/>
          <p14:tracePt t="17488" x="5238750" y="2825750"/>
          <p14:tracePt t="17505" x="5222875" y="2825750"/>
          <p14:tracePt t="17521" x="5213350" y="2825750"/>
          <p14:tracePt t="17538" x="5197475" y="2825750"/>
          <p14:tracePt t="17554" x="5187950" y="2825750"/>
          <p14:tracePt t="18710" x="5133975" y="2816225"/>
          <p14:tracePt t="18717" x="5041900" y="2809875"/>
          <p14:tracePt t="18724" x="4949825" y="2800350"/>
          <p14:tracePt t="18738" x="4733925" y="2800350"/>
          <p14:tracePt t="18755" x="4584700" y="2800350"/>
          <p14:tracePt t="18772" x="4435475" y="2813050"/>
          <p14:tracePt t="18788" x="4279900" y="2838450"/>
          <p14:tracePt t="18821" x="4184650" y="2863850"/>
          <p14:tracePt t="18854" x="4149725" y="2924175"/>
          <p14:tracePt t="18872" x="4187825" y="3009900"/>
          <p14:tracePt t="18888" x="4384675" y="3222625"/>
          <p14:tracePt t="18905" x="4673600" y="3476625"/>
          <p14:tracePt t="18923" x="5064125" y="3775075"/>
          <p14:tracePt t="18940" x="5394325" y="4003675"/>
          <p14:tracePt t="18956" x="5607050" y="4194175"/>
          <p14:tracePt t="18972" x="5988050" y="4483100"/>
          <p14:tracePt t="18988" x="6140450" y="4635500"/>
          <p14:tracePt t="19006" x="6267450" y="4756150"/>
          <p14:tracePt t="19021" x="6362700" y="4841875"/>
          <p14:tracePt t="19038" x="6426200" y="4899025"/>
          <p14:tracePt t="19055" x="6435725" y="4908550"/>
          <p14:tracePt t="19071" x="6438900" y="4918075"/>
          <p14:tracePt t="19087" x="6432550" y="4918075"/>
          <p14:tracePt t="19104" x="6413500" y="4914900"/>
          <p14:tracePt t="19121" x="6372225" y="4873625"/>
          <p14:tracePt t="19138" x="6213475" y="4743450"/>
          <p14:tracePt t="19155" x="6067425" y="4651375"/>
          <p14:tracePt t="19171" x="5953125" y="4581525"/>
          <p14:tracePt t="19188" x="5778500" y="4492625"/>
          <p14:tracePt t="19204" x="5680075" y="4451350"/>
          <p14:tracePt t="19221" x="5600700" y="4413250"/>
          <p14:tracePt t="19237" x="5381625" y="4311650"/>
          <p14:tracePt t="19254" x="5149850" y="4254500"/>
          <p14:tracePt t="19272" x="4565650" y="4159250"/>
          <p14:tracePt t="19289" x="4162425" y="4146550"/>
          <p14:tracePt t="19306" x="3854450" y="4146550"/>
          <p14:tracePt t="19321" x="3594100" y="4146550"/>
          <p14:tracePt t="19338" x="3330575" y="4146550"/>
          <p14:tracePt t="19354" x="3238500" y="4146550"/>
          <p14:tracePt t="19371" x="3165475" y="4146550"/>
          <p14:tracePt t="19387" x="3111500" y="4146550"/>
          <p14:tracePt t="19404" x="3089275" y="4146550"/>
          <p14:tracePt t="19421" x="3086100" y="4149725"/>
          <p14:tracePt t="19758" x="3171825" y="4178300"/>
          <p14:tracePt t="19765" x="3292475" y="4219575"/>
          <p14:tracePt t="19772" x="3419475" y="4270375"/>
          <p14:tracePt t="19787" x="3768725" y="4368800"/>
          <p14:tracePt t="19809" x="4168775" y="4495800"/>
          <p14:tracePt t="19829" x="4483100" y="4591050"/>
          <p14:tracePt t="19855" x="4743450" y="4683125"/>
          <p14:tracePt t="19889" x="5045075" y="4778375"/>
          <p14:tracePt t="19905" x="5111750" y="4806950"/>
          <p14:tracePt t="19921" x="5172075" y="4841875"/>
          <p14:tracePt t="19937" x="5187950" y="4854575"/>
          <p14:tracePt t="19954" x="5203825" y="4864100"/>
          <p14:tracePt t="19987" x="5191125" y="4864100"/>
          <p14:tracePt t="20004" x="5175250" y="4864100"/>
          <p14:tracePt t="20021" x="5073650" y="4829175"/>
          <p14:tracePt t="20037" x="4972050" y="4762500"/>
          <p14:tracePt t="20055" x="4857750" y="4683125"/>
          <p14:tracePt t="20071" x="4657725" y="4546600"/>
          <p14:tracePt t="20087" x="4486275" y="4432300"/>
          <p14:tracePt t="20105" x="4337050" y="4330700"/>
          <p14:tracePt t="20121" x="4095750" y="4171950"/>
          <p14:tracePt t="20139" x="3968750" y="4083050"/>
          <p14:tracePt t="20155" x="3876675" y="4022725"/>
          <p14:tracePt t="20171" x="3765550" y="3943350"/>
          <p14:tracePt t="20188" x="3692525" y="3879850"/>
          <p14:tracePt t="20205" x="3641725" y="3819525"/>
          <p14:tracePt t="20221" x="3559175" y="3746500"/>
          <p14:tracePt t="20238" x="3511550" y="3711575"/>
          <p14:tracePt t="20255" x="3473450" y="3679825"/>
          <p14:tracePt t="20271" x="3444875" y="3660775"/>
          <p14:tracePt t="20287" x="3435350" y="3651250"/>
          <p14:tracePt t="20304" x="3419475" y="3641725"/>
          <p14:tracePt t="20321" x="3413125" y="3625850"/>
          <p14:tracePt t="20337" x="3413125" y="3616325"/>
          <p14:tracePt t="20355" x="3400425" y="3578225"/>
          <p14:tracePt t="20371" x="3349625" y="3473450"/>
          <p14:tracePt t="20387" x="3279775" y="3378200"/>
          <p14:tracePt t="20404" x="3203575" y="3286125"/>
          <p14:tracePt t="20421" x="3117850" y="3124200"/>
          <p14:tracePt t="20437" x="3092450" y="2981325"/>
          <p14:tracePt t="20455" x="3073400" y="2863850"/>
          <p14:tracePt t="20471" x="3028950" y="2663825"/>
          <p14:tracePt t="20487" x="2968625" y="2517775"/>
          <p14:tracePt t="20504" x="2851150" y="2419350"/>
          <p14:tracePt t="20521" x="2597150" y="2289175"/>
          <p14:tracePt t="20538" x="2400300" y="2232025"/>
          <p14:tracePt t="20556" x="2235200" y="2212975"/>
          <p14:tracePt t="20571" x="2197100" y="2212975"/>
          <p14:tracePt t="20587" x="2187575" y="2212975"/>
          <p14:tracePt t="20605" x="2184400" y="2212975"/>
          <p14:tracePt t="20621" x="2184400" y="2216150"/>
          <p14:tracePt t="20637" x="2193925" y="2225675"/>
          <p14:tracePt t="20655" x="2225675" y="2244725"/>
          <p14:tracePt t="20671" x="2260600" y="2289175"/>
          <p14:tracePt t="20687" x="2273300" y="2317750"/>
          <p14:tracePt t="20704" x="2298700" y="2349500"/>
          <p14:tracePt t="20721" x="2339975" y="2416175"/>
          <p14:tracePt t="20737" x="2371725" y="2463800"/>
          <p14:tracePt t="20754" x="2457450" y="2536825"/>
          <p14:tracePt t="20771" x="2670175" y="2714625"/>
          <p14:tracePt t="20787" x="2828925" y="2835275"/>
          <p14:tracePt t="20805" x="3124200" y="3060700"/>
          <p14:tracePt t="20823" x="3330575" y="3238500"/>
          <p14:tracePt t="20840" x="3556000" y="3419475"/>
          <p14:tracePt t="20855" x="3895725" y="3727450"/>
          <p14:tracePt t="20872" x="4210050" y="3965575"/>
          <p14:tracePt t="20891" x="4502150" y="4181475"/>
          <p14:tracePt t="20907" x="4714875" y="4330700"/>
          <p14:tracePt t="20923" x="4895850" y="4445000"/>
          <p14:tracePt t="20939" x="5029200" y="4518025"/>
          <p14:tracePt t="20954" x="5175250" y="4581525"/>
          <p14:tracePt t="20971" x="5311775" y="4629150"/>
          <p14:tracePt t="20987" x="5378450" y="4660900"/>
          <p14:tracePt t="21004" x="5435600" y="4689475"/>
          <p14:tracePt t="21022" x="5492750" y="4721225"/>
          <p14:tracePt t="21038" x="5508625" y="4730750"/>
          <p14:tracePt t="21055" x="5530850" y="4746625"/>
          <p14:tracePt t="21071" x="5530850" y="4756150"/>
          <p14:tracePt t="21104" x="5530850" y="4762500"/>
          <p14:tracePt t="21157" x="5530850" y="4772025"/>
          <p14:tracePt t="21178" x="5530850" y="4775200"/>
          <p14:tracePt t="21185" x="5530850" y="4781550"/>
          <p14:tracePt t="21192" x="5530850" y="4784725"/>
          <p14:tracePt t="21205" x="5530850" y="4797425"/>
          <p14:tracePt t="21221" x="5530850" y="4800600"/>
          <p14:tracePt t="21237" x="5530850" y="4810125"/>
          <p14:tracePt t="21255" x="5521325" y="4832350"/>
          <p14:tracePt t="21270" x="5511800" y="4841875"/>
          <p14:tracePt t="21288" x="5495925" y="4851400"/>
          <p14:tracePt t="21305" x="5400675" y="4918075"/>
          <p14:tracePt t="21321" x="5308600" y="4978400"/>
          <p14:tracePt t="21338" x="5226050" y="5026025"/>
          <p14:tracePt t="21355" x="5140325" y="5083175"/>
          <p14:tracePt t="21370" x="5114925" y="5114925"/>
          <p14:tracePt t="21387" x="5092700" y="5127625"/>
          <p14:tracePt t="21404" x="5048250" y="5143500"/>
          <p14:tracePt t="21420" x="5019675" y="5156200"/>
          <p14:tracePt t="21437" x="4987925" y="5181600"/>
          <p14:tracePt t="21455" x="4921250" y="5222875"/>
          <p14:tracePt t="21471" x="4895850" y="5254625"/>
          <p14:tracePt t="21488" x="4864100" y="5280025"/>
          <p14:tracePt t="21504" x="4841875" y="5292725"/>
          <p14:tracePt t="21520" x="4826000" y="5311775"/>
          <p14:tracePt t="21537" x="4822825" y="5314950"/>
          <p14:tracePt t="21813" x="4832350" y="5248275"/>
          <p14:tracePt t="21820" x="4851400" y="5118100"/>
          <p14:tracePt t="21827" x="4873625" y="4987925"/>
          <p14:tracePt t="21838" x="4892675" y="4857750"/>
          <p14:tracePt t="21855" x="4984750" y="4362450"/>
          <p14:tracePt t="21872" x="5032375" y="4175125"/>
          <p14:tracePt t="21888" x="5057775" y="3990975"/>
          <p14:tracePt t="21904" x="5086350" y="3781425"/>
          <p14:tracePt t="21920" x="5111750" y="3660775"/>
          <p14:tracePt t="21937" x="5127625" y="3521075"/>
          <p14:tracePt t="21954" x="5153025" y="3355975"/>
          <p14:tracePt t="21971" x="5165725" y="3292475"/>
          <p14:tracePt t="21988" x="5187950" y="3244850"/>
          <p14:tracePt t="22004" x="5194300" y="3197225"/>
          <p14:tracePt t="22021" x="5194300" y="3162300"/>
          <p14:tracePt t="22037" x="5194300" y="3146425"/>
          <p14:tracePt t="22054" x="5194300" y="3124200"/>
          <p14:tracePt t="22070" x="5194300" y="3121025"/>
          <p14:tracePt t="22105" x="5194300" y="3114675"/>
          <p14:tracePt t="22121" x="5203825" y="3105150"/>
          <p14:tracePt t="22137" x="5213350" y="3089275"/>
          <p14:tracePt t="22154" x="5229225" y="3060700"/>
          <p14:tracePt t="22171" x="5251450" y="3044825"/>
          <p14:tracePt t="22187" x="5264150" y="3035300"/>
          <p14:tracePt t="22204" x="5283200" y="3013075"/>
          <p14:tracePt t="22221" x="5299075" y="3003550"/>
          <p14:tracePt t="22238" x="5308600" y="2987675"/>
          <p14:tracePt t="22255" x="5327650" y="2930525"/>
          <p14:tracePt t="22271" x="5365750" y="2867025"/>
          <p14:tracePt t="22288" x="5394325" y="2797175"/>
          <p14:tracePt t="22304" x="5435600" y="2740025"/>
          <p14:tracePt t="22321" x="5445125" y="2724150"/>
          <p14:tracePt t="22337" x="5451475" y="2714625"/>
          <p14:tracePt t="22354" x="5451475" y="2698750"/>
          <p14:tracePt t="22453" x="5448300" y="2698750"/>
          <p14:tracePt t="22461" x="5441950" y="2698750"/>
          <p14:tracePt t="22471" x="5438775" y="2698750"/>
          <p14:tracePt t="22488" x="5422900" y="2698750"/>
          <p14:tracePt t="22504" x="5410200" y="2698750"/>
          <p14:tracePt t="22521" x="5397500" y="2698750"/>
          <p14:tracePt t="22538" x="5394325" y="2698750"/>
          <p14:tracePt t="22575" x="5387975" y="2698750"/>
          <p14:tracePt t="22587" x="5384800" y="2698750"/>
          <p14:tracePt t="22604" x="5365750" y="2698750"/>
          <p14:tracePt t="22621" x="5353050" y="2698750"/>
          <p14:tracePt t="22639" x="5314950" y="2692400"/>
          <p14:tracePt t="22654" x="5289550" y="2679700"/>
          <p14:tracePt t="22671" x="5260975" y="2667000"/>
          <p14:tracePt t="22688" x="5216525" y="2651125"/>
          <p14:tracePt t="22704" x="5194300" y="2632075"/>
          <p14:tracePt t="22721" x="5184775" y="2625725"/>
          <p14:tracePt t="22737" x="5175250" y="2616200"/>
          <p14:tracePt t="22754" x="5159375" y="2603500"/>
          <p14:tracePt t="22771" x="5143500" y="2597150"/>
          <p14:tracePt t="22788" x="5140325" y="2597150"/>
          <p14:tracePt t="22846" x="5140325" y="2587625"/>
          <p14:tracePt t="22860" x="5146675" y="2581275"/>
          <p14:tracePt t="22867" x="5156200" y="2578100"/>
          <p14:tracePt t="22875" x="5162550" y="2571750"/>
          <p14:tracePt t="22888" x="5172075" y="2562225"/>
          <p14:tracePt t="22904" x="5181600" y="2552700"/>
          <p14:tracePt t="22921" x="5184775" y="2536825"/>
          <p14:tracePt t="22938" x="5207000" y="2520950"/>
          <p14:tracePt t="22954" x="5210175" y="2508250"/>
          <p14:tracePt t="22971" x="5216525" y="2495550"/>
          <p14:tracePt t="22987" x="5219700" y="2476500"/>
          <p14:tracePt t="23004" x="5219700" y="2466975"/>
          <p14:tracePt t="23021" x="5219700" y="2457450"/>
          <p14:tracePt t="25971" x="5191125" y="2466975"/>
          <p14:tracePt t="25978" x="5130800" y="2501900"/>
          <p14:tracePt t="25987" x="5057775" y="2549525"/>
          <p14:tracePt t="26004" x="4895850" y="2670175"/>
          <p14:tracePt t="26006" x="4810125" y="2736850"/>
          <p14:tracePt t="26020" x="4603750" y="2940050"/>
          <p14:tracePt t="26042" x="4124325" y="3444875"/>
          <p14:tracePt t="26061" x="3667125" y="3987800"/>
          <p14:tracePt t="26088" x="3308350" y="4394200"/>
          <p14:tracePt t="26122" x="2930525" y="4733925"/>
          <p14:tracePt t="26139" x="2835275" y="4838700"/>
          <p14:tracePt t="26154" x="2714625" y="4984750"/>
          <p14:tracePt t="26170" x="2667000" y="5054600"/>
          <p14:tracePt t="26187" x="2613025" y="5124450"/>
          <p14:tracePt t="26204" x="2555875" y="5213350"/>
          <p14:tracePt t="26221" x="2543175" y="5245100"/>
          <p14:tracePt t="26448" x="2479675" y="5222875"/>
          <p14:tracePt t="26455" x="2362200" y="5194300"/>
          <p14:tracePt t="26470" x="2127250" y="5127625"/>
          <p14:tracePt t="26487" x="1927225" y="5051425"/>
          <p14:tracePt t="26504" x="1622425" y="4937125"/>
          <p14:tracePt t="26521" x="1470025" y="4883150"/>
          <p14:tracePt t="26542" x="1270000" y="4756150"/>
          <p14:tracePt t="26554" x="1152525" y="4645025"/>
          <p14:tracePt t="26570" x="1066800" y="4552950"/>
          <p14:tracePt t="26586" x="990600" y="4467225"/>
          <p14:tracePt t="26604" x="927100" y="4340225"/>
          <p14:tracePt t="26621" x="898525" y="4283075"/>
          <p14:tracePt t="26637" x="873125" y="4206875"/>
          <p14:tracePt t="26654" x="854075" y="4124325"/>
          <p14:tracePt t="26670" x="847725" y="4086225"/>
          <p14:tracePt t="26686" x="841375" y="4035425"/>
          <p14:tracePt t="26704" x="828675" y="3956050"/>
          <p14:tracePt t="26720" x="812800" y="3883025"/>
          <p14:tracePt t="26737" x="800100" y="3819525"/>
          <p14:tracePt t="26755" x="781050" y="3752850"/>
          <p14:tracePt t="26771" x="781050" y="3724275"/>
          <p14:tracePt t="26787" x="781050" y="3708400"/>
          <p14:tracePt t="26804" x="781050" y="3695700"/>
          <p14:tracePt t="26820" x="781050" y="3686175"/>
          <p14:tracePt t="26837" x="781050" y="3673475"/>
          <p14:tracePt t="26854" x="787400" y="3663950"/>
          <p14:tracePt t="26871" x="796925" y="3660775"/>
          <p14:tracePt t="26888" x="812800" y="3648075"/>
          <p14:tracePt t="26905" x="825500" y="3644900"/>
          <p14:tracePt t="26921" x="835025" y="3638550"/>
          <p14:tracePt t="26937" x="844550" y="3638550"/>
          <p14:tracePt t="26954" x="850900" y="3638550"/>
          <p14:tracePt t="26970" x="860425" y="3638550"/>
          <p14:tracePt t="26986" x="876300" y="3638550"/>
          <p14:tracePt t="27003" x="923925" y="3648075"/>
          <p14:tracePt t="27020" x="962025" y="3660775"/>
          <p14:tracePt t="27037" x="1019175" y="3695700"/>
          <p14:tracePt t="27054" x="1120775" y="3784600"/>
          <p14:tracePt t="27070" x="1206500" y="3870325"/>
          <p14:tracePt t="27087" x="1301750" y="3946525"/>
          <p14:tracePt t="27103" x="1435100" y="4044950"/>
          <p14:tracePt t="27120" x="1482725" y="4086225"/>
          <p14:tracePt t="27137" x="1527175" y="4137025"/>
          <p14:tracePt t="27154" x="1565275" y="4181475"/>
          <p14:tracePt t="27171" x="1574800" y="4203700"/>
          <p14:tracePt t="27187" x="1587500" y="4235450"/>
          <p14:tracePt t="27204" x="1587500" y="4267200"/>
          <p14:tracePt t="27220" x="1587500" y="4283075"/>
          <p14:tracePt t="27237" x="1587500" y="4292600"/>
          <p14:tracePt t="27253" x="1587500" y="4308475"/>
          <p14:tracePt t="27270" x="1593850" y="4318000"/>
          <p14:tracePt t="27287" x="1593850" y="4330700"/>
          <p14:tracePt t="27303" x="1609725" y="4359275"/>
          <p14:tracePt t="27321" x="1622425" y="4391025"/>
          <p14:tracePt t="27337" x="1635125" y="4422775"/>
          <p14:tracePt t="27354" x="1676400" y="4505325"/>
          <p14:tracePt t="27370" x="1708150" y="4584700"/>
          <p14:tracePt t="27387" x="1736725" y="4651375"/>
          <p14:tracePt t="27403" x="1793875" y="4768850"/>
          <p14:tracePt t="27420" x="1851025" y="4860925"/>
          <p14:tracePt t="27437" x="1892300" y="4959350"/>
          <p14:tracePt t="27453" x="1965325" y="5080000"/>
          <p14:tracePt t="27470" x="2032000" y="5162550"/>
          <p14:tracePt t="27487" x="2117725" y="5267325"/>
          <p14:tracePt t="27503" x="2257425" y="5416550"/>
          <p14:tracePt t="27520" x="2346325" y="5521325"/>
          <p14:tracePt t="27537" x="2428875" y="5607050"/>
          <p14:tracePt t="27540" x="2460625" y="5635625"/>
          <p14:tracePt t="27553" x="2546350" y="5730875"/>
          <p14:tracePt t="27570" x="2619375" y="5803900"/>
          <p14:tracePt t="27587" x="2692400" y="5876925"/>
          <p14:tracePt t="27603" x="2765425" y="5949950"/>
          <p14:tracePt t="27620" x="2825750" y="6010275"/>
          <p14:tracePt t="27638" x="2943225" y="6137275"/>
          <p14:tracePt t="27653" x="3028950" y="6232525"/>
          <p14:tracePt t="27671" x="3114675" y="6324600"/>
          <p14:tracePt t="27688" x="3232150" y="6442075"/>
          <p14:tracePt t="27704" x="3295650" y="6511925"/>
          <p14:tracePt t="27721" x="3359150" y="6575425"/>
          <p14:tracePt t="27738" x="3438525" y="6696075"/>
          <p14:tracePt t="27754" x="3495675" y="6769100"/>
          <p14:tracePt t="27770" x="3530600" y="6816725"/>
          <p14:tracePt t="27787" x="3575050" y="6854825"/>
          <p14:tracePt t="27803" x="3597275" y="6854825"/>
          <p14:tracePt t="27820" x="3613150" y="6854825"/>
          <p14:tracePt t="27859" x="3606800" y="6854825"/>
          <p14:tracePt t="27870" x="3600450" y="6854825"/>
          <p14:tracePt t="27887" x="3533775" y="6810375"/>
          <p14:tracePt t="27903" x="3429000" y="6705600"/>
          <p14:tracePt t="27920" x="3305175" y="6543675"/>
          <p14:tracePt t="27938" x="3101975" y="6350000"/>
          <p14:tracePt t="27953" x="2949575" y="6188075"/>
          <p14:tracePt t="27972" x="2828925" y="6038850"/>
          <p14:tracePt t="27987" x="2654300" y="5845175"/>
          <p14:tracePt t="28004" x="2530475" y="5676900"/>
          <p14:tracePt t="28022" x="2419350" y="5527675"/>
          <p14:tracePt t="28037" x="2305050" y="5340350"/>
          <p14:tracePt t="28053" x="2219325" y="5181600"/>
          <p14:tracePt t="28070" x="2149475" y="5070475"/>
          <p14:tracePt t="28087" x="2060575" y="4937125"/>
          <p14:tracePt t="28103" x="1981200" y="4832350"/>
          <p14:tracePt t="28121" x="1901825" y="4718050"/>
          <p14:tracePt t="28138" x="1809750" y="4575175"/>
          <p14:tracePt t="28154" x="1762125" y="4492625"/>
          <p14:tracePt t="28171" x="1701800" y="4381500"/>
          <p14:tracePt t="28188" x="1635125" y="4251325"/>
          <p14:tracePt t="28204" x="1622425" y="4194175"/>
          <p14:tracePt t="28221" x="1609725" y="4165600"/>
          <p14:tracePt t="28238" x="1587500" y="4127500"/>
          <p14:tracePt t="28254" x="1581150" y="4117975"/>
          <p14:tracePt t="28271" x="1581150" y="4108450"/>
          <p14:tracePt t="28287" x="1581150" y="4098925"/>
          <p14:tracePt t="28303" x="1581150" y="4092575"/>
          <p14:tracePt t="28338" x="1577975" y="4092575"/>
          <p14:tracePt t="28353" x="1568450" y="4092575"/>
          <p14:tracePt t="28370" x="1558925" y="4092575"/>
          <p14:tracePt t="28387" x="1539875" y="4111625"/>
          <p14:tracePt t="28404" x="1536700" y="4127500"/>
          <p14:tracePt t="28420" x="1536700" y="4187825"/>
          <p14:tracePt t="28437" x="1536700" y="4283075"/>
          <p14:tracePt t="28453" x="1555750" y="4365625"/>
          <p14:tracePt t="28470" x="1590675" y="4495800"/>
          <p14:tracePt t="28486" x="1679575" y="4702175"/>
          <p14:tracePt t="28503" x="1755775" y="4857750"/>
          <p14:tracePt t="28520" x="1838325" y="5048250"/>
          <p14:tracePt t="28537" x="1952625" y="5308600"/>
          <p14:tracePt t="28553" x="2047875" y="5489575"/>
          <p14:tracePt t="28570" x="2139950" y="5635625"/>
          <p14:tracePt t="28587" x="2244725" y="5813425"/>
          <p14:tracePt t="28603" x="2320925" y="5918200"/>
          <p14:tracePt t="28620" x="2390775" y="6019800"/>
          <p14:tracePt t="28637" x="2486025" y="6124575"/>
          <p14:tracePt t="28654" x="2530475" y="6165850"/>
          <p14:tracePt t="28671" x="2555875" y="6203950"/>
          <p14:tracePt t="28687" x="2581275" y="6248400"/>
          <p14:tracePt t="28703" x="2581275" y="6257925"/>
          <p14:tracePt t="28720" x="2581275" y="6267450"/>
          <p14:tracePt t="28737" x="2562225" y="6264275"/>
          <p14:tracePt t="28753" x="2501900" y="6194425"/>
          <p14:tracePt t="28770" x="2397125" y="6026150"/>
          <p14:tracePt t="28786" x="2219325" y="5791200"/>
          <p14:tracePt t="28803" x="2095500" y="5610225"/>
          <p14:tracePt t="28822" x="1939925" y="5410200"/>
          <p14:tracePt t="28836" x="1841500" y="5283200"/>
          <p14:tracePt t="28853" x="1743075" y="5156200"/>
          <p14:tracePt t="28870" x="1663700" y="5041900"/>
          <p14:tracePt t="28887" x="1577975" y="4899025"/>
          <p14:tracePt t="28904" x="1536700" y="4787900"/>
          <p14:tracePt t="28920" x="1501775" y="4657725"/>
          <p14:tracePt t="28937" x="1479550" y="4546600"/>
          <p14:tracePt t="28954" x="1479550" y="4492625"/>
          <p14:tracePt t="28970" x="1479550" y="4448175"/>
          <p14:tracePt t="28986" x="1479550" y="4400550"/>
          <p14:tracePt t="29003" x="1473200" y="4362450"/>
          <p14:tracePt t="29020" x="1460500" y="4318000"/>
          <p14:tracePt t="29038" x="1431925" y="4235450"/>
          <p14:tracePt t="29054" x="1419225" y="4171950"/>
          <p14:tracePt t="29072" x="1387475" y="4048125"/>
          <p14:tracePt t="29087" x="1346200" y="3959225"/>
          <p14:tracePt t="29104" x="1317625" y="3883025"/>
          <p14:tracePt t="29121" x="1273175" y="3832225"/>
          <p14:tracePt t="29137" x="1200150" y="3759200"/>
          <p14:tracePt t="29154" x="1168400" y="3727450"/>
          <p14:tracePt t="29172" x="1114425" y="3673475"/>
          <p14:tracePt t="29187" x="1082675" y="3648075"/>
          <p14:tracePt t="29204" x="1063625" y="3619500"/>
          <p14:tracePt t="29221" x="1050925" y="3609975"/>
          <p14:tracePt t="29237" x="1041400" y="3609975"/>
          <p14:tracePt t="29253" x="1025525" y="3609975"/>
          <p14:tracePt t="29270" x="1019175" y="3616325"/>
          <p14:tracePt t="29287" x="1019175" y="3635375"/>
          <p14:tracePt t="29303" x="1019175" y="3657600"/>
          <p14:tracePt t="29321" x="1054100" y="3740150"/>
          <p14:tracePt t="29337" x="1085850" y="3838575"/>
          <p14:tracePt t="29354" x="1108075" y="3914775"/>
          <p14:tracePt t="29370" x="1155700" y="4029075"/>
          <p14:tracePt t="29386" x="1190625" y="4162425"/>
          <p14:tracePt t="29404" x="1235075" y="4292600"/>
          <p14:tracePt t="29421" x="1292225" y="4454525"/>
          <p14:tracePt t="29437" x="1346200" y="4575175"/>
          <p14:tracePt t="29453" x="1409700" y="4721225"/>
          <p14:tracePt t="29470" x="1470025" y="4822825"/>
          <p14:tracePt t="29486" x="1565275" y="4987925"/>
          <p14:tracePt t="29504" x="1638300" y="5133975"/>
          <p14:tracePt t="29520" x="1717675" y="5248275"/>
          <p14:tracePt t="29537" x="1809750" y="5391150"/>
          <p14:tracePt t="29554" x="1866900" y="5483225"/>
          <p14:tracePt t="29571" x="1930400" y="5591175"/>
          <p14:tracePt t="29587" x="1958975" y="5648325"/>
          <p14:tracePt t="29604" x="2000250" y="5699125"/>
          <p14:tracePt t="29621" x="2073275" y="5772150"/>
          <p14:tracePt t="29637" x="2120900" y="5813425"/>
          <p14:tracePt t="29653" x="2165350" y="5861050"/>
          <p14:tracePt t="29670" x="2219325" y="5930900"/>
          <p14:tracePt t="29686" x="2254250" y="5978525"/>
          <p14:tracePt t="29703" x="2263775" y="6000750"/>
          <p14:tracePt t="29721" x="2282825" y="6038850"/>
          <p14:tracePt t="29737" x="2282825" y="6048375"/>
          <p14:tracePt t="29754" x="2282825" y="6057900"/>
          <p14:tracePt t="29786" x="2282825" y="6045200"/>
          <p14:tracePt t="29803" x="2279650" y="6000750"/>
          <p14:tracePt t="29820" x="2251075" y="5908675"/>
          <p14:tracePt t="29837" x="2203450" y="5829300"/>
          <p14:tracePt t="29854" x="2149475" y="5705475"/>
          <p14:tracePt t="29870" x="2070100" y="5572125"/>
          <p14:tracePt t="29887" x="2038350" y="5505450"/>
          <p14:tracePt t="29904" x="2003425" y="5448300"/>
          <p14:tracePt t="29920" x="1968500" y="5365750"/>
          <p14:tracePt t="29936" x="1946275" y="5299075"/>
          <p14:tracePt t="29953" x="1920875" y="5245100"/>
          <p14:tracePt t="29971" x="1879600" y="5168900"/>
          <p14:tracePt t="29987" x="1844675" y="5121275"/>
          <p14:tracePt t="30004" x="1819275" y="5083175"/>
          <p14:tracePt t="30020" x="1778000" y="5000625"/>
          <p14:tracePt t="30037" x="1746250" y="4921250"/>
          <p14:tracePt t="30054" x="1708150" y="4832350"/>
          <p14:tracePt t="30070" x="1660525" y="4714875"/>
          <p14:tracePt t="30086" x="1625600" y="4584700"/>
          <p14:tracePt t="30103" x="1600200" y="4476750"/>
          <p14:tracePt t="30106" x="1593850" y="4438650"/>
          <p14:tracePt t="30120" x="1577975" y="4365625"/>
          <p14:tracePt t="30137" x="1558925" y="4318000"/>
          <p14:tracePt t="30154" x="1549400" y="4295775"/>
          <p14:tracePt t="30170" x="1530350" y="4254500"/>
          <p14:tracePt t="30187" x="1517650" y="4222750"/>
          <p14:tracePt t="30203" x="1501775" y="4206875"/>
          <p14:tracePt t="30220" x="1489075" y="4191000"/>
          <p14:tracePt t="30236" x="1489075" y="4181475"/>
          <p14:tracePt t="30253" x="1489075" y="4171950"/>
          <p14:tracePt t="30270" x="1485900" y="4171950"/>
          <p14:tracePt t="30304" x="1485900" y="4178300"/>
          <p14:tracePt t="30320" x="1485900" y="4191000"/>
          <p14:tracePt t="30336" x="1485900" y="4203700"/>
          <p14:tracePt t="30354" x="1489075" y="4216400"/>
          <p14:tracePt t="30371" x="1511300" y="4267200"/>
          <p14:tracePt t="30387" x="1527175" y="4311650"/>
          <p14:tracePt t="30404" x="1546225" y="4368800"/>
          <p14:tracePt t="30420" x="1581150" y="4451350"/>
          <p14:tracePt t="30437" x="1600200" y="4489450"/>
          <p14:tracePt t="30453" x="1622425" y="4543425"/>
          <p14:tracePt t="30469" x="1673225" y="4651375"/>
          <p14:tracePt t="30486" x="1689100" y="4702175"/>
          <p14:tracePt t="30504" x="1701800" y="4759325"/>
          <p14:tracePt t="30520" x="1727200" y="4810125"/>
          <p14:tracePt t="30536" x="1733550" y="4832350"/>
          <p14:tracePt t="30554" x="1743075" y="4864100"/>
          <p14:tracePt t="30570" x="1762125" y="4905375"/>
          <p14:tracePt t="30586" x="1774825" y="4943475"/>
          <p14:tracePt t="30604" x="1793875" y="4981575"/>
          <p14:tracePt t="30621" x="1812925" y="5022850"/>
          <p14:tracePt t="30637" x="1812925" y="5038725"/>
          <p14:tracePt t="30654" x="1812925" y="5048250"/>
          <p14:tracePt t="30670" x="1812925" y="5064125"/>
          <p14:tracePt t="30687" x="1812925" y="5073650"/>
          <p14:tracePt t="30703" x="1812925" y="5080000"/>
          <p14:tracePt t="30720" x="1812925" y="5083175"/>
          <p14:tracePt t="30754" x="1812925" y="5089525"/>
          <p14:tracePt t="30856" x="1812925" y="5092700"/>
          <p14:tracePt t="30869" x="1812925" y="5099050"/>
          <p14:tracePt t="30884" x="1812925" y="5105400"/>
          <p14:tracePt t="30949" x="1812925" y="5108575"/>
          <p14:tracePt t="30985" x="1812925" y="51149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52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2400" b="1" smtClean="0">
              <a:solidFill>
                <a:srgbClr val="CC00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2400" b="1" smtClean="0">
                <a:solidFill>
                  <a:srgbClr val="CC0099"/>
                </a:solidFill>
              </a:rPr>
              <a:t>- </a:t>
            </a:r>
            <a:r>
              <a:rPr lang="fr-FR" altLang="fr-FR" sz="2800" b="1" smtClean="0">
                <a:solidFill>
                  <a:srgbClr val="CC0099"/>
                </a:solidFill>
              </a:rPr>
              <a:t>L’identification de l’échantillon ou du spécimen se fait grâce à des clés dichotomiques regroupées dans des </a:t>
            </a:r>
            <a:r>
              <a:rPr lang="fr-FR" altLang="fr-FR" sz="2800" b="1" smtClean="0">
                <a:solidFill>
                  <a:srgbClr val="336600"/>
                </a:solidFill>
              </a:rPr>
              <a:t>livres spéciaux nommés « flores ».</a:t>
            </a:r>
          </a:p>
          <a:p>
            <a:pPr eaLnBrk="1" hangingPunct="1">
              <a:lnSpc>
                <a:spcPct val="80000"/>
              </a:lnSpc>
            </a:pPr>
            <a:endParaRPr lang="fr-FR" altLang="fr-FR" sz="2800" smtClean="0">
              <a:solidFill>
                <a:srgbClr val="CC00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2800" smtClean="0"/>
              <a:t>- </a:t>
            </a:r>
            <a:r>
              <a:rPr lang="fr-FR" altLang="fr-FR" sz="2400" smtClean="0"/>
              <a:t>Une </a:t>
            </a:r>
            <a:r>
              <a:rPr lang="fr-FR" altLang="fr-FR" sz="2400" b="1" smtClean="0">
                <a:solidFill>
                  <a:schemeClr val="hlink"/>
                </a:solidFill>
              </a:rPr>
              <a:t>flore permet d’identifier</a:t>
            </a:r>
            <a:r>
              <a:rPr lang="fr-FR" altLang="fr-FR" sz="2400" smtClean="0"/>
              <a:t> les espèces (</a:t>
            </a:r>
            <a:r>
              <a:rPr lang="fr-FR" altLang="fr-FR" sz="2400" b="1" smtClean="0">
                <a:solidFill>
                  <a:srgbClr val="FF0000"/>
                </a:solidFill>
              </a:rPr>
              <a:t>nom scientifique et famille</a:t>
            </a:r>
            <a:r>
              <a:rPr lang="fr-FR" altLang="fr-FR" sz="2400" smtClean="0"/>
              <a:t>) d’une région donnée grâce à des </a:t>
            </a:r>
            <a:r>
              <a:rPr lang="fr-FR" altLang="fr-FR" sz="2400" b="1" smtClean="0">
                <a:solidFill>
                  <a:srgbClr val="CC00CC"/>
                </a:solidFill>
              </a:rPr>
              <a:t>clés de détermination</a:t>
            </a:r>
            <a:r>
              <a:rPr lang="fr-FR" altLang="fr-FR" sz="2400" smtClean="0"/>
              <a:t> et de vérifier cette identification à </a:t>
            </a:r>
            <a:r>
              <a:rPr lang="fr-FR" altLang="fr-FR" sz="2400" b="1" smtClean="0">
                <a:solidFill>
                  <a:schemeClr val="folHlink"/>
                </a:solidFill>
              </a:rPr>
              <a:t>l’aide de description</a:t>
            </a:r>
            <a:r>
              <a:rPr lang="fr-FR" altLang="fr-FR" sz="2400" b="1" smtClean="0"/>
              <a:t>. </a:t>
            </a:r>
            <a:endParaRPr lang="fr-FR" altLang="fr-FR" sz="2400" b="1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FR" altLang="fr-FR" sz="2400" smtClean="0"/>
          </a:p>
          <a:p>
            <a:pPr eaLnBrk="1" hangingPunct="1">
              <a:lnSpc>
                <a:spcPct val="80000"/>
              </a:lnSpc>
            </a:pPr>
            <a:r>
              <a:rPr lang="fr-FR" altLang="fr-FR" sz="2400" smtClean="0"/>
              <a:t>Le terme flore désigne aussi </a:t>
            </a:r>
            <a:r>
              <a:rPr lang="fr-FR" altLang="fr-FR" sz="2400" b="1" smtClean="0">
                <a:solidFill>
                  <a:schemeClr val="hlink"/>
                </a:solidFill>
              </a:rPr>
              <a:t>l’ensemble des végétaux poussant dans une zone géographique</a:t>
            </a:r>
            <a:r>
              <a:rPr lang="fr-FR" altLang="fr-FR" sz="2400" smtClean="0"/>
              <a:t> (flore du Maroc) ou </a:t>
            </a:r>
            <a:r>
              <a:rPr lang="fr-FR" altLang="fr-FR" sz="2400" b="1" smtClean="0">
                <a:solidFill>
                  <a:srgbClr val="CC00CC"/>
                </a:solidFill>
              </a:rPr>
              <a:t>durant une période géologique</a:t>
            </a:r>
            <a:r>
              <a:rPr lang="fr-FR" altLang="fr-FR" sz="2400" smtClean="0"/>
              <a:t> (flore tertiaire).</a:t>
            </a:r>
          </a:p>
        </p:txBody>
      </p:sp>
      <p:pic>
        <p:nvPicPr>
          <p:cNvPr id="79875" name="il_fi" descr="Flore+pratique+du+Maroc"/>
          <p:cNvPicPr>
            <a:picLocks noChangeAspect="1" noChangeArrowheads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785938"/>
            <a:ext cx="130016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http://ma.chm-cbd.net/PhotoArchive/flor_prtique_maroc_2.jpg/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1785938"/>
            <a:ext cx="11080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Image 4" descr="Flore pratique du Maroc - Volum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11365"/>
          <a:stretch>
            <a:fillRect/>
          </a:stretch>
        </p:blipFill>
        <p:spPr bwMode="auto">
          <a:xfrm>
            <a:off x="5929313" y="1785938"/>
            <a:ext cx="12049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00"/>
    </mc:Choice>
    <mc:Fallback>
      <p:transition spd="slow" advTm="6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08" x="1758950" y="4968875"/>
          <p14:tracePt t="3915" x="1666875" y="4772025"/>
          <p14:tracePt t="3925" x="1574800" y="4572000"/>
          <p14:tracePt t="3942" x="1222375" y="3956050"/>
          <p14:tracePt t="3960" x="974725" y="3543300"/>
          <p14:tracePt t="3976" x="796925" y="3302000"/>
          <p14:tracePt t="4009" x="361950" y="2736850"/>
          <p14:tracePt t="4043" x="161925" y="2393950"/>
          <p14:tracePt t="4060" x="139700" y="2295525"/>
          <p14:tracePt t="4076" x="139700" y="2225675"/>
          <p14:tracePt t="4092" x="161925" y="2139950"/>
          <p14:tracePt t="4109" x="231775" y="2085975"/>
          <p14:tracePt t="4125" x="428625" y="2041525"/>
          <p14:tracePt t="4142" x="1000125" y="2076450"/>
          <p14:tracePt t="4159" x="1638300" y="2197100"/>
          <p14:tracePt t="4178" x="2740025" y="2454275"/>
          <p14:tracePt t="4195" x="3533775" y="2720975"/>
          <p14:tracePt t="4211" x="4210050" y="2924175"/>
          <p14:tracePt t="4228" x="5045075" y="3143250"/>
          <p14:tracePt t="4244" x="5327650" y="3187700"/>
          <p14:tracePt t="4260" x="5556250" y="3197225"/>
          <p14:tracePt t="4275" x="5730875" y="3171825"/>
          <p14:tracePt t="4292" x="5969000" y="3079750"/>
          <p14:tracePt t="4308" x="6105525" y="2990850"/>
          <p14:tracePt t="4325" x="6200775" y="2901950"/>
          <p14:tracePt t="4342" x="6292850" y="2809875"/>
          <p14:tracePt t="4359" x="6343650" y="2759075"/>
          <p14:tracePt t="4376" x="6384925" y="2724150"/>
          <p14:tracePt t="4392" x="6432550" y="2657475"/>
          <p14:tracePt t="4409" x="6457950" y="2616200"/>
          <p14:tracePt t="4425" x="6470650" y="2593975"/>
          <p14:tracePt t="4441" x="6480175" y="2578100"/>
          <p14:tracePt t="4486" x="6480175" y="2590800"/>
          <p14:tracePt t="4493" x="6473825" y="2593975"/>
          <p14:tracePt t="4509" x="6464300" y="2609850"/>
          <p14:tracePt t="4526" x="6429375" y="2651125"/>
          <p14:tracePt t="4542" x="6391275" y="2717800"/>
          <p14:tracePt t="4559" x="6337300" y="2778125"/>
          <p14:tracePt t="4575" x="6242050" y="2863850"/>
          <p14:tracePt t="4591" x="5984875" y="3032125"/>
          <p14:tracePt t="4608" x="5724525" y="3187700"/>
          <p14:tracePt t="4627" x="5276850" y="3489325"/>
          <p14:tracePt t="4643" x="5105400" y="3635375"/>
          <p14:tracePt t="5113" x="5010150" y="3498850"/>
          <p14:tracePt t="5120" x="4911725" y="3336925"/>
          <p14:tracePt t="5127" x="4787900" y="3130550"/>
          <p14:tracePt t="5141" x="4556125" y="2641600"/>
          <p14:tracePt t="5176" x="4054475" y="1263650"/>
          <p14:tracePt t="5210" x="3835400" y="577850"/>
          <p14:tracePt t="5227" x="3790950" y="396875"/>
          <p14:tracePt t="5243" x="3771900" y="342900"/>
          <p14:tracePt t="5259" x="3759200" y="311150"/>
          <p14:tracePt t="5276" x="3749675" y="292100"/>
          <p14:tracePt t="5291" x="3749675" y="282575"/>
          <p14:tracePt t="5309" x="3749675" y="273050"/>
          <p14:tracePt t="5325" x="3749675" y="257175"/>
          <p14:tracePt t="5342" x="3749675" y="241300"/>
          <p14:tracePt t="5359" x="3749675" y="238125"/>
          <p14:tracePt t="5392" x="3762375" y="241300"/>
          <p14:tracePt t="5408" x="3816350" y="266700"/>
          <p14:tracePt t="5426" x="3990975" y="336550"/>
          <p14:tracePt t="5442" x="4111625" y="390525"/>
          <p14:tracePt t="5459" x="4279900" y="463550"/>
          <p14:tracePt t="5476" x="4530725" y="565150"/>
          <p14:tracePt t="5493" x="4695825" y="650875"/>
          <p14:tracePt t="5509" x="4927600" y="749300"/>
          <p14:tracePt t="5526" x="5232400" y="873125"/>
          <p14:tracePt t="5543" x="5451475" y="984250"/>
          <p14:tracePt t="5560" x="5600700" y="1076325"/>
          <p14:tracePt t="5576" x="5788025" y="1203325"/>
          <p14:tracePt t="5591" x="5867400" y="1250950"/>
          <p14:tracePt t="5608" x="5927725" y="1285875"/>
          <p14:tracePt t="5626" x="5978525" y="1311275"/>
          <p14:tracePt t="6005" x="6076950" y="1241425"/>
          <p14:tracePt t="6013" x="6286500" y="1101725"/>
          <p14:tracePt t="6030" x="6680200" y="860425"/>
          <p14:tracePt t="6047" x="7359650" y="476250"/>
          <p14:tracePt t="6065" x="7813675" y="311150"/>
          <p14:tracePt t="6083" x="8328025" y="168275"/>
          <p14:tracePt t="6110" x="8747125" y="117475"/>
          <p14:tracePt t="6143" x="8943975" y="117475"/>
          <p14:tracePt t="6159" x="9004300" y="117475"/>
          <p14:tracePt t="6176" x="9061450" y="139700"/>
          <p14:tracePt t="6192" x="9083675" y="152400"/>
          <p14:tracePt t="6209" x="9109075" y="155575"/>
          <p14:tracePt t="6225" x="9121775" y="165100"/>
          <p14:tracePt t="6241" x="9128125" y="180975"/>
          <p14:tracePt t="6258" x="9128125" y="190500"/>
          <p14:tracePt t="6275" x="9121775" y="206375"/>
          <p14:tracePt t="6291" x="9102725" y="234950"/>
          <p14:tracePt t="6308" x="9029700" y="266700"/>
          <p14:tracePt t="6324" x="8836025" y="336550"/>
          <p14:tracePt t="6341" x="8670925" y="371475"/>
          <p14:tracePt t="6358" x="8496300" y="400050"/>
          <p14:tracePt t="6375" x="8223250" y="400050"/>
          <p14:tracePt t="6391" x="7981950" y="419100"/>
          <p14:tracePt t="6410" x="7616825" y="419100"/>
          <p14:tracePt t="6425" x="7410450" y="419100"/>
          <p14:tracePt t="6442" x="7207250" y="419100"/>
          <p14:tracePt t="6460" x="6991350" y="419100"/>
          <p14:tracePt t="6475" x="6896100" y="419100"/>
          <p14:tracePt t="6491" x="6813550" y="419100"/>
          <p14:tracePt t="6509" x="6734175" y="419100"/>
          <p14:tracePt t="6525" x="6635750" y="419100"/>
          <p14:tracePt t="6541" x="6575425" y="419100"/>
          <p14:tracePt t="6560" x="6499225" y="425450"/>
          <p14:tracePt t="6575" x="6454775" y="425450"/>
          <p14:tracePt t="6592" x="6410325" y="425450"/>
          <p14:tracePt t="6608" x="6356350" y="425450"/>
          <p14:tracePt t="6625" x="6292850" y="444500"/>
          <p14:tracePt t="6641" x="6264275" y="450850"/>
          <p14:tracePt t="6658" x="6232525" y="463550"/>
          <p14:tracePt t="6675" x="6197600" y="485775"/>
          <p14:tracePt t="6691" x="6188075" y="498475"/>
          <p14:tracePt t="6710" x="6172200" y="511175"/>
          <p14:tracePt t="6725" x="6175375" y="533400"/>
          <p14:tracePt t="6742" x="6213475" y="565150"/>
          <p14:tracePt t="6758" x="6283325" y="612775"/>
          <p14:tracePt t="6775" x="6400800" y="660400"/>
          <p14:tracePt t="6791" x="6508750" y="701675"/>
          <p14:tracePt t="6808" x="6651625" y="736600"/>
          <p14:tracePt t="6824" x="6988175" y="765175"/>
          <p14:tracePt t="6841" x="7337425" y="765175"/>
          <p14:tracePt t="6859" x="7889875" y="746125"/>
          <p14:tracePt t="6875" x="8128000" y="736600"/>
          <p14:tracePt t="6893" x="8347075" y="717550"/>
          <p14:tracePt t="6909" x="8566150" y="698500"/>
          <p14:tracePt t="6924" x="8693150" y="698500"/>
          <p14:tracePt t="6941" x="8829675" y="698500"/>
          <p14:tracePt t="6959" x="8982075" y="704850"/>
          <p14:tracePt t="6974" x="9074150" y="704850"/>
          <p14:tracePt t="7145" x="9102725" y="730250"/>
          <p14:tracePt t="7152" x="9020175" y="739775"/>
          <p14:tracePt t="7160" x="8928100" y="739775"/>
          <p14:tracePt t="7175" x="8769350" y="749300"/>
          <p14:tracePt t="7191" x="8575675" y="749300"/>
          <p14:tracePt t="7209" x="8210550" y="758825"/>
          <p14:tracePt t="7224" x="7908925" y="758825"/>
          <p14:tracePt t="7241" x="7654925" y="768350"/>
          <p14:tracePt t="7260" x="7143750" y="800100"/>
          <p14:tracePt t="7275" x="6870700" y="822325"/>
          <p14:tracePt t="7293" x="6654800" y="860425"/>
          <p14:tracePt t="7308" x="6353175" y="908050"/>
          <p14:tracePt t="7324" x="6188075" y="942975"/>
          <p14:tracePt t="7341" x="6080125" y="977900"/>
          <p14:tracePt t="7358" x="5946775" y="1000125"/>
          <p14:tracePt t="7374" x="5892800" y="1006475"/>
          <p14:tracePt t="7646" x="5765800" y="981075"/>
          <p14:tracePt t="7653" x="5565775" y="958850"/>
          <p14:tracePt t="7660" x="5324475" y="930275"/>
          <p14:tracePt t="7675" x="4841875" y="889000"/>
          <p14:tracePt t="7693" x="3962400" y="942975"/>
          <p14:tracePt t="7709" x="3429000" y="1016000"/>
          <p14:tracePt t="7726" x="2905125" y="1114425"/>
          <p14:tracePt t="7743" x="2320925" y="1228725"/>
          <p14:tracePt t="7759" x="2079625" y="1257300"/>
          <p14:tracePt t="7775" x="1838325" y="1285875"/>
          <p14:tracePt t="7792" x="1644650" y="1285875"/>
          <p14:tracePt t="7809" x="1371600" y="1285875"/>
          <p14:tracePt t="7825" x="1222375" y="1285875"/>
          <p14:tracePt t="7842" x="1104900" y="1285875"/>
          <p14:tracePt t="7858" x="965200" y="1285875"/>
          <p14:tracePt t="7874" x="904875" y="1285875"/>
          <p14:tracePt t="7891" x="860425" y="1285875"/>
          <p14:tracePt t="7908" x="828675" y="1292225"/>
          <p14:tracePt t="7925" x="812800" y="1295400"/>
          <p14:tracePt t="7943" x="803275" y="1295400"/>
          <p14:tracePt t="7958" x="787400" y="1301750"/>
          <p14:tracePt t="7975" x="777875" y="1301750"/>
          <p14:tracePt t="7991" x="762000" y="1301750"/>
          <p14:tracePt t="8008" x="752475" y="1301750"/>
          <p14:tracePt t="8059" x="755650" y="1301750"/>
          <p14:tracePt t="8066" x="758825" y="1301750"/>
          <p14:tracePt t="8075" x="777875" y="1301750"/>
          <p14:tracePt t="8092" x="812800" y="1301750"/>
          <p14:tracePt t="8108" x="876300" y="1292225"/>
          <p14:tracePt t="8124" x="920750" y="1285875"/>
          <p14:tracePt t="8141" x="946150" y="1266825"/>
          <p14:tracePt t="8158" x="1000125" y="1247775"/>
          <p14:tracePt t="8175" x="1054100" y="1235075"/>
          <p14:tracePt t="8193" x="1228725" y="1228725"/>
          <p14:tracePt t="8208" x="1311275" y="1228725"/>
          <p14:tracePt t="8225" x="1371600" y="1228725"/>
          <p14:tracePt t="8242" x="1450975" y="1228725"/>
          <p14:tracePt t="8258" x="1508125" y="1228725"/>
          <p14:tracePt t="8274" x="1581150" y="1212850"/>
          <p14:tracePt t="8291" x="1704975" y="1168400"/>
          <p14:tracePt t="8308" x="1993900" y="1104900"/>
          <p14:tracePt t="8324" x="2203450" y="1066800"/>
          <p14:tracePt t="8342" x="2466975" y="1028700"/>
          <p14:tracePt t="8358" x="2584450" y="1028700"/>
          <p14:tracePt t="8374" x="2644775" y="1028700"/>
          <p14:tracePt t="8392" x="2736850" y="1028700"/>
          <p14:tracePt t="8408" x="2832100" y="1022350"/>
          <p14:tracePt t="8424" x="2971800" y="1003300"/>
          <p14:tracePt t="8442" x="3260725" y="977900"/>
          <p14:tracePt t="8458" x="3467100" y="958850"/>
          <p14:tracePt t="8474" x="3594100" y="958850"/>
          <p14:tracePt t="8492" x="3736975" y="933450"/>
          <p14:tracePt t="8508" x="3797300" y="933450"/>
          <p14:tracePt t="8525" x="3857625" y="933450"/>
          <p14:tracePt t="8542" x="3940175" y="933450"/>
          <p14:tracePt t="8558" x="4035425" y="923925"/>
          <p14:tracePt t="8575" x="4175125" y="923925"/>
          <p14:tracePt t="8591" x="4308475" y="939800"/>
          <p14:tracePt t="8608" x="4368800" y="958850"/>
          <p14:tracePt t="8625" x="4406900" y="965200"/>
          <p14:tracePt t="8642" x="4454525" y="984250"/>
          <p14:tracePt t="8658" x="4470400" y="990600"/>
          <p14:tracePt t="8675" x="4495800" y="1000125"/>
          <p14:tracePt t="8692" x="4530725" y="1025525"/>
          <p14:tracePt t="8708" x="4559300" y="1038225"/>
          <p14:tracePt t="8725" x="4578350" y="1047750"/>
          <p14:tracePt t="8742" x="4591050" y="1060450"/>
          <p14:tracePt t="8758" x="4597400" y="1073150"/>
          <p14:tracePt t="8775" x="4597400" y="1082675"/>
          <p14:tracePt t="8792" x="4594225" y="1095375"/>
          <p14:tracePt t="8807" x="4584700" y="1111250"/>
          <p14:tracePt t="8824" x="4568825" y="1120775"/>
          <p14:tracePt t="8843" x="4521200" y="1139825"/>
          <p14:tracePt t="8858" x="4467225" y="1146175"/>
          <p14:tracePt t="8874" x="4394200" y="1152525"/>
          <p14:tracePt t="8892" x="4251325" y="1168400"/>
          <p14:tracePt t="8908" x="4159250" y="1168400"/>
          <p14:tracePt t="8925" x="4076700" y="1168400"/>
          <p14:tracePt t="8942" x="3946525" y="1168400"/>
          <p14:tracePt t="8958" x="3867150" y="1168400"/>
          <p14:tracePt t="8975" x="3768725" y="1155700"/>
          <p14:tracePt t="8992" x="3594100" y="1130300"/>
          <p14:tracePt t="9009" x="3441700" y="1111250"/>
          <p14:tracePt t="9025" x="3324225" y="1095375"/>
          <p14:tracePt t="9042" x="3197225" y="1095375"/>
          <p14:tracePt t="9058" x="3124200" y="1095375"/>
          <p14:tracePt t="9074" x="3063875" y="1095375"/>
          <p14:tracePt t="9091" x="2987675" y="1095375"/>
          <p14:tracePt t="9107" x="2943225" y="1095375"/>
          <p14:tracePt t="9125" x="2905125" y="1089025"/>
          <p14:tracePt t="9127" x="2879725" y="1089025"/>
          <p14:tracePt t="9141" x="2844800" y="1089025"/>
          <p14:tracePt t="9158" x="2813050" y="1089025"/>
          <p14:tracePt t="9175" x="2794000" y="1089025"/>
          <p14:tracePt t="9191" x="2765425" y="1089025"/>
          <p14:tracePt t="9208" x="2755900" y="1089025"/>
          <p14:tracePt t="9225" x="2746375" y="1089025"/>
          <p14:tracePt t="9242" x="2705100" y="1108075"/>
          <p14:tracePt t="9258" x="2682875" y="1120775"/>
          <p14:tracePt t="9275" x="2651125" y="1127125"/>
          <p14:tracePt t="9292" x="2632075" y="1130300"/>
          <p14:tracePt t="9308" x="2622550" y="1130300"/>
          <p14:tracePt t="9325" x="2616200" y="1143000"/>
          <p14:tracePt t="9341" x="2651125" y="1158875"/>
          <p14:tracePt t="9358" x="2733675" y="1174750"/>
          <p14:tracePt t="9374" x="2832100" y="1190625"/>
          <p14:tracePt t="9391" x="2940050" y="1190625"/>
          <p14:tracePt t="9408" x="3006725" y="1190625"/>
          <p14:tracePt t="9425" x="3076575" y="1190625"/>
          <p14:tracePt t="9442" x="3216275" y="1177925"/>
          <p14:tracePt t="9458" x="3378200" y="1158875"/>
          <p14:tracePt t="9475" x="3514725" y="1158875"/>
          <p14:tracePt t="9491" x="3676650" y="1158875"/>
          <p14:tracePt t="9508" x="3759200" y="1158875"/>
          <p14:tracePt t="9525" x="3844925" y="1165225"/>
          <p14:tracePt t="9542" x="3946525" y="1165225"/>
          <p14:tracePt t="9557" x="4016375" y="1165225"/>
          <p14:tracePt t="9574" x="4086225" y="1165225"/>
          <p14:tracePt t="9591" x="4197350" y="1146175"/>
          <p14:tracePt t="9608" x="4257675" y="1146175"/>
          <p14:tracePt t="9624" x="4311650" y="1139825"/>
          <p14:tracePt t="9626" x="4330700" y="1139825"/>
          <p14:tracePt t="9642" x="4365625" y="1139825"/>
          <p14:tracePt t="9658" x="4397375" y="1139825"/>
          <p14:tracePt t="9675" x="4435475" y="1120775"/>
          <p14:tracePt t="9692" x="4549775" y="1120775"/>
          <p14:tracePt t="9708" x="4632325" y="1120775"/>
          <p14:tracePt t="9725" x="4695825" y="1139825"/>
          <p14:tracePt t="9741" x="4787900" y="1158875"/>
          <p14:tracePt t="9758" x="4841875" y="1171575"/>
          <p14:tracePt t="9776" x="4921250" y="1187450"/>
          <p14:tracePt t="9791" x="4984750" y="1206500"/>
          <p14:tracePt t="9808" x="5048250" y="1222375"/>
          <p14:tracePt t="9824" x="5102225" y="1235075"/>
          <p14:tracePt t="9842" x="5178425" y="1276350"/>
          <p14:tracePt t="9858" x="5232400" y="1304925"/>
          <p14:tracePt t="9875" x="5273675" y="1330325"/>
          <p14:tracePt t="10348" x="5257800" y="1330325"/>
          <p14:tracePt t="10355" x="5229225" y="1327150"/>
          <p14:tracePt t="10362" x="5194300" y="1317625"/>
          <p14:tracePt t="10375" x="5118100" y="1304925"/>
          <p14:tracePt t="10392" x="5019675" y="1270000"/>
          <p14:tracePt t="10408" x="4908550" y="1228725"/>
          <p14:tracePt t="10425" x="4781550" y="1171575"/>
          <p14:tracePt t="10458" x="4648200" y="1114425"/>
          <p14:tracePt t="10491" x="4483100" y="1022350"/>
          <p14:tracePt t="10509" x="4425950" y="996950"/>
          <p14:tracePt t="10525" x="4384675" y="971550"/>
          <p14:tracePt t="10542" x="4343400" y="942975"/>
          <p14:tracePt t="10558" x="4321175" y="933450"/>
          <p14:tracePt t="10574" x="4286250" y="914400"/>
          <p14:tracePt t="10591" x="4276725" y="904875"/>
          <p14:tracePt t="10609" x="4264025" y="904875"/>
          <p14:tracePt t="10625" x="4244975" y="895350"/>
          <p14:tracePt t="10754" x="4251325" y="895350"/>
          <p14:tracePt t="10761" x="4260850" y="901700"/>
          <p14:tracePt t="10774" x="4270375" y="911225"/>
          <p14:tracePt t="10791" x="4286250" y="917575"/>
          <p14:tracePt t="10808" x="4318000" y="930275"/>
          <p14:tracePt t="10824" x="4391025" y="949325"/>
          <p14:tracePt t="10841" x="4429125" y="968375"/>
          <p14:tracePt t="10858" x="4467225" y="981075"/>
          <p14:tracePt t="10874" x="4495800" y="990600"/>
          <p14:tracePt t="10891" x="4511675" y="996950"/>
          <p14:tracePt t="10908" x="4521200" y="996950"/>
          <p14:tracePt t="10925" x="4533900" y="996950"/>
          <p14:tracePt t="10941" x="4543425" y="1003300"/>
          <p14:tracePt t="10958" x="4587875" y="1012825"/>
          <p14:tracePt t="10974" x="4676775" y="1041400"/>
          <p14:tracePt t="10991" x="4740275" y="1057275"/>
          <p14:tracePt t="11008" x="4794250" y="1063625"/>
          <p14:tracePt t="11025" x="4851400" y="1073150"/>
          <p14:tracePt t="11042" x="4895850" y="1079500"/>
          <p14:tracePt t="11060" x="4981575" y="1079500"/>
          <p14:tracePt t="11075" x="5140325" y="1079500"/>
          <p14:tracePt t="11091" x="5324475" y="1079500"/>
          <p14:tracePt t="11108" x="5540375" y="1079500"/>
          <p14:tracePt t="11124" x="5711825" y="1079500"/>
          <p14:tracePt t="11141" x="5772150" y="1079500"/>
          <p14:tracePt t="11158" x="5816600" y="1079500"/>
          <p14:tracePt t="11160" x="5835650" y="1079500"/>
          <p14:tracePt t="11175" x="5880100" y="1079500"/>
          <p14:tracePt t="11194" x="5978525" y="1079500"/>
          <p14:tracePt t="11208" x="6035675" y="1079500"/>
          <p14:tracePt t="11224" x="6210300" y="1079500"/>
          <p14:tracePt t="11241" x="6359525" y="1076325"/>
          <p14:tracePt t="11259" x="6521450" y="1066800"/>
          <p14:tracePt t="11275" x="6604000" y="1066800"/>
          <p14:tracePt t="11292" x="6677025" y="1060450"/>
          <p14:tracePt t="11309" x="6750050" y="1044575"/>
          <p14:tracePt t="11324" x="6873875" y="1022350"/>
          <p14:tracePt t="11342" x="6985000" y="977900"/>
          <p14:tracePt t="11357" x="7118350" y="933450"/>
          <p14:tracePt t="11375" x="7308850" y="863600"/>
          <p14:tracePt t="11391" x="7388225" y="825500"/>
          <p14:tracePt t="11409" x="7496175" y="781050"/>
          <p14:tracePt t="11425" x="7559675" y="765175"/>
          <p14:tracePt t="11442" x="7607300" y="746125"/>
          <p14:tracePt t="11459" x="7670800" y="733425"/>
          <p14:tracePt t="11475" x="7712075" y="733425"/>
          <p14:tracePt t="11491" x="7750175" y="733425"/>
          <p14:tracePt t="11508" x="7791450" y="733425"/>
          <p14:tracePt t="11524" x="7826375" y="736600"/>
          <p14:tracePt t="11541" x="7851775" y="746125"/>
          <p14:tracePt t="11558" x="7880350" y="768350"/>
          <p14:tracePt t="11574" x="7889875" y="781050"/>
          <p14:tracePt t="11591" x="7899400" y="790575"/>
          <p14:tracePt t="11609" x="7899400" y="809625"/>
          <p14:tracePt t="11625" x="7899400" y="831850"/>
          <p14:tracePt t="11641" x="7899400" y="854075"/>
          <p14:tracePt t="11658" x="7899400" y="885825"/>
          <p14:tracePt t="11674" x="7899400" y="901700"/>
          <p14:tracePt t="11691" x="7896225" y="911225"/>
          <p14:tracePt t="11708" x="7883525" y="933450"/>
          <p14:tracePt t="11724" x="7835900" y="958850"/>
          <p14:tracePt t="11741" x="7670800" y="993775"/>
          <p14:tracePt t="11759" x="7137400" y="1028700"/>
          <p14:tracePt t="11776" x="6546850" y="1057275"/>
          <p14:tracePt t="11793" x="5965825" y="1127125"/>
          <p14:tracePt t="11809" x="4949825" y="1282700"/>
          <p14:tracePt t="11825" x="4311650" y="1403350"/>
          <p14:tracePt t="11842" x="3702050" y="1508125"/>
          <p14:tracePt t="11859" x="2943225" y="1619250"/>
          <p14:tracePt t="11875" x="2584450" y="1631950"/>
          <p14:tracePt t="11892" x="2390775" y="1625600"/>
          <p14:tracePt t="11908" x="2181225" y="1600200"/>
          <p14:tracePt t="11925" x="2095500" y="1584325"/>
          <p14:tracePt t="11941" x="2057400" y="1568450"/>
          <p14:tracePt t="12201" x="1984375" y="1543050"/>
          <p14:tracePt t="12208" x="1901825" y="1504950"/>
          <p14:tracePt t="12225" x="1724025" y="1431925"/>
          <p14:tracePt t="12241" x="1587500" y="1368425"/>
          <p14:tracePt t="12258" x="1450975" y="1311275"/>
          <p14:tracePt t="12274" x="1352550" y="1285875"/>
          <p14:tracePt t="12291" x="1298575" y="1273175"/>
          <p14:tracePt t="12308" x="1196975" y="1250950"/>
          <p14:tracePt t="12325" x="1162050" y="1250950"/>
          <p14:tracePt t="12341" x="1133475" y="1250950"/>
          <p14:tracePt t="12357" x="1104900" y="1250950"/>
          <p14:tracePt t="12374" x="1089025" y="1250950"/>
          <p14:tracePt t="12391" x="1079500" y="1250950"/>
          <p14:tracePt t="12407" x="1066800" y="1250950"/>
          <p14:tracePt t="12424" x="1057275" y="1254125"/>
          <p14:tracePt t="12441" x="1041400" y="1263650"/>
          <p14:tracePt t="12457" x="1025525" y="1279525"/>
          <p14:tracePt t="12474" x="1016000" y="1292225"/>
          <p14:tracePt t="12491" x="1006475" y="1301750"/>
          <p14:tracePt t="12507" x="984250" y="1314450"/>
          <p14:tracePt t="12524" x="981075" y="1323975"/>
          <p14:tracePt t="12541" x="974725" y="1333500"/>
          <p14:tracePt t="12557" x="971550" y="1352550"/>
          <p14:tracePt t="12574" x="971550" y="1362075"/>
          <p14:tracePt t="12591" x="971550" y="1371600"/>
          <p14:tracePt t="12607" x="971550" y="1393825"/>
          <p14:tracePt t="12624" x="974725" y="1409700"/>
          <p14:tracePt t="12641" x="984250" y="1431925"/>
          <p14:tracePt t="12658" x="1044575" y="1463675"/>
          <p14:tracePt t="12675" x="1098550" y="1476375"/>
          <p14:tracePt t="12678" x="1123950" y="1482725"/>
          <p14:tracePt t="12692" x="1177925" y="1504950"/>
          <p14:tracePt t="12708" x="1254125" y="1520825"/>
          <p14:tracePt t="12725" x="1333500" y="1520825"/>
          <p14:tracePt t="12740" x="1460500" y="1520825"/>
          <p14:tracePt t="12757" x="1616075" y="1504950"/>
          <p14:tracePt t="12774" x="1670050" y="1485900"/>
          <p14:tracePt t="12792" x="1727200" y="1466850"/>
          <p14:tracePt t="12807" x="1755775" y="1460500"/>
          <p14:tracePt t="12824" x="1778000" y="1454150"/>
          <p14:tracePt t="12842" x="1844675" y="1435100"/>
          <p14:tracePt t="12858" x="1962150" y="1419225"/>
          <p14:tracePt t="12874" x="2066925" y="1419225"/>
          <p14:tracePt t="12892" x="2171700" y="1419225"/>
          <p14:tracePt t="12907" x="2200275" y="1419225"/>
          <p14:tracePt t="12924" x="2216150" y="1419225"/>
          <p14:tracePt t="12942" x="2244725" y="1419225"/>
          <p14:tracePt t="12958" x="2263775" y="1419225"/>
          <p14:tracePt t="12974" x="2308225" y="1419225"/>
          <p14:tracePt t="12992" x="2409825" y="1397000"/>
          <p14:tracePt t="13008" x="2495550" y="1381125"/>
          <p14:tracePt t="13024" x="2568575" y="1381125"/>
          <p14:tracePt t="13041" x="2647950" y="1368425"/>
          <p14:tracePt t="13057" x="2670175" y="1368425"/>
          <p14:tracePt t="13074" x="2692400" y="1368425"/>
          <p14:tracePt t="13091" x="2733675" y="1349375"/>
          <p14:tracePt t="13108" x="2765425" y="1330325"/>
          <p14:tracePt t="13125" x="2803525" y="1298575"/>
          <p14:tracePt t="13142" x="2889250" y="1257300"/>
          <p14:tracePt t="13157" x="2927350" y="1244600"/>
          <p14:tracePt t="13174" x="2943225" y="1231900"/>
          <p14:tracePt t="13191" x="2965450" y="1231900"/>
          <p14:tracePt t="13229" x="2968625" y="1231900"/>
          <p14:tracePt t="13235" x="2974975" y="1231900"/>
          <p14:tracePt t="13242" x="2978150" y="1231900"/>
          <p14:tracePt t="13258" x="2987675" y="1231900"/>
          <p14:tracePt t="13274" x="3003550" y="1231900"/>
          <p14:tracePt t="13291" x="3025775" y="1231900"/>
          <p14:tracePt t="13307" x="3028950" y="1231900"/>
          <p14:tracePt t="13413" x="3028950" y="1238250"/>
          <p14:tracePt t="13420" x="3035300" y="1244600"/>
          <p14:tracePt t="13427" x="3035300" y="1247775"/>
          <p14:tracePt t="13486" x="3038475" y="1247775"/>
          <p14:tracePt t="13492" x="3044825" y="1247775"/>
          <p14:tracePt t="13508" x="3054350" y="1257300"/>
          <p14:tracePt t="13524" x="3082925" y="1263650"/>
          <p14:tracePt t="13541" x="3146425" y="1282700"/>
          <p14:tracePt t="13557" x="3190875" y="1301750"/>
          <p14:tracePt t="13574" x="3238500" y="1314450"/>
          <p14:tracePt t="13591" x="3308350" y="1336675"/>
          <p14:tracePt t="13607" x="3368675" y="1343025"/>
          <p14:tracePt t="13624" x="3432175" y="1349375"/>
          <p14:tracePt t="13641" x="3559175" y="1349375"/>
          <p14:tracePt t="13657" x="3657600" y="1371600"/>
          <p14:tracePt t="13674" x="3752850" y="1387475"/>
          <p14:tracePt t="13691" x="3841750" y="1403350"/>
          <p14:tracePt t="13708" x="3879850" y="1416050"/>
          <p14:tracePt t="13724" x="3917950" y="1416050"/>
          <p14:tracePt t="13740" x="3937000" y="1419225"/>
          <p14:tracePt t="13758" x="3946525" y="1419225"/>
          <p14:tracePt t="13774" x="3956050" y="1419225"/>
          <p14:tracePt t="13807" x="3956050" y="1425575"/>
          <p14:tracePt t="13824" x="3962400" y="1428750"/>
          <p14:tracePt t="13840" x="3962400" y="1441450"/>
          <p14:tracePt t="13858" x="3962400" y="1444625"/>
          <p14:tracePt t="13874" x="3949700" y="1450975"/>
          <p14:tracePt t="13890" x="3930650" y="1454150"/>
          <p14:tracePt t="13907" x="3908425" y="1454150"/>
          <p14:tracePt t="13924" x="3892550" y="1454150"/>
          <p14:tracePt t="13942" x="3876675" y="1454150"/>
          <p14:tracePt t="13958" x="3867150" y="1454150"/>
          <p14:tracePt t="13974" x="3857625" y="1454150"/>
          <p14:tracePt t="13991" x="3825875" y="1454150"/>
          <p14:tracePt t="14007" x="3775075" y="1454150"/>
          <p14:tracePt t="14024" x="3714750" y="1454150"/>
          <p14:tracePt t="14041" x="3606800" y="1441450"/>
          <p14:tracePt t="14058" x="3511550" y="1425575"/>
          <p14:tracePt t="14074" x="3403600" y="1409700"/>
          <p14:tracePt t="14091" x="3222625" y="1358900"/>
          <p14:tracePt t="14107" x="3197225" y="1352550"/>
          <p14:tracePt t="14411" x="3286125" y="1358900"/>
          <p14:tracePt t="14419" x="3355975" y="1368425"/>
          <p14:tracePt t="14426" x="3448050" y="1377950"/>
          <p14:tracePt t="14445" x="3629025" y="1377950"/>
          <p14:tracePt t="14461" x="3857625" y="1377950"/>
          <p14:tracePt t="14475" x="4019550" y="1371600"/>
          <p14:tracePt t="14507" x="4330700" y="1352550"/>
          <p14:tracePt t="14540" x="4597400" y="1355725"/>
          <p14:tracePt t="14557" x="4670425" y="1371600"/>
          <p14:tracePt t="14574" x="4737100" y="1384300"/>
          <p14:tracePt t="14591" x="4835525" y="1406525"/>
          <p14:tracePt t="14608" x="4902200" y="1428750"/>
          <p14:tracePt t="14625" x="5013325" y="1450975"/>
          <p14:tracePt t="14642" x="5073650" y="1450975"/>
          <p14:tracePt t="14658" x="5133975" y="1450975"/>
          <p14:tracePt t="14674" x="5241925" y="1447800"/>
          <p14:tracePt t="14690" x="5337175" y="1431925"/>
          <p14:tracePt t="14707" x="5413375" y="1406525"/>
          <p14:tracePt t="14724" x="5534025" y="1384300"/>
          <p14:tracePt t="14741" x="5664200" y="1368425"/>
          <p14:tracePt t="14757" x="5791200" y="1358900"/>
          <p14:tracePt t="14775" x="5943600" y="1349375"/>
          <p14:tracePt t="14791" x="6048375" y="1343025"/>
          <p14:tracePt t="14808" x="6191250" y="1323975"/>
          <p14:tracePt t="14824" x="6356350" y="1301750"/>
          <p14:tracePt t="14841" x="6464300" y="1282700"/>
          <p14:tracePt t="14858" x="6594475" y="1257300"/>
          <p14:tracePt t="14875" x="6737350" y="1241425"/>
          <p14:tracePt t="14891" x="6816725" y="1241425"/>
          <p14:tracePt t="14908" x="6867525" y="1241425"/>
          <p14:tracePt t="14924" x="6953250" y="1241425"/>
          <p14:tracePt t="14941" x="6991350" y="1241425"/>
          <p14:tracePt t="14958" x="7035800" y="1241425"/>
          <p14:tracePt t="14974" x="7083425" y="1241425"/>
          <p14:tracePt t="14991" x="7118350" y="1241425"/>
          <p14:tracePt t="15008" x="7162800" y="1244600"/>
          <p14:tracePt t="15024" x="7219950" y="1270000"/>
          <p14:tracePt t="15041" x="7258050" y="1282700"/>
          <p14:tracePt t="15058" x="7280275" y="1289050"/>
          <p14:tracePt t="15074" x="7296150" y="1298575"/>
          <p14:tracePt t="15090" x="7305675" y="1298575"/>
          <p14:tracePt t="15107" x="7315200" y="1298575"/>
          <p14:tracePt t="15140" x="7315200" y="1304925"/>
          <p14:tracePt t="15158" x="7315200" y="1314450"/>
          <p14:tracePt t="15174" x="7315200" y="1323975"/>
          <p14:tracePt t="15191" x="7315200" y="1333500"/>
          <p14:tracePt t="15207" x="7302500" y="1333500"/>
          <p14:tracePt t="15224" x="7289800" y="1336675"/>
          <p14:tracePt t="15241" x="7280275" y="1343025"/>
          <p14:tracePt t="15257" x="7270750" y="1346200"/>
          <p14:tracePt t="15274" x="7248525" y="1358900"/>
          <p14:tracePt t="15291" x="7239000" y="1358900"/>
          <p14:tracePt t="15308" x="7229475" y="1358900"/>
          <p14:tracePt t="15324" x="7213600" y="1358900"/>
          <p14:tracePt t="15341" x="7200900" y="1358900"/>
          <p14:tracePt t="15888" x="7188200" y="1365250"/>
          <p14:tracePt t="15895" x="7185025" y="1365250"/>
          <p14:tracePt t="15912" x="7169150" y="1368425"/>
          <p14:tracePt t="15927" x="7105650" y="1368425"/>
          <p14:tracePt t="15940" x="6924675" y="1377950"/>
          <p14:tracePt t="15958" x="6353175" y="1416050"/>
          <p14:tracePt t="15981" x="5616575" y="1454150"/>
          <p14:tracePt t="16009" x="4552950" y="1568450"/>
          <p14:tracePt t="16042" x="3451225" y="1739900"/>
          <p14:tracePt t="16059" x="2587625" y="1990725"/>
          <p14:tracePt t="16076" x="2149475" y="2165350"/>
          <p14:tracePt t="16094" x="1666875" y="2393950"/>
          <p14:tracePt t="16110" x="1485900" y="2498725"/>
          <p14:tracePt t="16125" x="1371600" y="2568575"/>
          <p14:tracePt t="16141" x="1273175" y="2619375"/>
          <p14:tracePt t="16158" x="1184275" y="2676525"/>
          <p14:tracePt t="16173" x="1152525" y="2708275"/>
          <p14:tracePt t="16190" x="1120775" y="2720975"/>
          <p14:tracePt t="16208" x="1085850" y="2740025"/>
          <p14:tracePt t="16224" x="1063625" y="2749550"/>
          <p14:tracePt t="16241" x="1041400" y="2755900"/>
          <p14:tracePt t="16258" x="1012825" y="2755900"/>
          <p14:tracePt t="16274" x="1003300" y="2755900"/>
          <p14:tracePt t="16291" x="993775" y="2768600"/>
          <p14:tracePt t="16308" x="977900" y="2768600"/>
          <p14:tracePt t="16367" x="987425" y="2759075"/>
          <p14:tracePt t="16374" x="996950" y="2752725"/>
          <p14:tracePt t="16380" x="1016000" y="2740025"/>
          <p14:tracePt t="16391" x="1054100" y="2724150"/>
          <p14:tracePt t="16408" x="1162050" y="2673350"/>
          <p14:tracePt t="16424" x="1228725" y="2641600"/>
          <p14:tracePt t="16440" x="1295400" y="2603500"/>
          <p14:tracePt t="16458" x="1362075" y="2578100"/>
          <p14:tracePt t="16473" x="1406525" y="2559050"/>
          <p14:tracePt t="16490" x="1454150" y="2530475"/>
          <p14:tracePt t="16508" x="1530350" y="2501900"/>
          <p14:tracePt t="16524" x="1574800" y="2482850"/>
          <p14:tracePt t="16541" x="1612900" y="2463800"/>
          <p14:tracePt t="16558" x="1635125" y="2454275"/>
          <p14:tracePt t="16574" x="1644650" y="2454275"/>
          <p14:tracePt t="17080" x="1654175" y="2454275"/>
          <p14:tracePt t="17086" x="1660525" y="2454275"/>
          <p14:tracePt t="17094" x="1663700" y="2454275"/>
          <p14:tracePt t="17935" x="1670050" y="2454275"/>
          <p14:tracePt t="17942" x="1673225" y="2447925"/>
          <p14:tracePt t="17958" x="1695450" y="2447925"/>
          <p14:tracePt t="17974" x="1711325" y="2447925"/>
          <p14:tracePt t="17991" x="1730375" y="2447925"/>
          <p14:tracePt t="18007" x="1739900" y="2447925"/>
          <p14:tracePt t="18023" x="1768475" y="2447925"/>
          <p14:tracePt t="18057" x="1825625" y="2447925"/>
          <p14:tracePt t="18091" x="1860550" y="2447925"/>
          <p14:tracePt t="18107" x="1882775" y="2451100"/>
          <p14:tracePt t="18123" x="1898650" y="2460625"/>
          <p14:tracePt t="18141" x="1939925" y="2466975"/>
          <p14:tracePt t="18157" x="1984375" y="2473325"/>
          <p14:tracePt t="18174" x="2079625" y="2482850"/>
          <p14:tracePt t="18191" x="2254250" y="2508250"/>
          <p14:tracePt t="18207" x="2406650" y="2517775"/>
          <p14:tracePt t="18224" x="2543175" y="2524125"/>
          <p14:tracePt t="18241" x="2794000" y="2524125"/>
          <p14:tracePt t="18257" x="2978150" y="2524125"/>
          <p14:tracePt t="18273" x="3159125" y="2524125"/>
          <p14:tracePt t="18290" x="3432175" y="2524125"/>
          <p14:tracePt t="18307" x="3546475" y="2524125"/>
          <p14:tracePt t="18324" x="3632200" y="2511425"/>
          <p14:tracePt t="18341" x="3727450" y="2511425"/>
          <p14:tracePt t="18357" x="3756025" y="2511425"/>
          <p14:tracePt t="18374" x="3794125" y="2511425"/>
          <p14:tracePt t="18390" x="3825875" y="2511425"/>
          <p14:tracePt t="18407" x="3857625" y="2511425"/>
          <p14:tracePt t="18423" x="3870325" y="2511425"/>
          <p14:tracePt t="18440" x="3905250" y="2511425"/>
          <p14:tracePt t="18456" x="3914775" y="2511425"/>
          <p14:tracePt t="18474" x="3924300" y="2511425"/>
          <p14:tracePt t="18490" x="3933825" y="2511425"/>
          <p14:tracePt t="18524" x="3933825" y="2514600"/>
          <p14:tracePt t="18541" x="3946525" y="2520950"/>
          <p14:tracePt t="18654" x="3946525" y="2524125"/>
          <p14:tracePt t="18675" x="3946525" y="2530475"/>
          <p14:tracePt t="18682" x="3946525" y="2533650"/>
          <p14:tracePt t="18690" x="3946525" y="2540000"/>
          <p14:tracePt t="18707" x="3946525" y="2543175"/>
          <p14:tracePt t="18723" x="3946525" y="2559050"/>
          <p14:tracePt t="18740" x="3927475" y="2574925"/>
          <p14:tracePt t="18757" x="3924300" y="2578100"/>
          <p14:tracePt t="18782" x="3924300" y="2584450"/>
          <p14:tracePt t="19075" x="3816350" y="2578100"/>
          <p14:tracePt t="19082" x="3689350" y="2568575"/>
          <p14:tracePt t="19090" x="3565525" y="2559050"/>
          <p14:tracePt t="19107" x="3336925" y="2540000"/>
          <p14:tracePt t="19124" x="3105150" y="2524125"/>
          <p14:tracePt t="19140" x="3000375" y="2514600"/>
          <p14:tracePt t="19157" x="2892425" y="2498725"/>
          <p14:tracePt t="19175" x="2774950" y="2498725"/>
          <p14:tracePt t="19191" x="2714625" y="2498725"/>
          <p14:tracePt t="19207" x="2660650" y="2498725"/>
          <p14:tracePt t="19224" x="2616200" y="2498725"/>
          <p14:tracePt t="19241" x="2603500" y="2498725"/>
          <p14:tracePt t="19257" x="2593975" y="2498725"/>
          <p14:tracePt t="19260" x="2590800" y="2498725"/>
          <p14:tracePt t="19275" x="2581275" y="2498725"/>
          <p14:tracePt t="19291" x="2568575" y="2498725"/>
          <p14:tracePt t="20238" x="2619375" y="2498725"/>
          <p14:tracePt t="20244" x="2667000" y="2498725"/>
          <p14:tracePt t="20257" x="2733675" y="2498725"/>
          <p14:tracePt t="20273" x="2984500" y="2498725"/>
          <p14:tracePt t="20290" x="3146425" y="2498725"/>
          <p14:tracePt t="20307" x="3317875" y="2489200"/>
          <p14:tracePt t="20324" x="3536950" y="2479675"/>
          <p14:tracePt t="20357" x="3765550" y="2479675"/>
          <p14:tracePt t="20390" x="3946525" y="2479675"/>
          <p14:tracePt t="20408" x="4000500" y="2479675"/>
          <p14:tracePt t="20424" x="4032250" y="2479675"/>
          <p14:tracePt t="20440" x="4051300" y="2479675"/>
          <p14:tracePt t="20458" x="4092575" y="2482850"/>
          <p14:tracePt t="20474" x="4124325" y="2489200"/>
          <p14:tracePt t="20490" x="4168775" y="2501900"/>
          <p14:tracePt t="20507" x="4213225" y="2520950"/>
          <p14:tracePt t="20523" x="4286250" y="2533650"/>
          <p14:tracePt t="20540" x="4346575" y="2543175"/>
          <p14:tracePt t="20558" x="4445000" y="2549525"/>
          <p14:tracePt t="20574" x="4527550" y="2549525"/>
          <p14:tracePt t="20591" x="4597400" y="2549525"/>
          <p14:tracePt t="20608" x="4692650" y="2549525"/>
          <p14:tracePt t="20624" x="4730750" y="2549525"/>
          <p14:tracePt t="20640" x="4765675" y="2549525"/>
          <p14:tracePt t="20657" x="4787900" y="2549525"/>
          <p14:tracePt t="20673" x="4797425" y="2549525"/>
          <p14:tracePt t="20690" x="4810125" y="2549525"/>
          <p14:tracePt t="20708" x="4816475" y="2549525"/>
          <p14:tracePt t="20745" x="4816475" y="2552700"/>
          <p14:tracePt t="20757" x="4816475" y="2562225"/>
          <p14:tracePt t="20774" x="4816475" y="2571750"/>
          <p14:tracePt t="21079" x="4879975" y="2597150"/>
          <p14:tracePt t="21087" x="4972050" y="2616200"/>
          <p14:tracePt t="21094" x="5064125" y="2625725"/>
          <p14:tracePt t="21108" x="5292725" y="2635250"/>
          <p14:tracePt t="21124" x="5543550" y="2628900"/>
          <p14:tracePt t="21141" x="5946775" y="2565400"/>
          <p14:tracePt t="21174" x="6613525" y="2492375"/>
          <p14:tracePt t="21208" x="7004050" y="2514600"/>
          <p14:tracePt t="21224" x="7134225" y="2530475"/>
          <p14:tracePt t="21240" x="7229475" y="2555875"/>
          <p14:tracePt t="21257" x="7375525" y="2581275"/>
          <p14:tracePt t="21274" x="7448550" y="2593975"/>
          <p14:tracePt t="21290" x="7512050" y="2603500"/>
          <p14:tracePt t="21307" x="7572375" y="2603500"/>
          <p14:tracePt t="21323" x="7610475" y="2609850"/>
          <p14:tracePt t="21340" x="7645400" y="2609850"/>
          <p14:tracePt t="21356" x="7680325" y="2609850"/>
          <p14:tracePt t="21374" x="7689850" y="2609850"/>
          <p14:tracePt t="21391" x="7693025" y="2609850"/>
          <p14:tracePt t="22614" x="7604125" y="2565400"/>
          <p14:tracePt t="22620" x="7470775" y="2498725"/>
          <p14:tracePt t="22628" x="7235825" y="2428875"/>
          <p14:tracePt t="22641" x="6635750" y="2263775"/>
          <p14:tracePt t="22662" x="5343525" y="2063750"/>
          <p14:tracePt t="22683" x="4051300" y="2092325"/>
          <p14:tracePt t="22708" x="2946400" y="2247900"/>
          <p14:tracePt t="22741" x="1644650" y="2603500"/>
          <p14:tracePt t="22758" x="1238250" y="2749550"/>
          <p14:tracePt t="22776" x="841375" y="2898775"/>
          <p14:tracePt t="22791" x="654050" y="2974975"/>
          <p14:tracePt t="22807" x="498475" y="3028950"/>
          <p14:tracePt t="22824" x="374650" y="3098800"/>
          <p14:tracePt t="22840" x="200025" y="3187700"/>
          <p14:tracePt t="22857" x="107950" y="3244850"/>
          <p14:tracePt t="22874" x="15875" y="3311525"/>
          <p14:tracePt t="23546" x="3175" y="5153025"/>
          <p14:tracePt t="23553" x="12700" y="5153025"/>
          <p14:tracePt t="23560" x="19050" y="5153025"/>
          <p14:tracePt t="23573" x="22225" y="5153025"/>
          <p14:tracePt t="23591" x="44450" y="5153025"/>
          <p14:tracePt t="23607" x="47625" y="5156200"/>
          <p14:tracePt t="23674" x="66675" y="5191125"/>
          <p14:tracePt t="23690" x="98425" y="5216525"/>
          <p14:tracePt t="23706" x="127000" y="5264150"/>
          <p14:tracePt t="23723" x="174625" y="5305425"/>
          <p14:tracePt t="23740" x="320675" y="5387975"/>
          <p14:tracePt t="23756" x="488950" y="5464175"/>
          <p14:tracePt t="23774" x="815975" y="5559425"/>
          <p14:tracePt t="23791" x="1054100" y="5638800"/>
          <p14:tracePt t="23808" x="1311275" y="5721350"/>
          <p14:tracePt t="23811" x="1419225" y="5759450"/>
          <p14:tracePt t="23824" x="1597025" y="5835650"/>
          <p14:tracePt t="23841" x="1739900" y="5899150"/>
          <p14:tracePt t="23856" x="1917700" y="5953125"/>
          <p14:tracePt t="23874" x="2066925" y="6010275"/>
          <p14:tracePt t="23890" x="2130425" y="6026150"/>
          <p14:tracePt t="23907" x="2159000" y="6026150"/>
          <p14:tracePt t="23924" x="2190750" y="6003925"/>
          <p14:tracePt t="23940" x="2197100" y="5902325"/>
          <p14:tracePt t="23956" x="2190750" y="5762625"/>
          <p14:tracePt t="23973" x="2159000" y="5626100"/>
          <p14:tracePt t="23990" x="2146300" y="5581650"/>
          <p14:tracePt t="24007" x="2133600" y="5559425"/>
          <p14:tracePt t="24024" x="2117725" y="5514975"/>
          <p14:tracePt t="24041" x="2092325" y="5492750"/>
          <p14:tracePt t="24057" x="2032000" y="5429250"/>
          <p14:tracePt t="24074" x="1901825" y="5283200"/>
          <p14:tracePt t="24090" x="1803400" y="5165725"/>
          <p14:tracePt t="24107" x="1711325" y="5041900"/>
          <p14:tracePt t="24123" x="1631950" y="4930775"/>
          <p14:tracePt t="24140" x="1622425" y="4914900"/>
          <p14:tracePt t="24157" x="1606550" y="4902200"/>
          <p14:tracePt t="24174" x="1597025" y="4902200"/>
          <p14:tracePt t="24210" x="1590675" y="4902200"/>
          <p14:tracePt t="24225" x="1587500" y="4902200"/>
          <p14:tracePt t="24240" x="1574800" y="4902200"/>
          <p14:tracePt t="24256" x="1565275" y="4892675"/>
          <p14:tracePt t="24273" x="1530350" y="4870450"/>
          <p14:tracePt t="24290" x="1492250" y="4851400"/>
          <p14:tracePt t="24307" x="1447800" y="4826000"/>
          <p14:tracePt t="24310" x="1406525" y="4800600"/>
          <p14:tracePt t="24324" x="1368425" y="4775200"/>
          <p14:tracePt t="24340" x="1320800" y="4740275"/>
          <p14:tracePt t="24357" x="1279525" y="4702175"/>
          <p14:tracePt t="24373" x="1254125" y="4651375"/>
          <p14:tracePt t="24389" x="1254125" y="4629150"/>
          <p14:tracePt t="24407" x="1263650" y="4610100"/>
          <p14:tracePt t="24423" x="1320800" y="4584700"/>
          <p14:tracePt t="24439" x="1412875" y="4552950"/>
          <p14:tracePt t="24457" x="1590675" y="4508500"/>
          <p14:tracePt t="24473" x="1879600" y="4460875"/>
          <p14:tracePt t="24490" x="2095500" y="4432300"/>
          <p14:tracePt t="24506" x="2257425" y="4432300"/>
          <p14:tracePt t="24523" x="2498725" y="4457700"/>
          <p14:tracePt t="24540" x="2651125" y="4473575"/>
          <p14:tracePt t="24557" x="2781300" y="4508500"/>
          <p14:tracePt t="24573" x="3006725" y="4581525"/>
          <p14:tracePt t="24590" x="3117850" y="4616450"/>
          <p14:tracePt t="24607" x="3194050" y="4638675"/>
          <p14:tracePt t="24623" x="3270250" y="4638675"/>
          <p14:tracePt t="24640" x="3314700" y="4638675"/>
          <p14:tracePt t="24657" x="3336925" y="4638675"/>
          <p14:tracePt t="24673" x="3359150" y="4619625"/>
          <p14:tracePt t="24690" x="3375025" y="4616450"/>
          <p14:tracePt t="25166" x="3375025" y="4603750"/>
          <p14:tracePt t="25173" x="3375025" y="4594225"/>
          <p14:tracePt t="25190" x="3375025" y="4578350"/>
          <p14:tracePt t="25206" x="3375025" y="4562475"/>
          <p14:tracePt t="25223" x="3375025" y="4546600"/>
          <p14:tracePt t="25239" x="3375025" y="4537075"/>
          <p14:tracePt t="25273" x="3384550" y="4527550"/>
          <p14:tracePt t="25307" x="3409950" y="4508500"/>
          <p14:tracePt t="25323" x="3425825" y="4495800"/>
          <p14:tracePt t="25339" x="3448050" y="4486275"/>
          <p14:tracePt t="25356" x="3502025" y="4464050"/>
          <p14:tracePt t="25373" x="3673475" y="4403725"/>
          <p14:tracePt t="25390" x="3781425" y="4381500"/>
          <p14:tracePt t="25406" x="3889375" y="4356100"/>
          <p14:tracePt t="25423" x="4044950" y="4330700"/>
          <p14:tracePt t="25440" x="4130675" y="4314825"/>
          <p14:tracePt t="25457" x="4251325" y="4302125"/>
          <p14:tracePt t="25473" x="4359275" y="4276725"/>
          <p14:tracePt t="25490" x="4489450" y="4267200"/>
          <p14:tracePt t="25507" x="4619625" y="4251325"/>
          <p14:tracePt t="25523" x="4692650" y="4244975"/>
          <p14:tracePt t="25539" x="4787900" y="4235450"/>
          <p14:tracePt t="25557" x="4921250" y="4213225"/>
          <p14:tracePt t="25573" x="5006975" y="4187825"/>
          <p14:tracePt t="25590" x="5114925" y="4162425"/>
          <p14:tracePt t="25607" x="5260975" y="4130675"/>
          <p14:tracePt t="25624" x="5368925" y="4105275"/>
          <p14:tracePt t="25640" x="5432425" y="4092575"/>
          <p14:tracePt t="25657" x="5502275" y="4092575"/>
          <p14:tracePt t="25674" x="5540375" y="4092575"/>
          <p14:tracePt t="25690" x="5591175" y="4092575"/>
          <p14:tracePt t="25706" x="5661025" y="4095750"/>
          <p14:tracePt t="25723" x="5715000" y="4114800"/>
          <p14:tracePt t="25739" x="5768975" y="4127500"/>
          <p14:tracePt t="25756" x="5861050" y="4149725"/>
          <p14:tracePt t="25773" x="5927725" y="4171950"/>
          <p14:tracePt t="25790" x="6000750" y="4194175"/>
          <p14:tracePt t="25807" x="6092825" y="4213225"/>
          <p14:tracePt t="25823" x="6137275" y="4225925"/>
          <p14:tracePt t="25840" x="6181725" y="4241800"/>
          <p14:tracePt t="25843" x="6200775" y="4244975"/>
          <p14:tracePt t="25857" x="6248400" y="4267200"/>
          <p14:tracePt t="25873" x="6292850" y="4279900"/>
          <p14:tracePt t="25889" x="6346825" y="4298950"/>
          <p14:tracePt t="25906" x="6423025" y="4340225"/>
          <p14:tracePt t="25923" x="6470650" y="4352925"/>
          <p14:tracePt t="25939" x="6492875" y="4365625"/>
          <p14:tracePt t="25956" x="6515100" y="4387850"/>
          <p14:tracePt t="25973" x="6524625" y="4397375"/>
          <p14:tracePt t="25990" x="6534150" y="4406900"/>
          <p14:tracePt t="26006" x="6540500" y="4419600"/>
          <p14:tracePt t="26023" x="6556375" y="4435475"/>
          <p14:tracePt t="26040" x="6559550" y="4445000"/>
          <p14:tracePt t="26056" x="6565900" y="4460875"/>
          <p14:tracePt t="26072" x="6565900" y="4470400"/>
          <p14:tracePt t="26090" x="6565900" y="4476750"/>
          <p14:tracePt t="26106" x="6565900" y="4479925"/>
          <p14:tracePt t="26770" x="6562725" y="4479925"/>
          <p14:tracePt t="26776" x="6559550" y="4479925"/>
          <p14:tracePt t="26789" x="6546850" y="4479925"/>
          <p14:tracePt t="26806" x="6534150" y="4479925"/>
          <p14:tracePt t="26823" x="6518275" y="4479925"/>
          <p14:tracePt t="26839" x="6486525" y="4467225"/>
          <p14:tracePt t="26872" x="6435725" y="4448175"/>
          <p14:tracePt t="26906" x="6413500" y="4448175"/>
          <p14:tracePt t="26922" x="6403975" y="4448175"/>
          <p14:tracePt t="26939" x="6388100" y="4448175"/>
          <p14:tracePt t="26956" x="6359525" y="4435475"/>
          <p14:tracePt t="26973" x="6330950" y="4432300"/>
          <p14:tracePt t="26989" x="6302375" y="4432300"/>
          <p14:tracePt t="27006" x="6292850" y="4432300"/>
          <p14:tracePt t="27022" x="6276975" y="4432300"/>
          <p14:tracePt t="27040" x="6264275" y="4432300"/>
          <p14:tracePt t="27056" x="6254750" y="4432300"/>
          <p14:tracePt t="27090" x="6238875" y="4432300"/>
          <p14:tracePt t="27106" x="6238875" y="4425950"/>
          <p14:tracePt t="27169" x="6238875" y="4422775"/>
          <p14:tracePt t="27197" x="6242050" y="4422775"/>
          <p14:tracePt t="27205" x="6242050" y="4416425"/>
          <p14:tracePt t="27212" x="6245225" y="4416425"/>
          <p14:tracePt t="27222" x="6251575" y="4416425"/>
          <p14:tracePt t="27239" x="6261100" y="4400550"/>
          <p14:tracePt t="27256" x="6264275" y="4400550"/>
          <p14:tracePt t="27272" x="6276975" y="4397375"/>
          <p14:tracePt t="27289" x="6289675" y="4391025"/>
          <p14:tracePt t="27306" x="6296025" y="4391025"/>
          <p14:tracePt t="27339" x="6299200" y="4391025"/>
          <p14:tracePt t="28403" x="6356350" y="4394200"/>
          <p14:tracePt t="28412" x="6423025" y="4394200"/>
          <p14:tracePt t="28424" x="6550025" y="4403725"/>
          <p14:tracePt t="28439" x="6654800" y="4403725"/>
          <p14:tracePt t="28456" x="6759575" y="4403725"/>
          <p14:tracePt t="28472" x="6908800" y="4403725"/>
          <p14:tracePt t="28489" x="7105650" y="4413250"/>
          <p14:tracePt t="28523" x="7499350" y="4457700"/>
          <p14:tracePt t="28557" x="7724775" y="4489450"/>
          <p14:tracePt t="28572" x="7826375" y="4489450"/>
          <p14:tracePt t="28589" x="7915275" y="4486275"/>
          <p14:tracePt t="28606" x="7969250" y="4467225"/>
          <p14:tracePt t="28623" x="8048625" y="4454525"/>
          <p14:tracePt t="28639" x="8093075" y="4454525"/>
          <p14:tracePt t="28656" x="8121650" y="4454525"/>
          <p14:tracePt t="28673" x="8156575" y="4454525"/>
          <p14:tracePt t="28689" x="8166100" y="4454525"/>
          <p14:tracePt t="28706" x="8175625" y="4454525"/>
          <p14:tracePt t="28723" x="8191500" y="4454525"/>
          <p14:tracePt t="28739" x="8207375" y="4454525"/>
          <p14:tracePt t="28756" x="8216900" y="4454525"/>
          <p14:tracePt t="28803" x="8216900" y="4448175"/>
          <p14:tracePt t="28810" x="8213725" y="4445000"/>
          <p14:tracePt t="28823" x="8191500" y="4432300"/>
          <p14:tracePt t="28839" x="8156575" y="4419600"/>
          <p14:tracePt t="28856" x="8080375" y="4400550"/>
          <p14:tracePt t="28872" x="7947025" y="4375150"/>
          <p14:tracePt t="28889" x="7867650" y="4375150"/>
          <p14:tracePt t="28906" x="7794625" y="4375150"/>
          <p14:tracePt t="28922" x="7705725" y="4394200"/>
          <p14:tracePt t="28939" x="7642225" y="4406900"/>
          <p14:tracePt t="28956" x="7556500" y="4422775"/>
          <p14:tracePt t="28972" x="7445375" y="4445000"/>
          <p14:tracePt t="28989" x="7400925" y="4445000"/>
          <p14:tracePt t="29006" x="7362825" y="4445000"/>
          <p14:tracePt t="29022" x="7331075" y="4445000"/>
          <p14:tracePt t="29039" x="7321550" y="4445000"/>
          <p14:tracePt t="29056" x="7312025" y="4445000"/>
          <p14:tracePt t="29073" x="7296150" y="4445000"/>
          <p14:tracePt t="29089" x="7277100" y="4445000"/>
          <p14:tracePt t="29106" x="7254875" y="4445000"/>
          <p14:tracePt t="29123" x="7219950" y="4441825"/>
          <p14:tracePt t="29139" x="7210425" y="4432300"/>
          <p14:tracePt t="29156" x="7200900" y="4429125"/>
          <p14:tracePt t="29173" x="7194550" y="4413250"/>
          <p14:tracePt t="29189" x="7197725" y="4410075"/>
          <p14:tracePt t="29206" x="7219950" y="4397375"/>
          <p14:tracePt t="29223" x="7289800" y="4397375"/>
          <p14:tracePt t="29239" x="7350125" y="4397375"/>
          <p14:tracePt t="29256" x="7429500" y="4410075"/>
          <p14:tracePt t="29273" x="7562850" y="4432300"/>
          <p14:tracePt t="29289" x="7661275" y="4448175"/>
          <p14:tracePt t="29306" x="7778750" y="4467225"/>
          <p14:tracePt t="29323" x="7934325" y="4489450"/>
          <p14:tracePt t="29339" x="8023225" y="4530725"/>
          <p14:tracePt t="29356" x="8112125" y="4562475"/>
          <p14:tracePt t="29372" x="8216900" y="4616450"/>
          <p14:tracePt t="29389" x="8283575" y="4638675"/>
          <p14:tracePt t="29406" x="8328025" y="4651375"/>
          <p14:tracePt t="29422" x="8369300" y="4670425"/>
          <p14:tracePt t="29439" x="8385175" y="4670425"/>
          <p14:tracePt t="29456" x="8394700" y="4670425"/>
          <p14:tracePt t="29473" x="8401050" y="4670425"/>
          <p14:tracePt t="29506" x="8401050" y="4657725"/>
          <p14:tracePt t="29522" x="8388350" y="4645025"/>
          <p14:tracePt t="29539" x="8366125" y="4632325"/>
          <p14:tracePt t="29555" x="8337550" y="4619625"/>
          <p14:tracePt t="29572" x="8255000" y="4578350"/>
          <p14:tracePt t="29589" x="8201025" y="4565650"/>
          <p14:tracePt t="29606" x="8137525" y="4552950"/>
          <p14:tracePt t="29623" x="8035925" y="4521200"/>
          <p14:tracePt t="29640" x="7937500" y="4505325"/>
          <p14:tracePt t="29656" x="7851775" y="4492625"/>
          <p14:tracePt t="29672" x="7699375" y="4467225"/>
          <p14:tracePt t="29689" x="7604125" y="4457700"/>
          <p14:tracePt t="29706" x="7521575" y="4457700"/>
          <p14:tracePt t="29723" x="7435850" y="4457700"/>
          <p14:tracePt t="29740" x="7391400" y="4457700"/>
          <p14:tracePt t="29756" x="7362825" y="4457700"/>
          <p14:tracePt t="29773" x="7321550" y="4457700"/>
          <p14:tracePt t="29790" x="7312025" y="4457700"/>
          <p14:tracePt t="29806" x="7296150" y="4457700"/>
          <p14:tracePt t="29822" x="7283450" y="4457700"/>
          <p14:tracePt t="29839" x="7277100" y="4457700"/>
          <p14:tracePt t="29856" x="7277100" y="4460875"/>
          <p14:tracePt t="29873" x="7277100" y="4464050"/>
          <p14:tracePt t="29890" x="7283450" y="4470400"/>
          <p14:tracePt t="29907" x="7305675" y="4470400"/>
          <p14:tracePt t="29924" x="7315200" y="4470400"/>
          <p14:tracePt t="29939" x="7318375" y="4470400"/>
          <p14:tracePt t="30701" x="7175500" y="4419600"/>
          <p14:tracePt t="30711" x="6867525" y="4311650"/>
          <p14:tracePt t="30728" x="5718175" y="4035425"/>
          <p14:tracePt t="30740" x="5267325" y="3987800"/>
          <p14:tracePt t="30759" x="4232275" y="3997325"/>
          <p14:tracePt t="30774" x="3571875" y="4121150"/>
          <p14:tracePt t="30791" x="2860675" y="4283075"/>
          <p14:tracePt t="30824" x="2149475" y="4568825"/>
          <p14:tracePt t="30857" x="1628775" y="4762500"/>
          <p14:tracePt t="30874" x="1489075" y="4787900"/>
          <p14:tracePt t="30890" x="1358900" y="4806950"/>
          <p14:tracePt t="30906" x="1196975" y="4806950"/>
          <p14:tracePt t="30922" x="1114425" y="4813300"/>
          <p14:tracePt t="30939" x="1050925" y="4829175"/>
          <p14:tracePt t="30942" x="1016000" y="4829175"/>
          <p14:tracePt t="30955" x="949325" y="4851400"/>
          <p14:tracePt t="30972" x="904875" y="4864100"/>
          <p14:tracePt t="30989" x="860425" y="4870450"/>
          <p14:tracePt t="31006" x="796925" y="4870450"/>
          <p14:tracePt t="31022" x="755650" y="4870450"/>
          <p14:tracePt t="31039" x="717550" y="4870450"/>
          <p14:tracePt t="31055" x="654050" y="4870450"/>
          <p14:tracePt t="31072" x="612775" y="4870450"/>
          <p14:tracePt t="31089" x="587375" y="4860925"/>
          <p14:tracePt t="31106" x="549275" y="4860925"/>
          <p14:tracePt t="31122" x="533400" y="4860925"/>
          <p14:tracePt t="31139" x="517525" y="4860925"/>
          <p14:tracePt t="31156" x="501650" y="4854575"/>
          <p14:tracePt t="31173" x="492125" y="4838700"/>
          <p14:tracePt t="31189" x="485775" y="4829175"/>
          <p14:tracePt t="31206" x="482600" y="4816475"/>
          <p14:tracePt t="31222" x="482600" y="4800600"/>
          <p14:tracePt t="31241" x="482600" y="4778375"/>
          <p14:tracePt t="31256" x="482600" y="4768850"/>
          <p14:tracePt t="31273" x="488950" y="4752975"/>
          <p14:tracePt t="31290" x="498475" y="4733925"/>
          <p14:tracePt t="31306" x="514350" y="4718050"/>
          <p14:tracePt t="31322" x="530225" y="4708525"/>
          <p14:tracePt t="31339" x="539750" y="4699000"/>
          <p14:tracePt t="31355" x="561975" y="4676775"/>
          <p14:tracePt t="31372" x="590550" y="4664075"/>
          <p14:tracePt t="31389" x="622300" y="4645025"/>
          <p14:tracePt t="31406" x="714375" y="4610100"/>
          <p14:tracePt t="31423" x="752475" y="4597400"/>
          <p14:tracePt t="31440" x="787400" y="4597400"/>
          <p14:tracePt t="31456" x="796925" y="4597400"/>
          <p14:tracePt t="31472" x="806450" y="4597400"/>
          <p14:tracePt t="31489" x="815975" y="4597400"/>
          <p14:tracePt t="31506" x="838200" y="4597400"/>
          <p14:tracePt t="31523" x="847725" y="4597400"/>
          <p14:tracePt t="31541" x="860425" y="4597400"/>
          <p14:tracePt t="31556" x="869950" y="4597400"/>
          <p14:tracePt t="31573" x="885825" y="4597400"/>
          <p14:tracePt t="31589" x="892175" y="4597400"/>
          <p14:tracePt t="33273" x="971550" y="4616450"/>
          <p14:tracePt t="33281" x="1085850" y="4645025"/>
          <p14:tracePt t="33289" x="1222375" y="4686300"/>
          <p14:tracePt t="33305" x="1450975" y="4733925"/>
          <p14:tracePt t="33322" x="1647825" y="4781550"/>
          <p14:tracePt t="33339" x="1968500" y="4810125"/>
          <p14:tracePt t="33356" x="2197100" y="4810125"/>
          <p14:tracePt t="33389" x="2867025" y="4829175"/>
          <p14:tracePt t="33423" x="3273425" y="4883150"/>
          <p14:tracePt t="33440" x="3349625" y="4899025"/>
          <p14:tracePt t="33455" x="3394075" y="4905375"/>
          <p14:tracePt t="33472" x="3422650" y="4905375"/>
          <p14:tracePt t="33489" x="3438525" y="4905375"/>
          <p14:tracePt t="33505" x="3451225" y="4905375"/>
          <p14:tracePt t="33522" x="3473450" y="4905375"/>
          <p14:tracePt t="33539" x="3498850" y="4905375"/>
          <p14:tracePt t="33555" x="3514725" y="4905375"/>
          <p14:tracePt t="33573" x="3530600" y="4905375"/>
          <p14:tracePt t="33588" x="3540125" y="4905375"/>
          <p14:tracePt t="33605" x="3549650" y="4905375"/>
          <p14:tracePt t="33622" x="3565525" y="4892675"/>
          <p14:tracePt t="33638" x="3575050" y="4879975"/>
          <p14:tracePt t="33656" x="3575050" y="4864100"/>
          <p14:tracePt t="33673" x="3575050" y="4841875"/>
          <p14:tracePt t="33689" x="3575050" y="4829175"/>
          <p14:tracePt t="33705" x="3575050" y="4819650"/>
          <p14:tracePt t="33722" x="3575050" y="4806950"/>
          <p14:tracePt t="33755" x="3568700" y="4806950"/>
          <p14:tracePt t="33772" x="3549650" y="4803775"/>
          <p14:tracePt t="33788" x="3533775" y="4797425"/>
          <p14:tracePt t="33805" x="3495675" y="4784725"/>
          <p14:tracePt t="33822" x="3441700" y="4784725"/>
          <p14:tracePt t="33839" x="3419475" y="4784725"/>
          <p14:tracePt t="33856" x="3409950" y="4784725"/>
          <p14:tracePt t="33872" x="3387725" y="4784725"/>
          <p14:tracePt t="33888" x="3378200" y="4784725"/>
          <p14:tracePt t="33905" x="3368675" y="4784725"/>
          <p14:tracePt t="34743" x="3463925" y="4797425"/>
          <p14:tracePt t="34751" x="3594100" y="4816475"/>
          <p14:tracePt t="34760" x="3775075" y="4854575"/>
          <p14:tracePt t="34773" x="4114800" y="4924425"/>
          <p14:tracePt t="34789" x="4400550" y="4968875"/>
          <p14:tracePt t="34807" x="4806950" y="5003800"/>
          <p14:tracePt t="34840" x="5314950" y="4965700"/>
          <p14:tracePt t="34872" x="5892800" y="4889500"/>
          <p14:tracePt t="34890" x="6076950" y="4870450"/>
          <p14:tracePt t="34906" x="6238875" y="4860925"/>
          <p14:tracePt t="34922" x="6308725" y="4860925"/>
          <p14:tracePt t="34938" x="6372225" y="4860925"/>
          <p14:tracePt t="34956" x="6442075" y="4860925"/>
          <p14:tracePt t="34972" x="6486525" y="4854575"/>
          <p14:tracePt t="34989" x="6521450" y="4841875"/>
          <p14:tracePt t="35006" x="6565900" y="4826000"/>
          <p14:tracePt t="35022" x="6594475" y="4813300"/>
          <p14:tracePt t="35039" x="6619875" y="4800600"/>
          <p14:tracePt t="35057" x="6677025" y="4781550"/>
          <p14:tracePt t="35073" x="6721475" y="4762500"/>
          <p14:tracePt t="35089" x="6759575" y="4749800"/>
          <p14:tracePt t="35106" x="6823075" y="4730750"/>
          <p14:tracePt t="35122" x="6867525" y="4718050"/>
          <p14:tracePt t="35138" x="6915150" y="4699000"/>
          <p14:tracePt t="35155" x="6937375" y="4692650"/>
          <p14:tracePt t="35172" x="6956425" y="4686300"/>
          <p14:tracePt t="35189" x="6972300" y="4686300"/>
          <p14:tracePt t="35205" x="6978650" y="4686300"/>
          <p14:tracePt t="35307" x="6978650" y="4689475"/>
          <p14:tracePt t="35321" x="6978650" y="4692650"/>
          <p14:tracePt t="35328" x="6978650" y="4699000"/>
          <p14:tracePt t="35342" x="6978650" y="4708525"/>
          <p14:tracePt t="35363" x="6975475" y="4708525"/>
          <p14:tracePt t="35371" x="6959600" y="4708525"/>
          <p14:tracePt t="35389" x="6854825" y="4692650"/>
          <p14:tracePt t="35406" x="6483350" y="4635500"/>
          <p14:tracePt t="35423" x="6267450" y="4616450"/>
          <p14:tracePt t="35439" x="6096000" y="4616450"/>
          <p14:tracePt t="35456" x="5889625" y="4622800"/>
          <p14:tracePt t="35474" x="5762625" y="4629150"/>
          <p14:tracePt t="35489" x="5588000" y="4638675"/>
          <p14:tracePt t="35506" x="5270500" y="4657725"/>
          <p14:tracePt t="35522" x="4962525" y="4667250"/>
          <p14:tracePt t="35539" x="4737100" y="4667250"/>
          <p14:tracePt t="35556" x="4365625" y="4686300"/>
          <p14:tracePt t="35572" x="4194175" y="4686300"/>
          <p14:tracePt t="35589" x="4035425" y="4686300"/>
          <p14:tracePt t="35606" x="3819525" y="4686300"/>
          <p14:tracePt t="35622" x="3644900" y="4705350"/>
          <p14:tracePt t="35641" x="3403600" y="4714875"/>
          <p14:tracePt t="35655" x="3276600" y="4730750"/>
          <p14:tracePt t="35672" x="3124200" y="4740275"/>
          <p14:tracePt t="35689" x="2974975" y="4759325"/>
          <p14:tracePt t="35705" x="2806700" y="4791075"/>
          <p14:tracePt t="35722" x="2679700" y="4810125"/>
          <p14:tracePt t="35739" x="2562225" y="4819650"/>
          <p14:tracePt t="35756" x="2441575" y="4832350"/>
          <p14:tracePt t="35772" x="2378075" y="4838700"/>
          <p14:tracePt t="35789" x="2314575" y="4854575"/>
          <p14:tracePt t="35805" x="2225675" y="4867275"/>
          <p14:tracePt t="35822" x="2171700" y="4883150"/>
          <p14:tracePt t="35839" x="2139950" y="4883150"/>
          <p14:tracePt t="35856" x="2117725" y="4883150"/>
          <p14:tracePt t="36121" x="2057400" y="4876800"/>
          <p14:tracePt t="36129" x="1978025" y="4876800"/>
          <p14:tracePt t="36141" x="1825625" y="4883150"/>
          <p14:tracePt t="36156" x="1663700" y="4902200"/>
          <p14:tracePt t="36173" x="1536700" y="4918075"/>
          <p14:tracePt t="36190" x="1431925" y="4918075"/>
          <p14:tracePt t="36206" x="1346200" y="4924425"/>
          <p14:tracePt t="36221" x="1285875" y="4924425"/>
          <p14:tracePt t="36239" x="1216025" y="4924425"/>
          <p14:tracePt t="36256" x="1130300" y="4924425"/>
          <p14:tracePt t="36272" x="1076325" y="4930775"/>
          <p14:tracePt t="36290" x="1016000" y="4943475"/>
          <p14:tracePt t="36305" x="990600" y="4956175"/>
          <p14:tracePt t="36322" x="974725" y="4956175"/>
          <p14:tracePt t="36339" x="962025" y="4956175"/>
          <p14:tracePt t="36355" x="952500" y="4956175"/>
          <p14:tracePt t="36371" x="942975" y="4956175"/>
          <p14:tracePt t="36390" x="920750" y="4956175"/>
          <p14:tracePt t="36406" x="917575" y="4956175"/>
          <p14:tracePt t="36632" x="917575" y="4959350"/>
          <p14:tracePt t="36698" x="923925" y="4959350"/>
          <p14:tracePt t="36706" x="933450" y="4959350"/>
          <p14:tracePt t="36722" x="942975" y="4959350"/>
          <p14:tracePt t="37831" x="1022350" y="4968875"/>
          <p14:tracePt t="37839" x="1114425" y="4978400"/>
          <p14:tracePt t="37856" x="1311275" y="5022850"/>
          <p14:tracePt t="37873" x="1603375" y="5108575"/>
          <p14:tracePt t="37891" x="1755775" y="5146675"/>
          <p14:tracePt t="37906" x="1920875" y="5191125"/>
          <p14:tracePt t="37923" x="2133600" y="5226050"/>
          <p14:tracePt t="37956" x="2457450" y="5270500"/>
          <p14:tracePt t="37988" x="2720975" y="5311775"/>
          <p14:tracePt t="38005" x="2803525" y="5327650"/>
          <p14:tracePt t="38021" x="2892425" y="5353050"/>
          <p14:tracePt t="38038" x="2994025" y="5372100"/>
          <p14:tracePt t="38055" x="3048000" y="5387975"/>
          <p14:tracePt t="38059" x="3082925" y="5387975"/>
          <p14:tracePt t="38073" x="3127375" y="5387975"/>
          <p14:tracePt t="38089" x="3187700" y="5394325"/>
          <p14:tracePt t="38105" x="3241675" y="5394325"/>
          <p14:tracePt t="38122" x="3305175" y="5407025"/>
          <p14:tracePt t="38138" x="3349625" y="5426075"/>
          <p14:tracePt t="38155" x="3371850" y="5435600"/>
          <p14:tracePt t="38172" x="3416300" y="5454650"/>
          <p14:tracePt t="38189" x="3438525" y="5467350"/>
          <p14:tracePt t="38206" x="3457575" y="5480050"/>
          <p14:tracePt t="39293" x="3549650" y="5457825"/>
          <p14:tracePt t="39300" x="3651250" y="5438775"/>
          <p14:tracePt t="39307" x="3756025" y="5410200"/>
          <p14:tracePt t="39322" x="4029075" y="5337175"/>
          <p14:tracePt t="39338" x="4314825" y="5251450"/>
          <p14:tracePt t="39356" x="4641850" y="5156200"/>
          <p14:tracePt t="39372" x="5124450" y="5038725"/>
          <p14:tracePt t="39406" x="5756275" y="4930775"/>
          <p14:tracePt t="39440" x="6102350" y="4892675"/>
          <p14:tracePt t="39456" x="6299200" y="4886325"/>
          <p14:tracePt t="39471" x="6403975" y="4886325"/>
          <p14:tracePt t="39488" x="6496050" y="4886325"/>
          <p14:tracePt t="39505" x="6600825" y="4886325"/>
          <p14:tracePt t="39522" x="6718300" y="4886325"/>
          <p14:tracePt t="39538" x="6762750" y="4886325"/>
          <p14:tracePt t="39555" x="6807200" y="4886325"/>
          <p14:tracePt t="39571" x="6845300" y="4886325"/>
          <p14:tracePt t="39589" x="6867525" y="4886325"/>
          <p14:tracePt t="39605" x="6877050" y="4886325"/>
          <p14:tracePt t="39622" x="6899275" y="4886325"/>
          <p14:tracePt t="39638" x="6908800" y="4886325"/>
          <p14:tracePt t="39655" x="6918325" y="4886325"/>
          <p14:tracePt t="39978" x="6972300" y="4902200"/>
          <p14:tracePt t="39985" x="7054850" y="4921250"/>
          <p14:tracePt t="39992" x="7146925" y="4940300"/>
          <p14:tracePt t="40006" x="7324725" y="4975225"/>
          <p14:tracePt t="40023" x="7470775" y="4975225"/>
          <p14:tracePt t="40039" x="7642225" y="4975225"/>
          <p14:tracePt t="40072" x="8039100" y="4924425"/>
          <p14:tracePt t="40106" x="8439150" y="4924425"/>
          <p14:tracePt t="40121" x="8566150" y="4940300"/>
          <p14:tracePt t="40139" x="8658225" y="4940300"/>
          <p14:tracePt t="40156" x="8747125" y="4946650"/>
          <p14:tracePt t="40172" x="8785225" y="4959350"/>
          <p14:tracePt t="40189" x="8829675" y="4959350"/>
          <p14:tracePt t="40205" x="8883650" y="4959350"/>
          <p14:tracePt t="40221" x="8905875" y="4959350"/>
          <p14:tracePt t="40238" x="8928100" y="4959350"/>
          <p14:tracePt t="40255" x="8937625" y="4959350"/>
          <p14:tracePt t="40289" x="8918575" y="4959350"/>
          <p14:tracePt t="40306" x="8782050" y="4940300"/>
          <p14:tracePt t="40322" x="8610600" y="4911725"/>
          <p14:tracePt t="40339" x="8404225" y="4892675"/>
          <p14:tracePt t="40355" x="7962900" y="4873625"/>
          <p14:tracePt t="40371" x="7515225" y="4860925"/>
          <p14:tracePt t="40388" x="7013575" y="4883150"/>
          <p14:tracePt t="40406" x="6267450" y="4949825"/>
          <p14:tracePt t="40423" x="5845175" y="5016500"/>
          <p14:tracePt t="40440" x="5359400" y="5127625"/>
          <p14:tracePt t="40456" x="5111750" y="5222875"/>
          <p14:tracePt t="40472" x="4924425" y="5286375"/>
          <p14:tracePt t="40488" x="4778375" y="5349875"/>
          <p14:tracePt t="40504" x="4629150" y="5410200"/>
          <p14:tracePt t="40521" x="4578350" y="5422900"/>
          <p14:tracePt t="40538" x="4552950" y="5422900"/>
          <p14:tracePt t="40799" x="4448175" y="5391150"/>
          <p14:tracePt t="40805" x="4333875" y="5362575"/>
          <p14:tracePt t="40822" x="3949700" y="5292725"/>
          <p14:tracePt t="40840" x="3444875" y="5267325"/>
          <p14:tracePt t="40857" x="3133725" y="5276850"/>
          <p14:tracePt t="40873" x="2838450" y="5295900"/>
          <p14:tracePt t="40889" x="2609850" y="5314950"/>
          <p14:tracePt t="40905" x="2311400" y="5353050"/>
          <p14:tracePt t="40921" x="2149475" y="5362575"/>
          <p14:tracePt t="40938" x="2057400" y="5362575"/>
          <p14:tracePt t="40954" x="1914525" y="5349875"/>
          <p14:tracePt t="40971" x="1816100" y="5324475"/>
          <p14:tracePt t="40988" x="1720850" y="5308600"/>
          <p14:tracePt t="41005" x="1597025" y="5286375"/>
          <p14:tracePt t="41022" x="1546225" y="5273675"/>
          <p14:tracePt t="41038" x="1489075" y="5264150"/>
          <p14:tracePt t="41055" x="1441450" y="5264150"/>
          <p14:tracePt t="41071" x="1419225" y="5264150"/>
          <p14:tracePt t="41090" x="1381125" y="5264150"/>
          <p14:tracePt t="41105" x="1352550" y="5264150"/>
          <p14:tracePt t="41122" x="1330325" y="5264150"/>
          <p14:tracePt t="41138" x="1308100" y="5264150"/>
          <p14:tracePt t="41155" x="1279525" y="5254625"/>
          <p14:tracePt t="41171" x="1270000" y="5245100"/>
          <p14:tracePt t="41188" x="1260475" y="5235575"/>
          <p14:tracePt t="41205" x="1238250" y="5229225"/>
          <p14:tracePt t="41239" x="1228725" y="5226050"/>
          <p14:tracePt t="41504" x="1238250" y="5226050"/>
          <p14:tracePt t="41511" x="1247775" y="5232400"/>
          <p14:tracePt t="41522" x="1266825" y="5238750"/>
          <p14:tracePt t="41538" x="1282700" y="5238750"/>
          <p14:tracePt t="41555" x="1292225" y="5238750"/>
          <p14:tracePt t="41572" x="1320800" y="5238750"/>
          <p14:tracePt t="41589" x="1381125" y="5238750"/>
          <p14:tracePt t="41604" x="1419225" y="5238750"/>
          <p14:tracePt t="41621" x="1447800" y="5238750"/>
          <p14:tracePt t="41638" x="1463675" y="5238750"/>
          <p14:tracePt t="41654" x="1473200" y="5238750"/>
          <p14:tracePt t="41710" x="1476375" y="5238750"/>
          <p14:tracePt t="43437" x="1476375" y="5270500"/>
          <p14:tracePt t="43444" x="1476375" y="5305425"/>
          <p14:tracePt t="43454" x="1476375" y="5330825"/>
          <p14:tracePt t="43472" x="1476375" y="5416550"/>
          <p14:tracePt t="43488" x="1476375" y="5505450"/>
          <p14:tracePt t="43505" x="1476375" y="5632450"/>
          <p14:tracePt t="43522" x="1476375" y="5749925"/>
          <p14:tracePt t="43554" x="1476375" y="5854700"/>
          <p14:tracePt t="43588" x="1476375" y="5895975"/>
          <p14:tracePt t="43605" x="1476375" y="5905500"/>
          <p14:tracePt t="43622" x="1476375" y="5921375"/>
          <p14:tracePt t="43638" x="1476375" y="5937250"/>
          <p14:tracePt t="43655" x="1489075" y="5946775"/>
          <p14:tracePt t="43671" x="1498600" y="5956300"/>
          <p14:tracePt t="43688" x="1508125" y="5956300"/>
          <p14:tracePt t="43704" x="1527175" y="5956300"/>
          <p14:tracePt t="43722" x="1600200" y="5956300"/>
          <p14:tracePt t="43737" x="1651000" y="5956300"/>
          <p14:tracePt t="43754" x="1711325" y="5956300"/>
          <p14:tracePt t="43771" x="1765300" y="5956300"/>
          <p14:tracePt t="43788" x="1787525" y="5956300"/>
          <p14:tracePt t="43805" x="1797050" y="5956300"/>
          <p14:tracePt t="43821" x="1812925" y="5956300"/>
          <p14:tracePt t="43838" x="1822450" y="5956300"/>
          <p14:tracePt t="43855" x="1841500" y="5956300"/>
          <p14:tracePt t="43872" x="1898650" y="5956300"/>
          <p14:tracePt t="43888" x="1933575" y="5956300"/>
          <p14:tracePt t="43904" x="1962150" y="5956300"/>
          <p14:tracePt t="43922" x="1984375" y="5956300"/>
          <p14:tracePt t="43937" x="1993900" y="5956300"/>
          <p14:tracePt t="43954" x="2000250" y="5956300"/>
          <p14:tracePt t="43971" x="2012950" y="5956300"/>
          <p14:tracePt t="43988" x="2022475" y="5949950"/>
          <p14:tracePt t="44004" x="2041525" y="5927725"/>
          <p14:tracePt t="44022" x="2070100" y="5892800"/>
          <p14:tracePt t="44038" x="2082800" y="5861050"/>
          <p14:tracePt t="44055" x="2095500" y="5838825"/>
          <p14:tracePt t="44072" x="2095500" y="5822950"/>
          <p14:tracePt t="44088" x="2095500" y="5807075"/>
          <p14:tracePt t="44104" x="2095500" y="5797550"/>
          <p14:tracePt t="44121" x="2095500" y="5794375"/>
          <p14:tracePt t="44138" x="2089150" y="5788025"/>
          <p14:tracePt t="44154" x="2079625" y="5784850"/>
          <p14:tracePt t="44156" x="2073275" y="5778500"/>
          <p14:tracePt t="44171" x="2051050" y="5759450"/>
          <p14:tracePt t="44188" x="2019300" y="5749925"/>
          <p14:tracePt t="44205" x="1974850" y="5737225"/>
          <p14:tracePt t="44222" x="1911350" y="5718175"/>
          <p14:tracePt t="44238" x="1873250" y="5711825"/>
          <p14:tracePt t="44254" x="1851025" y="5711825"/>
          <p14:tracePt t="44271" x="1803400" y="5711825"/>
          <p14:tracePt t="44287" x="1768475" y="5711825"/>
          <p14:tracePt t="44305" x="1724025" y="5705475"/>
          <p14:tracePt t="44321" x="1682750" y="5705475"/>
          <p14:tracePt t="44337" x="1660525" y="5705475"/>
          <p14:tracePt t="44355" x="1638300" y="5705475"/>
          <p14:tracePt t="44371" x="1625600" y="5705475"/>
          <p14:tracePt t="44388" x="1616075" y="5705475"/>
          <p14:tracePt t="44405" x="1603375" y="5705475"/>
          <p14:tracePt t="44422" x="1584325" y="5715000"/>
          <p14:tracePt t="44438" x="1574800" y="5724525"/>
          <p14:tracePt t="44456" x="1558925" y="5740400"/>
          <p14:tracePt t="44472" x="1555750" y="5756275"/>
          <p14:tracePt t="44488" x="1555750" y="5778500"/>
          <p14:tracePt t="44505" x="1558925" y="5819775"/>
          <p14:tracePt t="44521" x="1568450" y="5842000"/>
          <p14:tracePt t="44538" x="1581150" y="5873750"/>
          <p14:tracePt t="44554" x="1600200" y="5895975"/>
          <p14:tracePt t="44571" x="1625600" y="5940425"/>
          <p14:tracePt t="44588" x="1647825" y="5962650"/>
          <p14:tracePt t="44604" x="1695450" y="5997575"/>
          <p14:tracePt t="44622" x="1762125" y="6029325"/>
          <p14:tracePt t="44638" x="1800225" y="6042025"/>
          <p14:tracePt t="44655" x="1822450" y="6061075"/>
          <p14:tracePt t="44671" x="1831975" y="6061075"/>
          <p14:tracePt t="44742" x="1835150" y="6061075"/>
          <p14:tracePt t="45241" x="1889125" y="6061075"/>
          <p14:tracePt t="45247" x="1971675" y="6061075"/>
          <p14:tracePt t="45255" x="2060575" y="6061075"/>
          <p14:tracePt t="45288" x="2381250" y="6061075"/>
          <p14:tracePt t="45322" x="2813050" y="6061075"/>
          <p14:tracePt t="45338" x="2997200" y="6076950"/>
          <p14:tracePt t="45354" x="3298825" y="6134100"/>
          <p14:tracePt t="45371" x="3473450" y="6181725"/>
          <p14:tracePt t="45387" x="3683000" y="6229350"/>
          <p14:tracePt t="45404" x="3940175" y="6292850"/>
          <p14:tracePt t="45421" x="4124325" y="6311900"/>
          <p14:tracePt t="45438" x="4267200" y="6337300"/>
          <p14:tracePt t="45454" x="4406900" y="6346825"/>
          <p14:tracePt t="45471" x="4479925" y="6346825"/>
          <p14:tracePt t="45487" x="4524375" y="6327775"/>
          <p14:tracePt t="45505" x="4552950" y="6324600"/>
          <p14:tracePt t="45521" x="4562475" y="6324600"/>
          <p14:tracePt t="45538" x="4572000" y="6324600"/>
          <p14:tracePt t="45555" x="4587875" y="6324600"/>
          <p14:tracePt t="45882" x="4587875" y="6318250"/>
          <p14:tracePt t="45897" x="4587875" y="6315075"/>
          <p14:tracePt t="46190" x="4641850" y="6315075"/>
          <p14:tracePt t="46201" x="4733925" y="6315075"/>
          <p14:tracePt t="46212" x="4905375" y="6296025"/>
          <p14:tracePt t="46225" x="5070475" y="6257925"/>
          <p14:tracePt t="46239" x="5245100" y="6213475"/>
          <p14:tracePt t="46255" x="5419725" y="6175375"/>
          <p14:tracePt t="46272" x="5584825" y="6140450"/>
          <p14:tracePt t="46304" x="6029325" y="6029325"/>
          <p14:tracePt t="46338" x="6391275" y="5984875"/>
          <p14:tracePt t="46355" x="6496050" y="5969000"/>
          <p14:tracePt t="46371" x="6604000" y="5959475"/>
          <p14:tracePt t="46388" x="6800850" y="5934075"/>
          <p14:tracePt t="46404" x="6918325" y="5924550"/>
          <p14:tracePt t="46421" x="7023100" y="5924550"/>
          <p14:tracePt t="46438" x="7188200" y="5908675"/>
          <p14:tracePt t="46454" x="7261225" y="5899150"/>
          <p14:tracePt t="46471" x="7312025" y="5886450"/>
          <p14:tracePt t="46488" x="7375525" y="5880100"/>
          <p14:tracePt t="46505" x="7407275" y="5861050"/>
          <p14:tracePt t="46522" x="7451725" y="5848350"/>
          <p14:tracePt t="46538" x="7515225" y="5848350"/>
          <p14:tracePt t="46554" x="7550150" y="5848350"/>
          <p14:tracePt t="46571" x="7581900" y="5848350"/>
          <p14:tracePt t="46588" x="7623175" y="5857875"/>
          <p14:tracePt t="46604" x="7645400" y="5876925"/>
          <p14:tracePt t="46621" x="7677150" y="5883275"/>
          <p14:tracePt t="46638" x="7689850" y="5886450"/>
          <p14:tracePt t="46654" x="7705725" y="5899150"/>
          <p14:tracePt t="46671" x="7727950" y="5902325"/>
          <p14:tracePt t="46687" x="7762875" y="5921375"/>
          <p14:tracePt t="46704" x="7800975" y="5940425"/>
          <p14:tracePt t="46721" x="7823200" y="5953125"/>
          <p14:tracePt t="46738" x="7867650" y="5975350"/>
          <p14:tracePt t="46754" x="7883525" y="6000750"/>
          <p14:tracePt t="46771" x="7899400" y="6010275"/>
          <p14:tracePt t="46788" x="7915275" y="6026150"/>
          <p14:tracePt t="46804" x="7924800" y="6035675"/>
          <p14:tracePt t="46821" x="7934325" y="6051550"/>
          <p14:tracePt t="46838" x="7940675" y="6064250"/>
          <p14:tracePt t="46904" x="7940675" y="6070600"/>
          <p14:tracePt t="47017" x="7937500" y="6070600"/>
          <p14:tracePt t="47023" x="7934325" y="6070600"/>
          <p14:tracePt t="47037" x="7918450" y="6070600"/>
          <p14:tracePt t="47054" x="7835900" y="6057900"/>
          <p14:tracePt t="47071" x="7585075" y="5994400"/>
          <p14:tracePt t="47088" x="6899275" y="5848350"/>
          <p14:tracePt t="47106" x="6435725" y="5794375"/>
          <p14:tracePt t="47123" x="5743575" y="5686425"/>
          <p14:tracePt t="47139" x="5289550" y="5594350"/>
          <p14:tracePt t="47155" x="4953000" y="5534025"/>
          <p14:tracePt t="47172" x="4591050" y="5461000"/>
          <p14:tracePt t="47188" x="4121150" y="5419725"/>
          <p14:tracePt t="47205" x="3870325" y="5419725"/>
          <p14:tracePt t="47223" x="3473450" y="5454650"/>
          <p14:tracePt t="47238" x="3241675" y="5492750"/>
          <p14:tracePt t="47255" x="3057525" y="5511800"/>
          <p14:tracePt t="47271" x="2886075" y="5521325"/>
          <p14:tracePt t="47287" x="2644775" y="5514975"/>
          <p14:tracePt t="47304" x="2527300" y="5499100"/>
          <p14:tracePt t="47321" x="2419350" y="5464175"/>
          <p14:tracePt t="47337" x="2273300" y="5432425"/>
          <p14:tracePt t="47354" x="2187575" y="5416550"/>
          <p14:tracePt t="47371" x="2111375" y="5394325"/>
          <p14:tracePt t="47387" x="2028825" y="5384800"/>
          <p14:tracePt t="47404" x="1987550" y="5384800"/>
          <p14:tracePt t="47421" x="1943100" y="5384800"/>
          <p14:tracePt t="47437" x="1930400" y="5387975"/>
          <p14:tracePt t="47737" x="1882775" y="5445125"/>
          <p14:tracePt t="47744" x="1819275" y="5508625"/>
          <p14:tracePt t="47754" x="1752600" y="5575300"/>
          <p14:tracePt t="47772" x="1539875" y="5740400"/>
          <p14:tracePt t="47787" x="1444625" y="5826125"/>
          <p14:tracePt t="47804" x="1362075" y="5902325"/>
          <p14:tracePt t="47821" x="1289050" y="5969000"/>
          <p14:tracePt t="47837" x="1263650" y="5997575"/>
          <p14:tracePt t="47854" x="1241425" y="6016625"/>
          <p14:tracePt t="47870" x="1228725" y="6032500"/>
          <p14:tracePt t="47888" x="1206500" y="6073775"/>
          <p14:tracePt t="47905" x="1181100" y="6099175"/>
          <p14:tracePt t="47922" x="1162050" y="6140450"/>
          <p14:tracePt t="47938" x="1152525" y="6149975"/>
          <p14:tracePt t="47954" x="1136650" y="6159500"/>
          <p14:tracePt t="47971" x="1127125" y="6181725"/>
          <p14:tracePt t="47988" x="1127125" y="6188075"/>
          <p14:tracePt t="48330" x="1171575" y="6194425"/>
          <p14:tracePt t="48343" x="1298575" y="6210300"/>
          <p14:tracePt t="48355" x="1368425" y="6219825"/>
          <p14:tracePt t="48371" x="1489075" y="6235700"/>
          <p14:tracePt t="48387" x="1549400" y="6235700"/>
          <p14:tracePt t="48421" x="1647825" y="6242050"/>
          <p14:tracePt t="48454" x="1736725" y="6242050"/>
          <p14:tracePt t="48471" x="1816100" y="6242050"/>
          <p14:tracePt t="48487" x="1860550" y="6242050"/>
          <p14:tracePt t="48504" x="1889125" y="6242050"/>
          <p14:tracePt t="48521" x="1914525" y="6242050"/>
          <p14:tracePt t="48537" x="1924050" y="6242050"/>
          <p14:tracePt t="48580" x="1930400" y="6242050"/>
          <p14:tracePt t="48588" x="1939925" y="6242050"/>
          <p14:tracePt t="48605" x="1968500" y="6242050"/>
          <p14:tracePt t="48621" x="2041525" y="6254750"/>
          <p14:tracePt t="48637" x="2079625" y="6261100"/>
          <p14:tracePt t="48654" x="2124075" y="6267450"/>
          <p14:tracePt t="48670" x="2165350" y="6273800"/>
          <p14:tracePt t="48687" x="2187575" y="6273800"/>
          <p14:tracePt t="48704" x="2232025" y="6280150"/>
          <p14:tracePt t="48721" x="2349500" y="6289675"/>
          <p14:tracePt t="48737" x="2489200" y="6315075"/>
          <p14:tracePt t="48754" x="2660650" y="6324600"/>
          <p14:tracePt t="48771" x="2892425" y="6343650"/>
          <p14:tracePt t="48787" x="2997200" y="6343650"/>
          <p14:tracePt t="48804" x="3076575" y="6343650"/>
          <p14:tracePt t="48821" x="3162300" y="6343650"/>
          <p14:tracePt t="48838" x="3232150" y="6343650"/>
          <p14:tracePt t="48854" x="3292475" y="6343650"/>
          <p14:tracePt t="48871" x="3413125" y="6365875"/>
          <p14:tracePt t="48888" x="3511550" y="6388100"/>
          <p14:tracePt t="48904" x="3594100" y="6397625"/>
          <p14:tracePt t="48921" x="3692525" y="6410325"/>
          <p14:tracePt t="48938" x="3752850" y="6410325"/>
          <p14:tracePt t="48953" x="3803650" y="6410325"/>
          <p14:tracePt t="48970" x="3898900" y="6410325"/>
          <p14:tracePt t="48987" x="3971925" y="6410325"/>
          <p14:tracePt t="49004" x="4032250" y="6410325"/>
          <p14:tracePt t="49021" x="4105275" y="6423025"/>
          <p14:tracePt t="49037" x="4156075" y="6429375"/>
          <p14:tracePt t="49054" x="4216400" y="6435725"/>
          <p14:tracePt t="49071" x="4305300" y="6445250"/>
          <p14:tracePt t="49088" x="4356100" y="6445250"/>
          <p14:tracePt t="49104" x="4400550" y="6445250"/>
          <p14:tracePt t="49121" x="4464050" y="6445250"/>
          <p14:tracePt t="49138" x="4486275" y="6445250"/>
          <p14:tracePt t="49154" x="4514850" y="6445250"/>
          <p14:tracePt t="49171" x="4533900" y="6445250"/>
          <p14:tracePt t="49187" x="4556125" y="6445250"/>
          <p14:tracePt t="49204" x="4565650" y="6445250"/>
          <p14:tracePt t="49220" x="4587875" y="6445250"/>
          <p14:tracePt t="49238" x="4606925" y="6445250"/>
          <p14:tracePt t="49241" x="4613275" y="6445250"/>
          <p14:tracePt t="49254" x="4616450" y="6445250"/>
          <p14:tracePt t="49271" x="4632325" y="6445250"/>
          <p14:tracePt t="49287" x="4641850" y="6445250"/>
          <p14:tracePt t="49304" x="4657725" y="6445250"/>
          <p14:tracePt t="49321" x="4660900" y="6445250"/>
          <p14:tracePt t="49337" x="4670425" y="6445250"/>
          <p14:tracePt t="49354" x="4676775" y="6445250"/>
          <p14:tracePt t="49371" x="4686300" y="6445250"/>
          <p14:tracePt t="49387" x="4695825" y="6445250"/>
          <p14:tracePt t="49405" x="4711700" y="6445250"/>
          <p14:tracePt t="49421" x="4718050" y="6457950"/>
          <p14:tracePt t="49913" x="4781550" y="6470650"/>
          <p14:tracePt t="49920" x="4851400" y="6480175"/>
          <p14:tracePt t="49938" x="5022850" y="6499225"/>
          <p14:tracePt t="49955" x="5308600" y="6499225"/>
          <p14:tracePt t="49971" x="5514975" y="6483350"/>
          <p14:tracePt t="49988" x="5746750" y="6454775"/>
          <p14:tracePt t="50004" x="6045200" y="6426200"/>
          <p14:tracePt t="50037" x="6308725" y="6426200"/>
          <p14:tracePt t="50071" x="6543675" y="6438900"/>
          <p14:tracePt t="50088" x="6616700" y="6448425"/>
          <p14:tracePt t="50104" x="6715125" y="6461125"/>
          <p14:tracePt t="50121" x="6775450" y="6461125"/>
          <p14:tracePt t="50138" x="6829425" y="6461125"/>
          <p14:tracePt t="50154" x="6899275" y="6461125"/>
          <p14:tracePt t="50170" x="6927850" y="6461125"/>
          <p14:tracePt t="50187" x="6950075" y="6461125"/>
          <p14:tracePt t="50204" x="6988175" y="6461125"/>
          <p14:tracePt t="50221" x="6997700" y="6461125"/>
          <p14:tracePt t="50238" x="7013575" y="6451600"/>
          <p14:tracePt t="50255" x="7035800" y="6451600"/>
          <p14:tracePt t="50271" x="7045325" y="6445250"/>
          <p14:tracePt t="50287" x="7054850" y="6445250"/>
          <p14:tracePt t="50303" x="7058025" y="6445250"/>
          <p14:tracePt t="51339" x="7064375" y="6445250"/>
          <p14:tracePt t="51346" x="7067550" y="6442075"/>
          <p14:tracePt t="51354" x="7073900" y="6435725"/>
          <p14:tracePt t="51387" x="7131050" y="6419850"/>
          <p14:tracePt t="51420" x="7204075" y="6400800"/>
          <p14:tracePt t="51438" x="7270750" y="6375400"/>
          <p14:tracePt t="51454" x="7324725" y="6362700"/>
          <p14:tracePt t="51471" x="7369175" y="6356350"/>
          <p14:tracePt t="51488" x="7439025" y="6334125"/>
          <p14:tracePt t="51504" x="7486650" y="6315075"/>
          <p14:tracePt t="51521" x="7521575" y="6302375"/>
          <p14:tracePt t="51537" x="7566025" y="6286500"/>
          <p14:tracePt t="51553" x="7588250" y="6273800"/>
          <p14:tracePt t="51570" x="7620000" y="6254750"/>
          <p14:tracePt t="51588" x="7642225" y="6232525"/>
          <p14:tracePt t="51604" x="7664450" y="6223000"/>
          <p14:tracePt t="51621" x="7673975" y="6207125"/>
          <p14:tracePt t="51638" x="7689850" y="6178550"/>
          <p14:tracePt t="51654" x="7699375" y="6162675"/>
          <p14:tracePt t="51670" x="7699375" y="6134100"/>
          <p14:tracePt t="51687" x="7699375" y="6092825"/>
          <p14:tracePt t="51704" x="7699375" y="6076950"/>
          <p14:tracePt t="51720" x="7686675" y="6061075"/>
          <p14:tracePt t="51737" x="7670800" y="6042025"/>
          <p14:tracePt t="51753" x="7651750" y="6035675"/>
          <p14:tracePt t="51770" x="7607300" y="6029325"/>
          <p14:tracePt t="51787" x="7464425" y="6019800"/>
          <p14:tracePt t="51804" x="7337425" y="6026150"/>
          <p14:tracePt t="51820" x="7242175" y="6042025"/>
          <p14:tracePt t="51837" x="7140575" y="6064250"/>
          <p14:tracePt t="51853" x="7102475" y="6064250"/>
          <p14:tracePt t="51871" x="7073900" y="6064250"/>
          <p14:tracePt t="51887" x="6994525" y="6064250"/>
          <p14:tracePt t="51903" x="6940550" y="6048375"/>
          <p14:tracePt t="51920" x="6842125" y="6022975"/>
          <p14:tracePt t="51937" x="6731000" y="5994400"/>
          <p14:tracePt t="51953" x="6664325" y="5972175"/>
          <p14:tracePt t="51971" x="6604000" y="5972175"/>
          <p14:tracePt t="51988" x="6518275" y="5972175"/>
          <p14:tracePt t="52004" x="6438900" y="5972175"/>
          <p14:tracePt t="52021" x="6356350" y="5962650"/>
          <p14:tracePt t="52037" x="6213475" y="5940425"/>
          <p14:tracePt t="52054" x="6096000" y="5930900"/>
          <p14:tracePt t="52071" x="6013450" y="5930900"/>
          <p14:tracePt t="52087" x="5937250" y="5930900"/>
          <p14:tracePt t="52104" x="5905500" y="5930900"/>
          <p14:tracePt t="52121" x="5876925" y="5934075"/>
          <p14:tracePt t="52137" x="5854700" y="5949950"/>
          <p14:tracePt t="52154" x="5832475" y="5965825"/>
          <p14:tracePt t="52171" x="5822950" y="5975350"/>
          <p14:tracePt t="52188" x="5800725" y="6003925"/>
          <p14:tracePt t="52204" x="5788025" y="6032500"/>
          <p14:tracePt t="52220" x="5762625" y="6073775"/>
          <p14:tracePt t="52237" x="5749925" y="6153150"/>
          <p14:tracePt t="52253" x="5749925" y="6203950"/>
          <p14:tracePt t="52270" x="5753100" y="6264275"/>
          <p14:tracePt t="52273" x="5759450" y="6302375"/>
          <p14:tracePt t="52287" x="5775325" y="6365875"/>
          <p14:tracePt t="52304" x="5813425" y="6432550"/>
          <p14:tracePt t="52322" x="5873750" y="6530975"/>
          <p14:tracePt t="52337" x="5927725" y="6591300"/>
          <p14:tracePt t="52354" x="6010275" y="6667500"/>
          <p14:tracePt t="52370" x="6089650" y="6715125"/>
          <p14:tracePt t="52387" x="6207125" y="6769100"/>
          <p14:tracePt t="52404" x="6273800" y="6791325"/>
          <p14:tracePt t="52421" x="6388100" y="6823075"/>
          <p14:tracePt t="52437" x="6451600" y="6835775"/>
          <p14:tracePt t="52453" x="6511925" y="6835775"/>
          <p14:tracePt t="52471" x="6635750" y="6835775"/>
          <p14:tracePt t="52487" x="6740525" y="6835775"/>
          <p14:tracePt t="52503" x="6835775" y="6835775"/>
          <p14:tracePt t="52521" x="6934200" y="6826250"/>
          <p14:tracePt t="52537" x="6988175" y="6804025"/>
          <p14:tracePt t="52554" x="7083425" y="6788150"/>
          <p14:tracePt t="52572" x="7207250" y="6765925"/>
          <p14:tracePt t="52588" x="7270750" y="6750050"/>
          <p14:tracePt t="52604" x="7337425" y="6731000"/>
          <p14:tracePt t="52621" x="7416800" y="6708775"/>
          <p14:tracePt t="52636" x="7461250" y="6696075"/>
          <p14:tracePt t="52654" x="7524750" y="6683375"/>
          <p14:tracePt t="52670" x="7597775" y="6654800"/>
          <p14:tracePt t="52687" x="7642225" y="6642100"/>
          <p14:tracePt t="52704" x="7680325" y="6623050"/>
          <p14:tracePt t="52721" x="7781925" y="6588125"/>
          <p14:tracePt t="52737" x="7835900" y="6565900"/>
          <p14:tracePt t="52753" x="7912100" y="6553200"/>
          <p14:tracePt t="52771" x="8013700" y="6521450"/>
          <p14:tracePt t="52787" x="8067675" y="6508750"/>
          <p14:tracePt t="52803" x="8105775" y="6496050"/>
          <p14:tracePt t="52821" x="8169275" y="6477000"/>
          <p14:tracePt t="52837" x="8216900" y="6457950"/>
          <p14:tracePt t="52854" x="8245475" y="6445250"/>
          <p14:tracePt t="52870" x="8296275" y="6419850"/>
          <p14:tracePt t="52887" x="8328025" y="6388100"/>
          <p14:tracePt t="52904" x="8353425" y="6375400"/>
          <p14:tracePt t="52921" x="8366125" y="6362700"/>
          <p14:tracePt t="52936" x="8382000" y="6346825"/>
          <p14:tracePt t="52953" x="8394700" y="6330950"/>
          <p14:tracePt t="52971" x="8407400" y="6308725"/>
          <p14:tracePt t="52987" x="8407400" y="6286500"/>
          <p14:tracePt t="53004" x="8407400" y="6276975"/>
          <p14:tracePt t="53020" x="8407400" y="6264275"/>
          <p14:tracePt t="53036" x="8407400" y="6257925"/>
          <p14:tracePt t="53053" x="8407400" y="6254750"/>
          <p14:tracePt t="53071" x="8407400" y="6238875"/>
          <p14:tracePt t="53086" x="8397875" y="6232525"/>
          <p14:tracePt t="53103" x="8388350" y="6223000"/>
          <p14:tracePt t="53120" x="8366125" y="6207125"/>
          <p14:tracePt t="53137" x="8356600" y="6194425"/>
          <p14:tracePt t="53153" x="8347075" y="6181725"/>
          <p14:tracePt t="53171" x="8324850" y="6169025"/>
          <p14:tracePt t="53186" x="8315325" y="6159500"/>
          <p14:tracePt t="53204" x="8305800" y="6153150"/>
          <p14:tracePt t="53221" x="8302625" y="6143625"/>
          <p14:tracePt t="53237" x="8296275" y="6134100"/>
          <p14:tracePt t="53254" x="8293100" y="6124575"/>
          <p14:tracePt t="53271" x="8286750" y="6108700"/>
          <p14:tracePt t="53287" x="8286750" y="6105525"/>
          <p14:tracePt t="53304" x="8286750" y="6092825"/>
          <p14:tracePt t="53720" x="8277225" y="6092825"/>
          <p14:tracePt t="53736" x="8286750" y="6092825"/>
          <p14:tracePt t="56466" x="8181975" y="6057900"/>
          <p14:tracePt t="56473" x="8051800" y="5994400"/>
          <p14:tracePt t="56487" x="7623175" y="5845175"/>
          <p14:tracePt t="56505" x="6969125" y="5645150"/>
          <p14:tracePt t="56521" x="6235700" y="5483225"/>
          <p14:tracePt t="56539" x="5156200" y="5438775"/>
          <p14:tracePt t="56554" x="4489450" y="5495925"/>
          <p14:tracePt t="56588" x="2727325" y="5991225"/>
          <p14:tracePt t="56623" x="1631950" y="6435725"/>
          <p14:tracePt t="56639" x="1403350" y="6524625"/>
          <p14:tracePt t="57101" x="2327275" y="6708775"/>
          <p14:tracePt t="57108" x="2406650" y="6699250"/>
          <p14:tracePt t="57120" x="2466975" y="6692900"/>
          <p14:tracePt t="57137" x="2574925" y="6692900"/>
          <p14:tracePt t="57153" x="2635250" y="6692900"/>
          <p14:tracePt t="57170" x="2708275" y="6677025"/>
          <p14:tracePt t="57186" x="2851150" y="6661150"/>
          <p14:tracePt t="57203" x="2933700" y="6661150"/>
          <p14:tracePt t="57220" x="3013075" y="6661150"/>
          <p14:tracePt t="57237" x="3143250" y="6661150"/>
          <p14:tracePt t="57253" x="3187700" y="6661150"/>
          <p14:tracePt t="57270" x="3222625" y="6661150"/>
          <p14:tracePt t="57287" x="3263900" y="6661150"/>
          <p14:tracePt t="57303" x="3286125" y="6661150"/>
          <p14:tracePt t="57320" x="3330575" y="6654800"/>
          <p14:tracePt t="57337" x="3394075" y="6654800"/>
          <p14:tracePt t="57353" x="3429000" y="6654800"/>
          <p14:tracePt t="57371" x="3476625" y="6654800"/>
          <p14:tracePt t="57386" x="3486150" y="6657975"/>
          <p14:tracePt t="57403" x="3492500" y="6657975"/>
          <p14:tracePt t="57451" x="3502025" y="6657975"/>
          <p14:tracePt t="58157" x="3594100" y="6683375"/>
          <p14:tracePt t="58164" x="3708400" y="6711950"/>
          <p14:tracePt t="58171" x="3813175" y="6750050"/>
          <p14:tracePt t="58187" x="4010025" y="6797675"/>
          <p14:tracePt t="58203" x="4219575" y="6845300"/>
          <p14:tracePt t="58221" x="4483100" y="6854825"/>
          <p14:tracePt t="58253" x="4848225" y="6848475"/>
          <p14:tracePt t="58286" x="5264150" y="6813550"/>
          <p14:tracePt t="58303" x="5356225" y="6813550"/>
          <p14:tracePt t="58306" x="5391150" y="6813550"/>
          <p14:tracePt t="58320" x="5480050" y="6832600"/>
          <p14:tracePt t="58337" x="5575300" y="6848475"/>
          <p14:tracePt t="58353" x="5661025" y="6854825"/>
          <p14:tracePt t="58370" x="5749925" y="6854825"/>
          <p14:tracePt t="58387" x="5794375" y="6854825"/>
          <p14:tracePt t="58403" x="5832475" y="6854825"/>
          <p14:tracePt t="58420" x="5870575" y="6854825"/>
          <p14:tracePt t="58437" x="5908675" y="6851650"/>
          <p14:tracePt t="58453" x="5946775" y="6838950"/>
          <p14:tracePt t="58470" x="6010275" y="6819900"/>
          <p14:tracePt t="58487" x="6054725" y="6797675"/>
          <p14:tracePt t="58503" x="6102350" y="6784975"/>
          <p14:tracePt t="58520" x="6143625" y="6769100"/>
          <p14:tracePt t="58536" x="6172200" y="6762750"/>
          <p14:tracePt t="58552" x="6197600" y="6750050"/>
          <p14:tracePt t="58569" x="6232525" y="6727825"/>
          <p14:tracePt t="58587" x="6248400" y="6721475"/>
          <p14:tracePt t="58603" x="6264275" y="6715125"/>
          <p14:tracePt t="58620" x="6289675" y="6711950"/>
          <p14:tracePt t="58637" x="6299200" y="6711950"/>
          <p14:tracePt t="58654" x="6308725" y="6711950"/>
          <p14:tracePt t="58670" x="6315075" y="6711950"/>
          <p14:tracePt t="58686" x="6324600" y="6711950"/>
          <p14:tracePt t="58749" x="6324600" y="6705600"/>
          <p14:tracePt t="58755" x="6318250" y="6702425"/>
          <p14:tracePt t="58769" x="6302375" y="6686550"/>
          <p14:tracePt t="58786" x="6251575" y="6642100"/>
          <p14:tracePt t="58803" x="6188075" y="6572250"/>
          <p14:tracePt t="58806" x="6137275" y="6527800"/>
          <p14:tracePt t="58819" x="6010275" y="6454775"/>
          <p14:tracePt t="58836" x="5902325" y="6413500"/>
          <p14:tracePt t="58853" x="5813425" y="6391275"/>
          <p14:tracePt t="58869" x="5622925" y="6346825"/>
          <p14:tracePt t="58886" x="5438775" y="6308725"/>
          <p14:tracePt t="58903" x="5251450" y="6264275"/>
          <p14:tracePt t="58920" x="4984750" y="6207125"/>
          <p14:tracePt t="58936" x="4864100" y="6181725"/>
          <p14:tracePt t="58953" x="4791075" y="6165850"/>
          <p14:tracePt t="58969" x="4711700" y="6165850"/>
          <p14:tracePt t="58986" x="4657725" y="6165850"/>
          <p14:tracePt t="59003" x="4606925" y="6178550"/>
          <p14:tracePt t="59019" x="4540250" y="6203950"/>
          <p14:tracePt t="59036" x="4495800" y="6216650"/>
          <p14:tracePt t="59054" x="4457700" y="6229350"/>
          <p14:tracePt t="59070" x="4422775" y="6245225"/>
          <p14:tracePt t="59086" x="4413250" y="6261100"/>
          <p14:tracePt t="59104" x="4397375" y="6276975"/>
          <p14:tracePt t="59120" x="4397375" y="6286500"/>
          <p14:tracePt t="59136" x="4397375" y="6305550"/>
          <p14:tracePt t="59154" x="4397375" y="6340475"/>
          <p14:tracePt t="59170" x="4397375" y="6369050"/>
          <p14:tracePt t="59186" x="4397375" y="6391275"/>
          <p14:tracePt t="59203" x="4397375" y="6432550"/>
          <p14:tracePt t="59220" x="4406900" y="6454775"/>
          <p14:tracePt t="59236" x="4435475" y="6496050"/>
          <p14:tracePt t="59253" x="4543425" y="6565900"/>
          <p14:tracePt t="59270" x="4603750" y="6619875"/>
          <p14:tracePt t="59286" x="4664075" y="6654800"/>
          <p14:tracePt t="59304" x="4740275" y="6702425"/>
          <p14:tracePt t="59320" x="4848225" y="6727825"/>
          <p14:tracePt t="59336" x="4965700" y="6743700"/>
          <p14:tracePt t="59354" x="5130800" y="6769100"/>
          <p14:tracePt t="59370" x="5235575" y="6769100"/>
          <p14:tracePt t="59386" x="5327650" y="6769100"/>
          <p14:tracePt t="59403" x="5461000" y="6756400"/>
          <p14:tracePt t="59420" x="5534025" y="6743700"/>
          <p14:tracePt t="59437" x="5619750" y="6727825"/>
          <p14:tracePt t="59454" x="5797550" y="6702425"/>
          <p14:tracePt t="59470" x="5902325" y="6692900"/>
          <p14:tracePt t="59486" x="5953125" y="6692900"/>
          <p14:tracePt t="59503" x="6051550" y="6680200"/>
          <p14:tracePt t="59519" x="6111875" y="6670675"/>
          <p14:tracePt t="59536" x="6172200" y="6664325"/>
          <p14:tracePt t="59554" x="6257925" y="6657975"/>
          <p14:tracePt t="59569" x="6311900" y="6657975"/>
          <p14:tracePt t="59586" x="6353175" y="6657975"/>
          <p14:tracePt t="59603" x="6442075" y="6657975"/>
          <p14:tracePt t="59619" x="6477000" y="6657975"/>
          <p14:tracePt t="59637" x="6521450" y="6657975"/>
          <p14:tracePt t="59653" x="6556375" y="6657975"/>
          <p14:tracePt t="59670" x="6565900" y="6657975"/>
          <p14:tracePt t="59687" x="6569075" y="66579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4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85750"/>
            <a:ext cx="6226175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17"/>
    </mc:Choice>
    <mc:Fallback>
      <p:transition spd="slow" advTm="20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06" x="6524625" y="6661150"/>
          <p14:tracePt t="7312" x="6445250" y="6661150"/>
          <p14:tracePt t="7319" x="6353175" y="6654800"/>
          <p14:tracePt t="7335" x="6178550" y="6610350"/>
          <p14:tracePt t="7351" x="5949950" y="6511925"/>
          <p14:tracePt t="7367" x="5546725" y="6286500"/>
          <p14:tracePt t="7402" x="4911725" y="5918200"/>
          <p14:tracePt t="7436" x="4279900" y="5594350"/>
          <p14:tracePt t="7453" x="4038600" y="5473700"/>
          <p14:tracePt t="7468" x="3914775" y="5419725"/>
          <p14:tracePt t="7485" x="3829050" y="5387975"/>
          <p14:tracePt t="7501" x="3740150" y="5346700"/>
          <p14:tracePt t="7518" x="3632200" y="5302250"/>
          <p14:tracePt t="7534" x="3584575" y="5267325"/>
          <p14:tracePt t="7551" x="3571875" y="5260975"/>
          <p14:tracePt t="7868" x="3533775" y="5232400"/>
          <p14:tracePt t="7875" x="3482975" y="5187950"/>
          <p14:tracePt t="7885" x="3435350" y="5124450"/>
          <p14:tracePt t="7902" x="3267075" y="4879975"/>
          <p14:tracePt t="7918" x="3197225" y="4743450"/>
          <p14:tracePt t="7943" x="3133725" y="4521200"/>
          <p14:tracePt t="7968" x="3089275" y="4216400"/>
          <p14:tracePt t="8003" x="3051175" y="3822700"/>
          <p14:tracePt t="8019" x="3051175" y="3708400"/>
          <p14:tracePt t="8034" x="3051175" y="3594100"/>
          <p14:tracePt t="8051" x="3067050" y="3476625"/>
          <p14:tracePt t="8068" x="3086100" y="3375025"/>
          <p14:tracePt t="8084" x="3098800" y="3330575"/>
          <p14:tracePt t="8101" x="3117850" y="3292475"/>
          <p14:tracePt t="8118" x="3124200" y="3206750"/>
          <p14:tracePt t="8134" x="3124200" y="3133725"/>
          <p14:tracePt t="8152" x="3124200" y="3048000"/>
          <p14:tracePt t="8168" x="3124200" y="3013075"/>
          <p14:tracePt t="8184" x="3124200" y="2968625"/>
          <p14:tracePt t="8201" x="3124200" y="2914650"/>
          <p14:tracePt t="8217" x="3092450" y="2822575"/>
          <p14:tracePt t="8234" x="3054350" y="2752725"/>
          <p14:tracePt t="8251" x="2965450" y="2641600"/>
          <p14:tracePt t="8609" x="2917825" y="2546350"/>
          <p14:tracePt t="8615" x="2863850" y="2473325"/>
          <p14:tracePt t="8623" x="2816225" y="2387600"/>
          <p14:tracePt t="8634" x="2768600" y="2292350"/>
          <p14:tracePt t="8652" x="2644775" y="1987550"/>
          <p14:tracePt t="8667" x="2571750" y="1831975"/>
          <p14:tracePt t="8694" x="2457450" y="1654175"/>
          <p14:tracePt t="8697" x="2413000" y="1600200"/>
          <p14:tracePt t="8718" x="2305050" y="1495425"/>
          <p14:tracePt t="8751" x="2197100" y="1406525"/>
          <p14:tracePt t="8767" x="2168525" y="1393825"/>
          <p14:tracePt t="8784" x="2143125" y="1374775"/>
          <p14:tracePt t="8802" x="2108200" y="1358900"/>
          <p14:tracePt t="8818" x="2098675" y="1349375"/>
          <p14:tracePt t="8835" x="2089150" y="1339850"/>
          <p14:tracePt t="8851" x="2066925" y="1339850"/>
          <p14:tracePt t="8867" x="2051050" y="1327150"/>
          <p14:tracePt t="8884" x="2041525" y="1327150"/>
          <p14:tracePt t="8901" x="2022475" y="1311275"/>
          <p14:tracePt t="8918" x="2006600" y="1301750"/>
          <p14:tracePt t="8934" x="1990725" y="1292225"/>
          <p14:tracePt t="8952" x="1949450" y="1266825"/>
          <p14:tracePt t="8968" x="1924050" y="1241425"/>
          <p14:tracePt t="8985" x="1892300" y="1222375"/>
          <p14:tracePt t="9001" x="1863725" y="1200150"/>
          <p14:tracePt t="9017" x="1847850" y="1190625"/>
          <p14:tracePt t="9034" x="1838325" y="1190625"/>
          <p14:tracePt t="9051" x="1822450" y="1187450"/>
          <p14:tracePt t="9068" x="1812925" y="1187450"/>
          <p14:tracePt t="9085" x="1800225" y="1181100"/>
          <p14:tracePt t="9101" x="1765300" y="1174750"/>
          <p14:tracePt t="9118" x="1736725" y="1174750"/>
          <p14:tracePt t="9134" x="1720850" y="1174750"/>
          <p14:tracePt t="9150" x="1704975" y="1174750"/>
          <p14:tracePt t="9167" x="1695450" y="1174750"/>
          <p14:tracePt t="9184" x="1679575" y="1174750"/>
          <p14:tracePt t="9186" x="1676400" y="1174750"/>
          <p14:tracePt t="9200" x="1670050" y="1174750"/>
          <p14:tracePt t="9218" x="1666875" y="1174750"/>
          <p14:tracePt t="9257" x="1666875" y="1177925"/>
          <p14:tracePt t="9265" x="1666875" y="1181100"/>
          <p14:tracePt t="9272" x="1666875" y="1187450"/>
          <p14:tracePt t="9284" x="1666875" y="1190625"/>
          <p14:tracePt t="9301" x="1666875" y="1206500"/>
          <p14:tracePt t="9318" x="1666875" y="1222375"/>
          <p14:tracePt t="9335" x="1666875" y="1231900"/>
          <p14:tracePt t="9351" x="1666875" y="1244600"/>
          <p14:tracePt t="9367" x="1666875" y="1254125"/>
          <p14:tracePt t="9384" x="1666875" y="1270000"/>
          <p14:tracePt t="9401" x="1682750" y="1285875"/>
          <p14:tracePt t="9418" x="1698625" y="1295400"/>
          <p14:tracePt t="9436" x="1711325" y="1295400"/>
          <p14:tracePt t="9451" x="1717675" y="1295400"/>
          <p14:tracePt t="9530" x="1720850" y="1295400"/>
          <p14:tracePt t="9536" x="1727200" y="1295400"/>
          <p14:tracePt t="9957" x="1727200" y="1314450"/>
          <p14:tracePt t="9963" x="1727200" y="1339850"/>
          <p14:tracePt t="9971" x="1727200" y="1365250"/>
          <p14:tracePt t="9984" x="1727200" y="1387475"/>
          <p14:tracePt t="10001" x="1727200" y="1409700"/>
          <p14:tracePt t="10018" x="1727200" y="1419225"/>
          <p14:tracePt t="10051" x="1727200" y="1441450"/>
          <p14:tracePt t="10084" x="1727200" y="1492250"/>
          <p14:tracePt t="10100" x="1727200" y="1504950"/>
          <p14:tracePt t="10117" x="1727200" y="1520825"/>
          <p14:tracePt t="10135" x="1727200" y="1536700"/>
          <p14:tracePt t="10151" x="1727200" y="1546225"/>
          <p14:tracePt t="10168" x="1727200" y="1555750"/>
          <p14:tracePt t="10185" x="1727200" y="1574800"/>
          <p14:tracePt t="10201" x="1727200" y="1584325"/>
          <p14:tracePt t="10217" x="1727200" y="1593850"/>
          <p14:tracePt t="10234" x="1727200" y="1628775"/>
          <p14:tracePt t="10250" x="1727200" y="1644650"/>
          <p14:tracePt t="10267" x="1727200" y="1654175"/>
          <p14:tracePt t="10284" x="1727200" y="1673225"/>
          <p14:tracePt t="10300" x="1727200" y="1682750"/>
          <p14:tracePt t="10317" x="1727200" y="1692275"/>
          <p14:tracePt t="10335" x="1727200" y="1708150"/>
          <p14:tracePt t="10351" x="1727200" y="1724025"/>
          <p14:tracePt t="10368" x="1727200" y="1727200"/>
          <p14:tracePt t="10628" x="1733550" y="1714500"/>
          <p14:tracePt t="10635" x="1733550" y="1695450"/>
          <p14:tracePt t="10651" x="1733550" y="1660525"/>
          <p14:tracePt t="10667" x="1733550" y="1616075"/>
          <p14:tracePt t="10684" x="1733550" y="1552575"/>
          <p14:tracePt t="10700" x="1733550" y="1524000"/>
          <p14:tracePt t="10717" x="1733550" y="1495425"/>
          <p14:tracePt t="10721" x="1733550" y="1489075"/>
          <p14:tracePt t="10734" x="1733550" y="1479550"/>
          <p14:tracePt t="10751" x="1733550" y="1470025"/>
          <p14:tracePt t="10767" x="1733550" y="1454150"/>
          <p14:tracePt t="10784" x="1733550" y="1441450"/>
          <p14:tracePt t="10801" x="1733550" y="1431925"/>
          <p14:tracePt t="10817" x="1733550" y="1422400"/>
          <p14:tracePt t="10834" x="1733550" y="1387475"/>
          <p14:tracePt t="10851" x="1733550" y="1371600"/>
          <p14:tracePt t="10867" x="1733550" y="1362075"/>
          <p14:tracePt t="10885" x="1733550" y="1349375"/>
          <p14:tracePt t="10901" x="1733550" y="1343025"/>
          <p14:tracePt t="10970" x="1733550" y="1339850"/>
          <p14:tracePt t="11233" x="1743075" y="1352550"/>
          <p14:tracePt t="11240" x="1743075" y="1362075"/>
          <p14:tracePt t="11250" x="1749425" y="1374775"/>
          <p14:tracePt t="11268" x="1768475" y="1438275"/>
          <p14:tracePt t="11284" x="1781175" y="1482725"/>
          <p14:tracePt t="11301" x="1793875" y="1520825"/>
          <p14:tracePt t="11318" x="1806575" y="1571625"/>
          <p14:tracePt t="11335" x="1812925" y="1593850"/>
          <p14:tracePt t="11351" x="1819275" y="1622425"/>
          <p14:tracePt t="11368" x="1819275" y="1663700"/>
          <p14:tracePt t="11384" x="1819275" y="1679575"/>
          <p14:tracePt t="11401" x="1819275" y="1689100"/>
          <p14:tracePt t="11417" x="1819275" y="1698625"/>
          <p14:tracePt t="11435" x="1835150" y="1720850"/>
          <p14:tracePt t="11451" x="1844675" y="1730375"/>
          <p14:tracePt t="11468" x="1866900" y="1749425"/>
          <p14:tracePt t="11484" x="1873250" y="1765300"/>
          <p14:tracePt t="11501" x="1873250" y="1774825"/>
          <p14:tracePt t="11517" x="1876425" y="1790700"/>
          <p14:tracePt t="11534" x="1882775" y="1800225"/>
          <p14:tracePt t="11550" x="1885950" y="1809750"/>
          <p14:tracePt t="11568" x="1892300" y="1828800"/>
          <p14:tracePt t="11584" x="1892300" y="1838325"/>
          <p14:tracePt t="11601" x="1892300" y="1851025"/>
          <p14:tracePt t="11617" x="1892300" y="1860550"/>
          <p14:tracePt t="11654" x="1892300" y="1857375"/>
          <p14:tracePt t="11668" x="1892300" y="1847850"/>
          <p14:tracePt t="11684" x="1892300" y="1831975"/>
          <p14:tracePt t="11701" x="1892300" y="1822450"/>
          <p14:tracePt t="11718" x="1892300" y="1803400"/>
          <p14:tracePt t="11734" x="1892300" y="1793875"/>
          <p14:tracePt t="11751" x="1892300" y="1784350"/>
          <p14:tracePt t="11767" x="1892300" y="1778000"/>
          <p14:tracePt t="11783" x="1892300" y="1774825"/>
          <p14:tracePt t="11800" x="1892300" y="1758950"/>
          <p14:tracePt t="11817" x="1892300" y="1749425"/>
          <p14:tracePt t="11833" x="1892300" y="1743075"/>
          <p14:tracePt t="11851" x="1892300" y="1739900"/>
          <p14:tracePt t="11868" x="1892300" y="1730375"/>
          <p14:tracePt t="11884" x="1892300" y="1720850"/>
          <p14:tracePt t="11901" x="1895475" y="1704975"/>
          <p14:tracePt t="11917" x="1895475" y="1673225"/>
          <p14:tracePt t="11933" x="1901825" y="1635125"/>
          <p14:tracePt t="11951" x="1901825" y="1606550"/>
          <p14:tracePt t="11967" x="1901825" y="1558925"/>
          <p14:tracePt t="11984" x="1901825" y="1527175"/>
          <p14:tracePt t="12001" x="1901825" y="1504950"/>
          <p14:tracePt t="12018" x="1901825" y="1473200"/>
          <p14:tracePt t="12034" x="1901825" y="1457325"/>
          <p14:tracePt t="12050" x="1895475" y="1447800"/>
          <p14:tracePt t="12067" x="1879600" y="1435100"/>
          <p14:tracePt t="12084" x="1870075" y="1419225"/>
          <p14:tracePt t="12125" x="1866900" y="1419225"/>
          <p14:tracePt t="12134" x="1854200" y="1419225"/>
          <p14:tracePt t="12151" x="1844675" y="1419225"/>
          <p14:tracePt t="12167" x="1831975" y="1419225"/>
          <p14:tracePt t="12184" x="1822450" y="1412875"/>
          <p14:tracePt t="12200" x="1806575" y="1409700"/>
          <p14:tracePt t="12217" x="1790700" y="1397000"/>
          <p14:tracePt t="12233" x="1781175" y="1397000"/>
          <p14:tracePt t="12250" x="1778000" y="1393825"/>
          <p14:tracePt t="12267" x="1771650" y="1387475"/>
          <p14:tracePt t="12283" x="1768475" y="1384300"/>
          <p14:tracePt t="12300" x="1768475" y="1374775"/>
          <p14:tracePt t="12317" x="1746250" y="1362075"/>
          <p14:tracePt t="12334" x="1746250" y="1352550"/>
          <p14:tracePt t="12351" x="1739900" y="1352550"/>
          <p14:tracePt t="12368" x="1736725" y="1343025"/>
          <p14:tracePt t="12385" x="1727200" y="1343025"/>
          <p14:tracePt t="12401" x="1717675" y="1336675"/>
          <p14:tracePt t="12418" x="1701800" y="1327150"/>
          <p14:tracePt t="12434" x="1692275" y="1323975"/>
          <p14:tracePt t="12450" x="1682750" y="1314450"/>
          <p14:tracePt t="12467" x="1682750" y="1308100"/>
          <p14:tracePt t="12961" x="1682750" y="1320800"/>
          <p14:tracePt t="12967" x="1682750" y="1333500"/>
          <p14:tracePt t="12984" x="1682750" y="1355725"/>
          <p14:tracePt t="13001" x="1682750" y="1397000"/>
          <p14:tracePt t="13033" x="1682750" y="1447800"/>
          <p14:tracePt t="13067" x="1682750" y="1508125"/>
          <p14:tracePt t="13084" x="1682750" y="1524000"/>
          <p14:tracePt t="13101" x="1682750" y="1546225"/>
          <p14:tracePt t="13118" x="1682750" y="1555750"/>
          <p14:tracePt t="13134" x="1682750" y="1565275"/>
          <p14:tracePt t="13151" x="1682750" y="1577975"/>
          <p14:tracePt t="15206" x="1698625" y="1603375"/>
          <p14:tracePt t="15213" x="1717675" y="1622425"/>
          <p14:tracePt t="15221" x="1758950" y="1657350"/>
          <p14:tracePt t="15234" x="1854200" y="1752600"/>
          <p14:tracePt t="15251" x="1936750" y="1828800"/>
          <p14:tracePt t="15267" x="2000250" y="1892300"/>
          <p14:tracePt t="15283" x="2044700" y="1943100"/>
          <p14:tracePt t="15317" x="2070100" y="1962150"/>
          <p14:tracePt t="15350" x="2076450" y="1978025"/>
          <p14:tracePt t="15367" x="2079625" y="1978025"/>
          <p14:tracePt t="15383" x="2085975" y="1978025"/>
          <p14:tracePt t="15433" x="2085975" y="1971675"/>
          <p14:tracePt t="15440" x="2085975" y="1965325"/>
          <p14:tracePt t="15449" x="2085975" y="1962150"/>
          <p14:tracePt t="15466" x="2085975" y="1952625"/>
          <p14:tracePt t="15483" x="2085975" y="1936750"/>
          <p14:tracePt t="15500" x="2085975" y="1920875"/>
          <p14:tracePt t="15517" x="2085975" y="1911350"/>
          <p14:tracePt t="15533" x="2085975" y="1885950"/>
          <p14:tracePt t="15550" x="2082800" y="1847850"/>
          <p14:tracePt t="15567" x="2070100" y="1803400"/>
          <p14:tracePt t="15583" x="2028825" y="1727200"/>
          <p14:tracePt t="15600" x="2000250" y="1679575"/>
          <p14:tracePt t="15618" x="1962150" y="1612900"/>
          <p14:tracePt t="15634" x="1882775" y="1479550"/>
          <p14:tracePt t="15651" x="1851025" y="1412875"/>
          <p14:tracePt t="15667" x="1816100" y="1365250"/>
          <p14:tracePt t="15683" x="1800225" y="1308100"/>
          <p14:tracePt t="15700" x="1787525" y="1298575"/>
          <p14:tracePt t="15718" x="1787525" y="1279525"/>
          <p14:tracePt t="15734" x="1787525" y="1273175"/>
          <p14:tracePt t="16197" x="1822450" y="1273175"/>
          <p14:tracePt t="16204" x="1914525" y="1279525"/>
          <p14:tracePt t="16218" x="2098675" y="1298575"/>
          <p14:tracePt t="16235" x="2251075" y="1323975"/>
          <p14:tracePt t="16251" x="2349500" y="1339850"/>
          <p14:tracePt t="16254" x="2397125" y="1358900"/>
          <p14:tracePt t="16267" x="2482850" y="1374775"/>
          <p14:tracePt t="16300" x="2641600" y="1403350"/>
          <p14:tracePt t="16333" x="3019425" y="1485900"/>
          <p14:tracePt t="16351" x="3203575" y="1520825"/>
          <p14:tracePt t="16368" x="3451225" y="1577975"/>
          <p14:tracePt t="16384" x="3524250" y="1590675"/>
          <p14:tracePt t="16400" x="3562350" y="1590675"/>
          <p14:tracePt t="16417" x="3600450" y="1590675"/>
          <p14:tracePt t="16433" x="3609975" y="1590675"/>
          <p14:tracePt t="16450" x="3625850" y="1581150"/>
          <p14:tracePt t="16467" x="3654425" y="1565275"/>
          <p14:tracePt t="16483" x="3692525" y="1546225"/>
          <p14:tracePt t="16500" x="3730625" y="1533525"/>
          <p14:tracePt t="16517" x="3771900" y="1520825"/>
          <p14:tracePt t="16534" x="3781425" y="1520825"/>
          <p14:tracePt t="16550" x="3790950" y="1520825"/>
          <p14:tracePt t="16566" x="3790950" y="1504950"/>
          <p14:tracePt t="16583" x="3787775" y="1482725"/>
          <p14:tracePt t="16600" x="3771900" y="1460500"/>
          <p14:tracePt t="16617" x="3724275" y="1409700"/>
          <p14:tracePt t="16633" x="3702050" y="1384300"/>
          <p14:tracePt t="16651" x="3660775" y="1352550"/>
          <p14:tracePt t="16667" x="3587750" y="1311275"/>
          <p14:tracePt t="16683" x="3508375" y="1279525"/>
          <p14:tracePt t="16700" x="3419475" y="1247775"/>
          <p14:tracePt t="16717" x="3295650" y="1219200"/>
          <p14:tracePt t="16733" x="3200400" y="1203325"/>
          <p14:tracePt t="16750" x="3114675" y="1187450"/>
          <p14:tracePt t="16766" x="3003550" y="1171575"/>
          <p14:tracePt t="16783" x="2943225" y="1171575"/>
          <p14:tracePt t="16800" x="2876550" y="1171575"/>
          <p14:tracePt t="16817" x="2771775" y="1171575"/>
          <p14:tracePt t="16833" x="2720975" y="1174750"/>
          <p14:tracePt t="16850" x="2676525" y="1181100"/>
          <p14:tracePt t="16867" x="2635250" y="1193800"/>
          <p14:tracePt t="16883" x="2613025" y="1193800"/>
          <p14:tracePt t="16900" x="2581275" y="1193800"/>
          <p14:tracePt t="16917" x="2549525" y="1193800"/>
          <p14:tracePt t="16934" x="2505075" y="1206500"/>
          <p14:tracePt t="16950" x="2460625" y="1212850"/>
          <p14:tracePt t="16967" x="2403475" y="1238250"/>
          <p14:tracePt t="16983" x="2381250" y="1250950"/>
          <p14:tracePt t="17000" x="2355850" y="1260475"/>
          <p14:tracePt t="17017" x="2327275" y="1276350"/>
          <p14:tracePt t="17033" x="2311400" y="1289050"/>
          <p14:tracePt t="17050" x="2289175" y="1298575"/>
          <p14:tracePt t="17067" x="2254250" y="1317625"/>
          <p14:tracePt t="17083" x="2232025" y="1333500"/>
          <p14:tracePt t="17100" x="2222500" y="1343025"/>
          <p14:tracePt t="17116" x="2209800" y="1355725"/>
          <p14:tracePt t="17133" x="2197100" y="1368425"/>
          <p14:tracePt t="17150" x="2181225" y="1384300"/>
          <p14:tracePt t="17167" x="2168525" y="1397000"/>
          <p14:tracePt t="17183" x="2159000" y="1406525"/>
          <p14:tracePt t="17200" x="2152650" y="1416050"/>
          <p14:tracePt t="17217" x="2149475" y="1438275"/>
          <p14:tracePt t="17233" x="2149475" y="1447800"/>
          <p14:tracePt t="17250" x="2149475" y="1457325"/>
          <p14:tracePt t="17267" x="2149475" y="1470025"/>
          <p14:tracePt t="17283" x="2149475" y="1485900"/>
          <p14:tracePt t="17300" x="2149475" y="1495425"/>
          <p14:tracePt t="17317" x="2149475" y="1501775"/>
          <p14:tracePt t="17359" x="2149475" y="1504950"/>
          <p14:tracePt t="17366" x="2155825" y="1511300"/>
          <p14:tracePt t="17373" x="2165350" y="1517650"/>
          <p14:tracePt t="17383" x="2178050" y="1520825"/>
          <p14:tracePt t="17401" x="2270125" y="1549400"/>
          <p14:tracePt t="17416" x="2343150" y="1565275"/>
          <p14:tracePt t="17433" x="2374900" y="1571625"/>
          <p14:tracePt t="17450" x="2384425" y="1571625"/>
          <p14:tracePt t="17467" x="2403475" y="1571625"/>
          <p14:tracePt t="17483" x="2409825" y="1571625"/>
          <p14:tracePt t="17501" x="2413000" y="1571625"/>
          <p14:tracePt t="17517" x="2428875" y="1571625"/>
          <p14:tracePt t="17533" x="2457450" y="1571625"/>
          <p14:tracePt t="17551" x="2498725" y="1571625"/>
          <p14:tracePt t="17567" x="2520950" y="1571625"/>
          <p14:tracePt t="17583" x="2530475" y="1571625"/>
          <p14:tracePt t="17601" x="2540000" y="1571625"/>
          <p14:tracePt t="17644" x="2546350" y="1571625"/>
          <p14:tracePt t="17650" x="2562225" y="1571625"/>
          <p14:tracePt t="17666" x="2600325" y="1571625"/>
          <p14:tracePt t="17683" x="2660650" y="1577975"/>
          <p14:tracePt t="17701" x="2740025" y="1584325"/>
          <p14:tracePt t="17717" x="2774950" y="1590675"/>
          <p14:tracePt t="17734" x="2784475" y="1590675"/>
          <p14:tracePt t="17750" x="2800350" y="1590675"/>
          <p14:tracePt t="17766" x="2816225" y="1590675"/>
          <p14:tracePt t="17783" x="2825750" y="1590675"/>
          <p14:tracePt t="17786" x="2835275" y="1587500"/>
          <p14:tracePt t="17800" x="2876550" y="1568450"/>
          <p14:tracePt t="17816" x="2914650" y="1549400"/>
          <p14:tracePt t="17834" x="2962275" y="1514475"/>
          <p14:tracePt t="17851" x="3009900" y="1492250"/>
          <p14:tracePt t="17867" x="3019425" y="1476375"/>
          <p14:tracePt t="17884" x="3032125" y="1466850"/>
          <p14:tracePt t="17900" x="3032125" y="1444625"/>
          <p14:tracePt t="17916" x="3032125" y="1428750"/>
          <p14:tracePt t="17933" x="3032125" y="1412875"/>
          <p14:tracePt t="17951" x="3032125" y="1400175"/>
          <p14:tracePt t="17995" x="3028950" y="1393825"/>
          <p14:tracePt t="18001" x="3022600" y="1390650"/>
          <p14:tracePt t="18017" x="3013075" y="1381125"/>
          <p14:tracePt t="18033" x="3003550" y="1365250"/>
          <p14:tracePt t="18050" x="2978150" y="1349375"/>
          <p14:tracePt t="18066" x="2962275" y="1336675"/>
          <p14:tracePt t="18083" x="2952750" y="1333500"/>
          <p14:tracePt t="18100" x="2930525" y="1333500"/>
          <p14:tracePt t="18117" x="2921000" y="1333500"/>
          <p14:tracePt t="18134" x="2911475" y="1327150"/>
          <p14:tracePt t="18150" x="2892425" y="1317625"/>
          <p14:tracePt t="18166" x="2879725" y="1317625"/>
          <p14:tracePt t="18183" x="2876550" y="1311275"/>
          <p14:tracePt t="18444" x="2860675" y="1311275"/>
          <p14:tracePt t="18450" x="2841625" y="1311275"/>
          <p14:tracePt t="18467" x="2797175" y="1314450"/>
          <p14:tracePt t="18485" x="2752725" y="1320800"/>
          <p14:tracePt t="18501" x="2679700" y="1349375"/>
          <p14:tracePt t="18517" x="2603500" y="1365250"/>
          <p14:tracePt t="18535" x="2520950" y="1371600"/>
          <p14:tracePt t="18550" x="2390775" y="1371600"/>
          <p14:tracePt t="18567" x="2339975" y="1371600"/>
          <p14:tracePt t="18583" x="2295525" y="1371600"/>
          <p14:tracePt t="18600" x="2263775" y="1371600"/>
          <p14:tracePt t="18616" x="2254250" y="1371600"/>
          <p14:tracePt t="18634" x="2241550" y="1371600"/>
          <p14:tracePt t="18650" x="2228850" y="1371600"/>
          <p14:tracePt t="18666" x="2212975" y="1365250"/>
          <p14:tracePt t="18685" x="2197100" y="1343025"/>
          <p14:tracePt t="18700" x="2187575" y="1327150"/>
          <p14:tracePt t="18717" x="2174875" y="1304925"/>
          <p14:tracePt t="18733" x="2159000" y="1295400"/>
          <p14:tracePt t="18749" x="2143125" y="1279525"/>
          <p14:tracePt t="18766" x="2133600" y="1270000"/>
          <p14:tracePt t="18785" x="2092325" y="1244600"/>
          <p14:tracePt t="18800" x="2070100" y="1228725"/>
          <p14:tracePt t="18817" x="2044700" y="1216025"/>
          <p14:tracePt t="18834" x="2003425" y="1190625"/>
          <p14:tracePt t="18850" x="1993900" y="1181100"/>
          <p14:tracePt t="18866" x="1984375" y="1181100"/>
          <p14:tracePt t="18883" x="1974850" y="1181100"/>
          <p14:tracePt t="18900" x="1946275" y="1181100"/>
          <p14:tracePt t="18916" x="1933575" y="1181100"/>
          <p14:tracePt t="18934" x="1911350" y="1184275"/>
          <p14:tracePt t="18950" x="1895475" y="1200150"/>
          <p14:tracePt t="18966" x="1885950" y="1209675"/>
          <p14:tracePt t="18984" x="1873250" y="1222375"/>
          <p14:tracePt t="19000" x="1841500" y="1235075"/>
          <p14:tracePt t="19016" x="1825625" y="1254125"/>
          <p14:tracePt t="19034" x="1781175" y="1289050"/>
          <p14:tracePt t="19050" x="1768475" y="1314450"/>
          <p14:tracePt t="19066" x="1755775" y="1349375"/>
          <p14:tracePt t="19084" x="1736725" y="1416050"/>
          <p14:tracePt t="19100" x="1730375" y="1460500"/>
          <p14:tracePt t="19116" x="1730375" y="1495425"/>
          <p14:tracePt t="19134" x="1730375" y="1536700"/>
          <p14:tracePt t="19150" x="1730375" y="1565275"/>
          <p14:tracePt t="19166" x="1730375" y="1587500"/>
          <p14:tracePt t="19184" x="1730375" y="1628775"/>
          <p14:tracePt t="19200" x="1730375" y="1651000"/>
          <p14:tracePt t="19216" x="1730375" y="1673225"/>
          <p14:tracePt t="19233" x="1730375" y="1689100"/>
          <p14:tracePt t="19249" x="1730375" y="1698625"/>
          <p14:tracePt t="19267" x="1730375" y="1708150"/>
          <p14:tracePt t="19283" x="1730375" y="1727200"/>
          <p14:tracePt t="19299" x="1736725" y="1736725"/>
          <p14:tracePt t="19316" x="1746250" y="1746250"/>
          <p14:tracePt t="19334" x="1762125" y="1752600"/>
          <p14:tracePt t="19349" x="1778000" y="1752600"/>
          <p14:tracePt t="19366" x="1787525" y="1752600"/>
          <p14:tracePt t="19384" x="1835150" y="1752600"/>
          <p14:tracePt t="19400" x="1930400" y="1758950"/>
          <p14:tracePt t="19416" x="2060575" y="1787525"/>
          <p14:tracePt t="19433" x="2260600" y="1812925"/>
          <p14:tracePt t="19449" x="2355850" y="1828800"/>
          <p14:tracePt t="19467" x="2419350" y="1835150"/>
          <p14:tracePt t="19484" x="2479675" y="1835150"/>
          <p14:tracePt t="19500" x="2533650" y="1825625"/>
          <p14:tracePt t="19517" x="2609850" y="1800225"/>
          <p14:tracePt t="19534" x="2813050" y="1739900"/>
          <p14:tracePt t="19550" x="2908300" y="1724025"/>
          <p14:tracePt t="19567" x="2984500" y="1708150"/>
          <p14:tracePt t="19583" x="3048000" y="1708150"/>
          <p14:tracePt t="19600" x="3057525" y="1708150"/>
          <p14:tracePt t="19617" x="3073400" y="1708150"/>
          <p14:tracePt t="19634" x="3079750" y="1708150"/>
          <p14:tracePt t="22102" x="3003550" y="1679575"/>
          <p14:tracePt t="22109" x="2895600" y="1641475"/>
          <p14:tracePt t="22116" x="2803525" y="1593850"/>
          <p14:tracePt t="22133" x="2590800" y="1527175"/>
          <p14:tracePt t="22150" x="2314575" y="1473200"/>
          <p14:tracePt t="22166" x="2152650" y="1463675"/>
          <p14:tracePt t="22183" x="2012950" y="1454150"/>
          <p14:tracePt t="22216" x="1746250" y="1454150"/>
          <p14:tracePt t="22250" x="1603375" y="1473200"/>
          <p14:tracePt t="22268" x="1581150" y="1473200"/>
          <p14:tracePt t="22283" x="1558925" y="1482725"/>
          <p14:tracePt t="22300" x="1543050" y="1489075"/>
          <p14:tracePt t="22316" x="1533525" y="1492250"/>
          <p14:tracePt t="22332" x="1524000" y="1498600"/>
          <p14:tracePt t="22350" x="1504950" y="1498600"/>
          <p14:tracePt t="22366" x="1492250" y="1498600"/>
          <p14:tracePt t="22382" x="1482725" y="1498600"/>
          <p14:tracePt t="22401" x="1470025" y="1508125"/>
          <p14:tracePt t="22417" x="1454150" y="1508125"/>
          <p14:tracePt t="22433" x="1447800" y="1508125"/>
          <p14:tracePt t="22515" x="1450975" y="1508125"/>
          <p14:tracePt t="22522" x="1454150" y="1508125"/>
          <p14:tracePt t="22532" x="1473200" y="1508125"/>
          <p14:tracePt t="22550" x="1558925" y="1508125"/>
          <p14:tracePt t="22567" x="1644650" y="1495425"/>
          <p14:tracePt t="22583" x="1708150" y="1489075"/>
          <p14:tracePt t="22600" x="1778000" y="1476375"/>
          <p14:tracePt t="22616" x="1806575" y="1476375"/>
          <p14:tracePt t="22632" x="1828800" y="1470025"/>
          <p14:tracePt t="22650" x="1885950" y="1457325"/>
          <p14:tracePt t="22666" x="1936750" y="1457325"/>
          <p14:tracePt t="22682" x="1997075" y="1457325"/>
          <p14:tracePt t="22699" x="2082800" y="1457325"/>
          <p14:tracePt t="22716" x="2133600" y="1457325"/>
          <p14:tracePt t="22733" x="2171700" y="1457325"/>
          <p14:tracePt t="22749" x="2232025" y="1457325"/>
          <p14:tracePt t="22766" x="2276475" y="1457325"/>
          <p14:tracePt t="22783" x="2320925" y="1457325"/>
          <p14:tracePt t="22800" x="2384425" y="1450975"/>
          <p14:tracePt t="22817" x="2444750" y="1444625"/>
          <p14:tracePt t="22833" x="2498725" y="1444625"/>
          <p14:tracePt t="22850" x="2559050" y="1444625"/>
          <p14:tracePt t="22867" x="2587625" y="1444625"/>
          <p14:tracePt t="22871" x="2600325" y="1444625"/>
          <p14:tracePt t="22883" x="2609850" y="1444625"/>
          <p14:tracePt t="22899" x="2632075" y="1444625"/>
          <p14:tracePt t="22979" x="2628900" y="1444625"/>
          <p14:tracePt t="22986" x="2619375" y="1444625"/>
          <p14:tracePt t="22999" x="2603500" y="1444625"/>
          <p14:tracePt t="23016" x="2549525" y="1428750"/>
          <p14:tracePt t="23033" x="2454275" y="1412875"/>
          <p14:tracePt t="23049" x="2244725" y="1397000"/>
          <p14:tracePt t="23066" x="2105025" y="1397000"/>
          <p14:tracePt t="23083" x="1981200" y="1397000"/>
          <p14:tracePt t="23099" x="1774825" y="1397000"/>
          <p14:tracePt t="23116" x="1679575" y="1397000"/>
          <p14:tracePt t="23133" x="1600200" y="1397000"/>
          <p14:tracePt t="23150" x="1485900" y="1416050"/>
          <p14:tracePt t="23166" x="1441450" y="1422400"/>
          <p14:tracePt t="23182" x="1400175" y="1422400"/>
          <p14:tracePt t="23199" x="1333500" y="1441450"/>
          <p14:tracePt t="23216" x="1311275" y="1447800"/>
          <p14:tracePt t="23232" x="1282700" y="1450975"/>
          <p14:tracePt t="23250" x="1260475" y="1457325"/>
          <p14:tracePt t="23267" x="1244600" y="1457325"/>
          <p14:tracePt t="23283" x="1235075" y="1457325"/>
          <p14:tracePt t="23300" x="1222375" y="1457325"/>
          <p14:tracePt t="23316" x="1216025" y="1457325"/>
          <p14:tracePt t="23364" x="1219200" y="1457325"/>
          <p14:tracePt t="23370" x="1228725" y="1457325"/>
          <p14:tracePt t="23383" x="1247775" y="1457325"/>
          <p14:tracePt t="23400" x="1428750" y="1466850"/>
          <p14:tracePt t="23416" x="1543050" y="1466850"/>
          <p14:tracePt t="23433" x="1660525" y="1476375"/>
          <p14:tracePt t="23449" x="1781175" y="1482725"/>
          <p14:tracePt t="23466" x="1831975" y="1482725"/>
          <p14:tracePt t="23483" x="1885950" y="1482725"/>
          <p14:tracePt t="23499" x="1924050" y="1482725"/>
          <p14:tracePt t="23516" x="1968500" y="1482725"/>
          <p14:tracePt t="23534" x="2063750" y="1482725"/>
          <p14:tracePt t="23550" x="2114550" y="1482725"/>
          <p14:tracePt t="23566" x="2152650" y="1482725"/>
          <p14:tracePt t="23583" x="2178050" y="1482725"/>
          <p14:tracePt t="23599" x="2193925" y="1482725"/>
          <p14:tracePt t="23616" x="2203450" y="1482725"/>
          <p14:tracePt t="23633" x="2235200" y="1482725"/>
          <p14:tracePt t="23650" x="2273300" y="1473200"/>
          <p14:tracePt t="23666" x="2311400" y="1473200"/>
          <p14:tracePt t="23684" x="2349500" y="1466850"/>
          <p14:tracePt t="23700" x="2374900" y="1466850"/>
          <p14:tracePt t="23716" x="2384425" y="1466850"/>
          <p14:tracePt t="23733" x="2393950" y="1466850"/>
          <p14:tracePt t="23800" x="2393950" y="1463675"/>
          <p14:tracePt t="23806" x="2390775" y="1463675"/>
          <p14:tracePt t="23816" x="2387600" y="1457325"/>
          <p14:tracePt t="23834" x="2336800" y="1435100"/>
          <p14:tracePt t="23850" x="2282825" y="1419225"/>
          <p14:tracePt t="23866" x="2209800" y="1406525"/>
          <p14:tracePt t="23883" x="2089150" y="1390650"/>
          <p14:tracePt t="23899" x="2028825" y="1390650"/>
          <p14:tracePt t="23916" x="1968500" y="1390650"/>
          <p14:tracePt t="23933" x="1882775" y="1390650"/>
          <p14:tracePt t="23949" x="1822450" y="1390650"/>
          <p14:tracePt t="23966" x="1762125" y="1390650"/>
          <p14:tracePt t="23983" x="1685925" y="1390650"/>
          <p14:tracePt t="24000" x="1647825" y="1390650"/>
          <p14:tracePt t="24016" x="1625600" y="1390650"/>
          <p14:tracePt t="24033" x="1606550" y="1390650"/>
          <p14:tracePt t="24049" x="1597025" y="1390650"/>
          <p14:tracePt t="24066" x="1581150" y="1390650"/>
          <p14:tracePt t="24084" x="1533525" y="1390650"/>
          <p14:tracePt t="24100" x="1504950" y="1390650"/>
          <p14:tracePt t="24117" x="1482725" y="1390650"/>
          <p14:tracePt t="24133" x="1460500" y="1390650"/>
          <p14:tracePt t="24149" x="1444625" y="1390650"/>
          <p14:tracePt t="24165" x="1435100" y="1390650"/>
          <p14:tracePt t="24370" x="1454150" y="1390650"/>
          <p14:tracePt t="24377" x="1489075" y="1390650"/>
          <p14:tracePt t="24384" x="1508125" y="1400175"/>
          <p14:tracePt t="24400" x="1562100" y="1400175"/>
          <p14:tracePt t="24416" x="1606550" y="1400175"/>
          <p14:tracePt t="24433" x="1682750" y="1400175"/>
          <p14:tracePt t="24449" x="1733550" y="1400175"/>
          <p14:tracePt t="24466" x="1787525" y="1400175"/>
          <p14:tracePt t="24482" x="1847850" y="1400175"/>
          <p14:tracePt t="24500" x="1876425" y="1400175"/>
          <p14:tracePt t="24516" x="1892300" y="1400175"/>
          <p14:tracePt t="24533" x="1908175" y="1400175"/>
          <p14:tracePt t="24550" x="1911350" y="1400175"/>
          <p14:tracePt t="24566" x="1924050" y="1400175"/>
          <p14:tracePt t="24583" x="1936750" y="1400175"/>
          <p14:tracePt t="24599" x="1943100" y="1400175"/>
          <p14:tracePt t="24683" x="1939925" y="1400175"/>
          <p14:tracePt t="24690" x="1936750" y="1400175"/>
          <p14:tracePt t="24699" x="1930400" y="1400175"/>
          <p14:tracePt t="24715" x="1914525" y="1400175"/>
          <p14:tracePt t="24732" x="1889125" y="1400175"/>
          <p14:tracePt t="24749" x="1860550" y="1400175"/>
          <p14:tracePt t="24765" x="1822450" y="1400175"/>
          <p14:tracePt t="24782" x="1720850" y="1406525"/>
          <p14:tracePt t="24799" x="1638300" y="1406525"/>
          <p14:tracePt t="24816" x="1568450" y="1406525"/>
          <p14:tracePt t="24832" x="1504950" y="1406525"/>
          <p14:tracePt t="24849" x="1489075" y="1406525"/>
          <p14:tracePt t="24865" x="1479550" y="1406525"/>
          <p14:tracePt t="24882" x="1460500" y="1406525"/>
          <p14:tracePt t="24900" x="1450975" y="1406525"/>
          <p14:tracePt t="24904" x="1444625" y="1406525"/>
          <p14:tracePt t="24917" x="1438275" y="1406525"/>
          <p14:tracePt t="24933" x="1435100" y="1406525"/>
          <p14:tracePt t="25139" x="1441450" y="1406525"/>
          <p14:tracePt t="25146" x="1447800" y="1406525"/>
          <p14:tracePt t="25153" x="1457325" y="1406525"/>
          <p14:tracePt t="25167" x="1479550" y="1412875"/>
          <p14:tracePt t="25183" x="1501775" y="1419225"/>
          <p14:tracePt t="25200" x="1552575" y="1419225"/>
          <p14:tracePt t="25217" x="1698625" y="1441450"/>
          <p14:tracePt t="25232" x="1790700" y="1441450"/>
          <p14:tracePt t="25249" x="1844675" y="1457325"/>
          <p14:tracePt t="25265" x="1873250" y="1457325"/>
          <p14:tracePt t="25282" x="1901825" y="1457325"/>
          <p14:tracePt t="25300" x="1911350" y="1457325"/>
          <p14:tracePt t="25317" x="1946275" y="1457325"/>
          <p14:tracePt t="25333" x="1981200" y="1457325"/>
          <p14:tracePt t="25350" x="2035175" y="1457325"/>
          <p14:tracePt t="25367" x="2089150" y="1463675"/>
          <p14:tracePt t="25382" x="2105025" y="1463675"/>
          <p14:tracePt t="25399" x="2114550" y="1463675"/>
          <p14:tracePt t="25416" x="2124075" y="1463675"/>
          <p14:tracePt t="26080" x="2092325" y="1470025"/>
          <p14:tracePt t="26087" x="2047875" y="1470025"/>
          <p14:tracePt t="26099" x="2009775" y="1476375"/>
          <p14:tracePt t="26116" x="1911350" y="1492250"/>
          <p14:tracePt t="26132" x="1866900" y="1492250"/>
          <p14:tracePt t="26150" x="1828800" y="1492250"/>
          <p14:tracePt t="26166" x="1803400" y="1492250"/>
          <p14:tracePt t="26199" x="1778000" y="1492250"/>
          <p14:tracePt t="26232" x="1752600" y="1492250"/>
          <p14:tracePt t="26249" x="1739900" y="1492250"/>
          <p14:tracePt t="26266" x="1724025" y="1492250"/>
          <p14:tracePt t="26283" x="1717675" y="1492250"/>
          <p14:tracePt t="26713" x="1720850" y="1492250"/>
          <p14:tracePt t="26720" x="1724025" y="1492250"/>
          <p14:tracePt t="26732" x="1730375" y="1492250"/>
          <p14:tracePt t="26748" x="1746250" y="1492250"/>
          <p14:tracePt t="26765" x="1755775" y="1492250"/>
          <p14:tracePt t="26782" x="1758950" y="1492250"/>
          <p14:tracePt t="26800" x="1768475" y="1492250"/>
          <p14:tracePt t="26832" x="1793875" y="1492250"/>
          <p14:tracePt t="26865" x="1816100" y="1492250"/>
          <p14:tracePt t="26916" x="1819275" y="1492250"/>
          <p14:tracePt t="26951" x="1825625" y="1492250"/>
          <p14:tracePt t="26958" x="1828800" y="1492250"/>
          <p14:tracePt t="27029" x="1835150" y="1492250"/>
          <p14:tracePt t="27300" x="1838325" y="1492250"/>
          <p14:tracePt t="27307" x="1844675" y="1492250"/>
          <p14:tracePt t="27315" x="1854200" y="1492250"/>
          <p14:tracePt t="27332" x="1863725" y="1492250"/>
          <p14:tracePt t="27349" x="1889125" y="1489075"/>
          <p14:tracePt t="27365" x="1927225" y="1482725"/>
          <p14:tracePt t="27382" x="1965325" y="1476375"/>
          <p14:tracePt t="27399" x="2019300" y="1476375"/>
          <p14:tracePt t="27415" x="2035175" y="1476375"/>
          <p14:tracePt t="27432" x="2044700" y="1476375"/>
          <p14:tracePt t="27435" x="2051050" y="1476375"/>
          <p14:tracePt t="27485" x="2054225" y="1476375"/>
          <p14:tracePt t="27499" x="2060575" y="1476375"/>
          <p14:tracePt t="27521" x="2070100" y="1476375"/>
          <p14:tracePt t="27635" x="2060575" y="1476375"/>
          <p14:tracePt t="27642" x="2057400" y="1476375"/>
          <p14:tracePt t="27650" x="2051050" y="1476375"/>
          <p14:tracePt t="27665" x="2041525" y="1476375"/>
          <p14:tracePt t="27682" x="2022475" y="1476375"/>
          <p14:tracePt t="27699" x="1981200" y="1470025"/>
          <p14:tracePt t="27715" x="1955800" y="1460500"/>
          <p14:tracePt t="27733" x="1933575" y="1460500"/>
          <p14:tracePt t="27749" x="1908175" y="1460500"/>
          <p14:tracePt t="27765" x="1898650" y="1460500"/>
          <p14:tracePt t="27782" x="1889125" y="1460500"/>
          <p14:tracePt t="27799" x="1873250" y="1460500"/>
          <p14:tracePt t="27815" x="1860550" y="1460500"/>
          <p14:tracePt t="27832" x="1851025" y="1460500"/>
          <p14:tracePt t="27849" x="1835150" y="1460500"/>
          <p14:tracePt t="27865" x="1825625" y="1460500"/>
          <p14:tracePt t="27883" x="1819275" y="1460500"/>
          <p14:tracePt t="27916" x="1809750" y="1460500"/>
          <p14:tracePt t="28405" x="1825625" y="1460500"/>
          <p14:tracePt t="28413" x="1844675" y="1460500"/>
          <p14:tracePt t="28420" x="1854200" y="1460500"/>
          <p14:tracePt t="28433" x="1892300" y="1460500"/>
          <p14:tracePt t="28449" x="1943100" y="1460500"/>
          <p14:tracePt t="28466" x="1981200" y="1460500"/>
          <p14:tracePt t="28483" x="2035175" y="1460500"/>
          <p14:tracePt t="28515" x="2085975" y="1460500"/>
          <p14:tracePt t="28549" x="2127250" y="1460500"/>
          <p14:tracePt t="28566" x="2143125" y="1460500"/>
          <p14:tracePt t="28583" x="2174875" y="1460500"/>
          <p14:tracePt t="28599" x="2190750" y="1460500"/>
          <p14:tracePt t="28615" x="2200275" y="1460500"/>
          <p14:tracePt t="28632" x="2222500" y="1460500"/>
          <p14:tracePt t="28649" x="2232025" y="1460500"/>
          <p14:tracePt t="28666" x="2241550" y="1460500"/>
          <p14:tracePt t="28683" x="2254250" y="1460500"/>
          <p14:tracePt t="28699" x="2276475" y="1466850"/>
          <p14:tracePt t="28716" x="2298700" y="1473200"/>
          <p14:tracePt t="28732" x="2333625" y="1479550"/>
          <p14:tracePt t="28748" x="2346325" y="1479550"/>
          <p14:tracePt t="28765" x="2355850" y="1479550"/>
          <p14:tracePt t="31101" x="2378075" y="1482725"/>
          <p14:tracePt t="31107" x="2397125" y="1489075"/>
          <p14:tracePt t="31115" x="2422525" y="1495425"/>
          <p14:tracePt t="31132" x="2460625" y="1501775"/>
          <p14:tracePt t="31148" x="2505075" y="1511300"/>
          <p14:tracePt t="31165" x="2574925" y="1511300"/>
          <p14:tracePt t="31181" x="2644775" y="1511300"/>
          <p14:tracePt t="31215" x="2794000" y="1517650"/>
          <p14:tracePt t="31250" x="2895600" y="1524000"/>
          <p14:tracePt t="31266" x="2940050" y="1530350"/>
          <p14:tracePt t="31283" x="2968625" y="1530350"/>
          <p14:tracePt t="31300" x="3022600" y="1530350"/>
          <p14:tracePt t="31316" x="3060700" y="1530350"/>
          <p14:tracePt t="31332" x="3082925" y="1530350"/>
          <p14:tracePt t="31349" x="3095625" y="1530350"/>
          <p14:tracePt t="31365" x="3105150" y="1530350"/>
          <p14:tracePt t="31381" x="3121025" y="1530350"/>
          <p14:tracePt t="31399" x="3136900" y="1530350"/>
          <p14:tracePt t="31415" x="3149600" y="1530350"/>
          <p14:tracePt t="31432" x="3181350" y="1530350"/>
          <p14:tracePt t="31449" x="3206750" y="1543050"/>
          <p14:tracePt t="31466" x="3222625" y="1543050"/>
          <p14:tracePt t="31482" x="3232150" y="1543050"/>
          <p14:tracePt t="31485" x="3238500" y="1543050"/>
          <p14:tracePt t="31499" x="3254375" y="1543050"/>
          <p14:tracePt t="31515" x="3282950" y="1543050"/>
          <p14:tracePt t="31532" x="3305175" y="1543050"/>
          <p14:tracePt t="31549" x="3343275" y="1543050"/>
          <p14:tracePt t="31565" x="3365500" y="1543050"/>
          <p14:tracePt t="31581" x="3397250" y="1543050"/>
          <p14:tracePt t="31599" x="3416300" y="1543050"/>
          <p14:tracePt t="31615" x="3425825" y="1543050"/>
          <p14:tracePt t="31631" x="3441700" y="1543050"/>
          <p14:tracePt t="31649" x="3451225" y="1543050"/>
          <p14:tracePt t="31666" x="3460750" y="1543050"/>
          <p14:tracePt t="31683" x="3470275" y="1543050"/>
          <p14:tracePt t="31699" x="3495675" y="1543050"/>
          <p14:tracePt t="31716" x="3514725" y="1533525"/>
          <p14:tracePt t="31732" x="3536950" y="1527175"/>
          <p14:tracePt t="31749" x="3556000" y="1520825"/>
          <p14:tracePt t="31765" x="3565525" y="1520825"/>
          <p14:tracePt t="31783" x="3575050" y="1520825"/>
          <p14:tracePt t="31799" x="3584575" y="1520825"/>
          <p14:tracePt t="31878" x="3590925" y="1520825"/>
          <p14:tracePt t="31884" x="3600450" y="1520825"/>
          <p14:tracePt t="31899" x="3606800" y="1520825"/>
          <p14:tracePt t="31915" x="3616325" y="1520825"/>
          <p14:tracePt t="31949" x="3625850" y="1520825"/>
          <p14:tracePt t="31965" x="3629025" y="1520825"/>
          <p14:tracePt t="31999" x="3629025" y="1517650"/>
          <p14:tracePt t="32514" x="3635375" y="1517650"/>
          <p14:tracePt t="32548" x="3644900" y="1517650"/>
          <p14:tracePt t="32606" x="3644900" y="1511300"/>
          <p14:tracePt t="34682" x="3622675" y="1495425"/>
          <p14:tracePt t="34688" x="3594100" y="1479550"/>
          <p14:tracePt t="34699" x="3543300" y="1454150"/>
          <p14:tracePt t="34716" x="3438525" y="1400175"/>
          <p14:tracePt t="34732" x="3371850" y="1381125"/>
          <p14:tracePt t="34749" x="3324225" y="1358900"/>
          <p14:tracePt t="34781" x="3254375" y="1343025"/>
          <p14:tracePt t="34815" x="3197225" y="1343025"/>
          <p14:tracePt t="34831" x="3187700" y="1343025"/>
          <p14:tracePt t="34848" x="3171825" y="1349375"/>
          <p14:tracePt t="34865" x="3171825" y="1368425"/>
          <p14:tracePt t="34881" x="3184525" y="1374775"/>
          <p14:tracePt t="34898" x="3194050" y="1374775"/>
          <p14:tracePt t="34915" x="3206750" y="1377950"/>
          <p14:tracePt t="34931" x="3219450" y="1377950"/>
          <p14:tracePt t="34948" x="3222625" y="1377950"/>
          <p14:tracePt t="34964" x="3232150" y="1377950"/>
          <p14:tracePt t="34981" x="3241675" y="1377950"/>
          <p14:tracePt t="34998" x="3248025" y="1377950"/>
          <p14:tracePt t="35014" x="3263900" y="1377950"/>
          <p14:tracePt t="35032" x="3273425" y="1377950"/>
          <p14:tracePt t="35049" x="3289300" y="1387475"/>
          <p14:tracePt t="35051" x="3298825" y="1387475"/>
          <p14:tracePt t="35064" x="3321050" y="1393825"/>
          <p14:tracePt t="35081" x="3365500" y="1400175"/>
          <p14:tracePt t="35098" x="3435350" y="1400175"/>
          <p14:tracePt t="35115" x="3584575" y="1400175"/>
          <p14:tracePt t="35132" x="3644900" y="1400175"/>
          <p14:tracePt t="35148" x="3705225" y="1400175"/>
          <p14:tracePt t="35165" x="3752850" y="1400175"/>
          <p14:tracePt t="35181" x="3768725" y="1400175"/>
          <p14:tracePt t="35198" x="3778250" y="1400175"/>
          <p14:tracePt t="35215" x="3784600" y="1400175"/>
          <p14:tracePt t="35863" x="3832225" y="1428750"/>
          <p14:tracePt t="35871" x="3914775" y="1466850"/>
          <p14:tracePt t="35881" x="3987800" y="1501775"/>
          <p14:tracePt t="35898" x="4111625" y="1546225"/>
          <p14:tracePt t="35914" x="4279900" y="1606550"/>
          <p14:tracePt t="35931" x="4400550" y="1622425"/>
          <p14:tracePt t="35949" x="4498975" y="1635125"/>
          <p14:tracePt t="35981" x="4587875" y="1635125"/>
          <p14:tracePt t="36015" x="4625975" y="1635125"/>
          <p14:tracePt t="36032" x="4629150" y="1635125"/>
          <p14:tracePt t="36100" x="4629150" y="1628775"/>
          <p14:tracePt t="36215" x="4629150" y="1625600"/>
          <p14:tracePt t="36221" x="4629150" y="1619250"/>
          <p14:tracePt t="36232" x="4622800" y="1616075"/>
          <p14:tracePt t="36248" x="4603750" y="1600200"/>
          <p14:tracePt t="36264" x="4562475" y="1574800"/>
          <p14:tracePt t="36281" x="4495800" y="1546225"/>
          <p14:tracePt t="36298" x="4400550" y="1492250"/>
          <p14:tracePt t="36315" x="4333875" y="1463675"/>
          <p14:tracePt t="36332" x="4286250" y="1435100"/>
          <p14:tracePt t="36349" x="4222750" y="1409700"/>
          <p14:tracePt t="36365" x="4197350" y="1393825"/>
          <p14:tracePt t="36382" x="4175125" y="1387475"/>
          <p14:tracePt t="36398" x="4152900" y="1387475"/>
          <p14:tracePt t="36414" x="4143375" y="1387475"/>
          <p14:tracePt t="36431" x="4133850" y="1387475"/>
          <p14:tracePt t="36448" x="4114800" y="1387475"/>
          <p14:tracePt t="36464" x="4105275" y="1387475"/>
          <p14:tracePt t="36482" x="4095750" y="1387475"/>
          <p14:tracePt t="36498" x="4079875" y="1387475"/>
          <p14:tracePt t="36706" x="4108450" y="1387475"/>
          <p14:tracePt t="36714" x="4165600" y="1387475"/>
          <p14:tracePt t="36720" x="4222750" y="1387475"/>
          <p14:tracePt t="36732" x="4292600" y="1387475"/>
          <p14:tracePt t="36748" x="4464050" y="1387475"/>
          <p14:tracePt t="36765" x="4578350" y="1387475"/>
          <p14:tracePt t="36782" x="4695825" y="1387475"/>
          <p14:tracePt t="36798" x="4826000" y="1377950"/>
          <p14:tracePt t="36814" x="4876800" y="1365250"/>
          <p14:tracePt t="36831" x="4953000" y="1352550"/>
          <p14:tracePt t="36848" x="5086350" y="1320800"/>
          <p14:tracePt t="36864" x="5162550" y="1304925"/>
          <p14:tracePt t="36882" x="5226050" y="1292225"/>
          <p14:tracePt t="36898" x="5295900" y="1285875"/>
          <p14:tracePt t="36914" x="5340350" y="1285875"/>
          <p14:tracePt t="36931" x="5384800" y="1285875"/>
          <p14:tracePt t="36948" x="5476875" y="1285875"/>
          <p14:tracePt t="36964" x="5530850" y="1285875"/>
          <p14:tracePt t="36981" x="5581650" y="1285875"/>
          <p14:tracePt t="36998" x="5683250" y="1285875"/>
          <p14:tracePt t="37015" x="5765800" y="1285875"/>
          <p14:tracePt t="37031" x="5848350" y="1285875"/>
          <p14:tracePt t="37048" x="5956300" y="1285875"/>
          <p14:tracePt t="37065" x="6007100" y="1285875"/>
          <p14:tracePt t="37082" x="6067425" y="1285875"/>
          <p14:tracePt t="37098" x="6169025" y="1285875"/>
          <p14:tracePt t="37114" x="6238875" y="1285875"/>
          <p14:tracePt t="37131" x="6299200" y="1285875"/>
          <p14:tracePt t="37148" x="6403975" y="1285875"/>
          <p14:tracePt t="37164" x="6464300" y="1285875"/>
          <p14:tracePt t="37181" x="6524625" y="1285875"/>
          <p14:tracePt t="37198" x="6604000" y="1285875"/>
          <p14:tracePt t="37215" x="6648450" y="1285875"/>
          <p14:tracePt t="37231" x="6677025" y="1285875"/>
          <p14:tracePt t="37248" x="6737350" y="1285875"/>
          <p14:tracePt t="37265" x="6775450" y="1285875"/>
          <p14:tracePt t="37282" x="6810375" y="1285875"/>
          <p14:tracePt t="37298" x="6845300" y="1285875"/>
          <p14:tracePt t="37315" x="6867525" y="1292225"/>
          <p14:tracePt t="37331" x="6877050" y="1292225"/>
          <p14:tracePt t="37348" x="6896100" y="1308100"/>
          <p14:tracePt t="37365" x="6918325" y="1317625"/>
          <p14:tracePt t="37381" x="6927850" y="1327150"/>
          <p14:tracePt t="37398" x="6943725" y="1336675"/>
          <p14:tracePt t="37414" x="6953250" y="1343025"/>
          <p14:tracePt t="37432" x="6956425" y="1343025"/>
          <p14:tracePt t="37504" x="6956425" y="1346200"/>
          <p14:tracePt t="37511" x="6956425" y="1352550"/>
          <p14:tracePt t="37519" x="6956425" y="1358900"/>
          <p14:tracePt t="37531" x="6956425" y="1368425"/>
          <p14:tracePt t="37548" x="6956425" y="1381125"/>
          <p14:tracePt t="37564" x="6946900" y="1390650"/>
          <p14:tracePt t="37582" x="6931025" y="1406525"/>
          <p14:tracePt t="37598" x="6902450" y="1419225"/>
          <p14:tracePt t="37615" x="6892925" y="1422400"/>
          <p14:tracePt t="37618" x="6886575" y="1428750"/>
          <p14:tracePt t="37632" x="6877050" y="1431925"/>
          <p14:tracePt t="37648" x="6867525" y="1438275"/>
          <p14:tracePt t="37664" x="6851650" y="1441450"/>
          <p14:tracePt t="37682" x="6838950" y="1457325"/>
          <p14:tracePt t="37698" x="6832600" y="1463675"/>
          <p14:tracePt t="37714" x="6829425" y="1466850"/>
          <p14:tracePt t="37731" x="6829425" y="1473200"/>
          <p14:tracePt t="37826" x="6835775" y="1473200"/>
          <p14:tracePt t="37833" x="6838950" y="1473200"/>
          <p14:tracePt t="37848" x="6848475" y="1473200"/>
          <p14:tracePt t="37865" x="6864350" y="1473200"/>
          <p14:tracePt t="37882" x="6883400" y="1473200"/>
          <p14:tracePt t="37897" x="6892925" y="1473200"/>
          <p14:tracePt t="37914" x="6915150" y="1473200"/>
          <p14:tracePt t="37932" x="6931025" y="1466850"/>
          <p14:tracePt t="37948" x="6940550" y="1460500"/>
          <p14:tracePt t="37964" x="6950075" y="1444625"/>
          <p14:tracePt t="37982" x="6969125" y="1431925"/>
          <p14:tracePt t="37998" x="6981825" y="1422400"/>
          <p14:tracePt t="38014" x="6991350" y="1412875"/>
          <p14:tracePt t="38032" x="6994525" y="1397000"/>
          <p14:tracePt t="38048" x="7000875" y="1397000"/>
          <p14:tracePt t="38064" x="7000875" y="1390650"/>
          <p14:tracePt t="40472" x="6988175" y="1390650"/>
          <p14:tracePt t="40479" x="6969125" y="1393825"/>
          <p14:tracePt t="40486" x="6934200" y="1393825"/>
          <p14:tracePt t="40499" x="6870700" y="1400175"/>
          <p14:tracePt t="40515" x="6788150" y="1409700"/>
          <p14:tracePt t="40531" x="6692900" y="1425575"/>
          <p14:tracePt t="40564" x="6378575" y="1450975"/>
          <p14:tracePt t="40599" x="5683250" y="1501775"/>
          <p14:tracePt t="40616" x="5273675" y="1527175"/>
          <p14:tracePt t="40633" x="4870450" y="1539875"/>
          <p14:tracePt t="40648" x="4337050" y="1562100"/>
          <p14:tracePt t="40665" x="4095750" y="1581150"/>
          <p14:tracePt t="40685" x="3867150" y="1590675"/>
          <p14:tracePt t="40698" x="3810000" y="1590675"/>
          <p14:tracePt t="40715" x="3670300" y="1590675"/>
          <p14:tracePt t="40732" x="3565525" y="1590675"/>
          <p14:tracePt t="40748" x="3416300" y="1590675"/>
          <p14:tracePt t="40765" x="3311525" y="1590675"/>
          <p14:tracePt t="40781" x="3228975" y="1587500"/>
          <p14:tracePt t="40798" x="3127375" y="1571625"/>
          <p14:tracePt t="40814" x="3105150" y="1571625"/>
          <p14:tracePt t="40831" x="3082925" y="1571625"/>
          <p14:tracePt t="40848" x="3073400" y="1571625"/>
          <p14:tracePt t="40865" x="3057525" y="1571625"/>
          <p14:tracePt t="40882" x="3057525" y="1565275"/>
          <p14:tracePt t="40898" x="3057525" y="1558925"/>
          <p14:tracePt t="40915" x="3057525" y="1555750"/>
          <p14:tracePt t="40931" x="3057525" y="1549400"/>
          <p14:tracePt t="41299" x="3035300" y="1558925"/>
          <p14:tracePt t="41306" x="2974975" y="1577975"/>
          <p14:tracePt t="41315" x="2892425" y="1603375"/>
          <p14:tracePt t="41332" x="2730500" y="1631950"/>
          <p14:tracePt t="41347" x="2384425" y="1670050"/>
          <p14:tracePt t="41381" x="1955800" y="1670050"/>
          <p14:tracePt t="41414" x="1631950" y="1654175"/>
          <p14:tracePt t="41432" x="1546225" y="1647825"/>
          <p14:tracePt t="41449" x="1460500" y="1647825"/>
          <p14:tracePt t="41465" x="1438275" y="1647825"/>
          <p14:tracePt t="41481" x="1422400" y="1647825"/>
          <p14:tracePt t="41498" x="1403350" y="1647825"/>
          <p14:tracePt t="41514" x="1393825" y="1647825"/>
          <p14:tracePt t="41531" x="1384300" y="1647825"/>
          <p14:tracePt t="41548" x="1377950" y="1647825"/>
          <p14:tracePt t="41584" x="1374775" y="1647825"/>
          <p14:tracePt t="41599" x="1362075" y="1647825"/>
          <p14:tracePt t="41615" x="1352550" y="1647825"/>
          <p14:tracePt t="41631" x="1343025" y="1647825"/>
          <p14:tracePt t="41647" x="1330325" y="1657350"/>
          <p14:tracePt t="41664" x="1314450" y="1670050"/>
          <p14:tracePt t="41681" x="1301750" y="1685925"/>
          <p14:tracePt t="41685" x="1292225" y="1692275"/>
          <p14:tracePt t="41698" x="1266825" y="1701800"/>
          <p14:tracePt t="41715" x="1238250" y="1714500"/>
          <p14:tracePt t="41732" x="1216025" y="1720850"/>
          <p14:tracePt t="41748" x="1187450" y="1720850"/>
          <p14:tracePt t="41765" x="1177925" y="1720850"/>
          <p14:tracePt t="41797" x="1203325" y="1736725"/>
          <p14:tracePt t="41814" x="1254125" y="1749425"/>
          <p14:tracePt t="41831" x="1362075" y="1758950"/>
          <p14:tracePt t="41847" x="1533525" y="1765300"/>
          <p14:tracePt t="41865" x="1616075" y="1765300"/>
          <p14:tracePt t="41881" x="1685925" y="1765300"/>
          <p14:tracePt t="41898" x="1803400" y="1765300"/>
          <p14:tracePt t="41914" x="1876425" y="1771650"/>
          <p14:tracePt t="41931" x="1936750" y="1771650"/>
          <p14:tracePt t="41948" x="1990725" y="1771650"/>
          <p14:tracePt t="41964" x="2006600" y="1771650"/>
          <p14:tracePt t="41981" x="2022475" y="1771650"/>
          <p14:tracePt t="41998" x="2032000" y="1771650"/>
          <p14:tracePt t="42069" x="2025650" y="1771650"/>
          <p14:tracePt t="42076" x="2022475" y="1771650"/>
          <p14:tracePt t="42083" x="2009775" y="1771650"/>
          <p14:tracePt t="42098" x="2000250" y="1771650"/>
          <p14:tracePt t="42115" x="1990725" y="1771650"/>
          <p14:tracePt t="42131" x="1968500" y="1771650"/>
          <p14:tracePt t="42147" x="1930400" y="1771650"/>
          <p14:tracePt t="42164" x="1908175" y="1771650"/>
          <p14:tracePt t="42180" x="1876425" y="1765300"/>
          <p14:tracePt t="42182" x="1866900" y="1765300"/>
          <p14:tracePt t="42197" x="1851025" y="1765300"/>
          <p14:tracePt t="42214" x="1835150" y="1758950"/>
          <p14:tracePt t="42230" x="1825625" y="1758950"/>
          <p14:tracePt t="42247" x="1809750" y="1758950"/>
          <p14:tracePt t="42264" x="1800225" y="1758950"/>
          <p14:tracePt t="42281" x="1790700" y="1758950"/>
          <p14:tracePt t="42717" x="1857375" y="1758950"/>
          <p14:tracePt t="42723" x="1939925" y="1758950"/>
          <p14:tracePt t="42731" x="2019300" y="1758950"/>
          <p14:tracePt t="42747" x="2133600" y="1758950"/>
          <p14:tracePt t="42764" x="2225675" y="1758950"/>
          <p14:tracePt t="42797" x="2371725" y="1778000"/>
          <p14:tracePt t="42830" x="2454275" y="1784350"/>
          <p14:tracePt t="42847" x="2486025" y="1793875"/>
          <p14:tracePt t="42863" x="2501900" y="1793875"/>
          <p14:tracePt t="42880" x="2517775" y="1793875"/>
          <p14:tracePt t="42897" x="2536825" y="1800225"/>
          <p14:tracePt t="42913" x="2546350" y="1806575"/>
          <p14:tracePt t="42930" x="2562225" y="1806575"/>
          <p14:tracePt t="42947" x="2578100" y="1809750"/>
          <p14:tracePt t="42963" x="2606675" y="1809750"/>
          <p14:tracePt t="42980" x="2670175" y="1809750"/>
          <p14:tracePt t="42997" x="2730500" y="1809750"/>
          <p14:tracePt t="43013" x="2790825" y="1806575"/>
          <p14:tracePt t="43031" x="2882900" y="1778000"/>
          <p14:tracePt t="43048" x="2955925" y="1762125"/>
          <p14:tracePt t="43064" x="3032125" y="1749425"/>
          <p14:tracePt t="43080" x="3117850" y="1743075"/>
          <p14:tracePt t="43097" x="3162300" y="1743075"/>
          <p14:tracePt t="43114" x="3184525" y="1743075"/>
          <p14:tracePt t="43130" x="3203575" y="1736725"/>
          <p14:tracePt t="43147" x="3216275" y="1736725"/>
          <p14:tracePt t="43164" x="3225800" y="1736725"/>
          <p14:tracePt t="43180" x="3225800" y="1727200"/>
          <p14:tracePt t="43197" x="3225800" y="1711325"/>
          <p14:tracePt t="43213" x="3225800" y="1701800"/>
          <p14:tracePt t="43230" x="3219450" y="1689100"/>
          <p14:tracePt t="43247" x="3203575" y="1673225"/>
          <p14:tracePt t="43263" x="3168650" y="1641475"/>
          <p14:tracePt t="43280" x="3111500" y="1606550"/>
          <p14:tracePt t="43297" x="3063875" y="1581150"/>
          <p14:tracePt t="43313" x="3000375" y="1558925"/>
          <p14:tracePt t="43330" x="2851150" y="1501775"/>
          <p14:tracePt t="43347" x="2740025" y="1470025"/>
          <p14:tracePt t="43363" x="2619375" y="1435100"/>
          <p14:tracePt t="43380" x="2428875" y="1381125"/>
          <p14:tracePt t="43397" x="2330450" y="1358900"/>
          <p14:tracePt t="43413" x="2244725" y="1343025"/>
          <p14:tracePt t="43430" x="2146300" y="1320800"/>
          <p14:tracePt t="43447" x="2082800" y="1308100"/>
          <p14:tracePt t="43463" x="2006600" y="1282700"/>
          <p14:tracePt t="43480" x="1917700" y="1276350"/>
          <p14:tracePt t="43497" x="1876425" y="1276350"/>
          <p14:tracePt t="43514" x="1844675" y="1279525"/>
          <p14:tracePt t="43530" x="1803400" y="1304925"/>
          <p14:tracePt t="43547" x="1784350" y="1314450"/>
          <p14:tracePt t="43565" x="1771650" y="1330325"/>
          <p14:tracePt t="43581" x="1755775" y="1339850"/>
          <p14:tracePt t="43597" x="1733550" y="1355725"/>
          <p14:tracePt t="43615" x="1689100" y="1393825"/>
          <p14:tracePt t="43631" x="1663700" y="1425575"/>
          <p14:tracePt t="43648" x="1638300" y="1473200"/>
          <p14:tracePt t="43665" x="1619250" y="1536700"/>
          <p14:tracePt t="43681" x="1619250" y="1571625"/>
          <p14:tracePt t="43698" x="1622425" y="1609725"/>
          <p14:tracePt t="43715" x="1644650" y="1644650"/>
          <p14:tracePt t="43730" x="1657350" y="1676400"/>
          <p14:tracePt t="43747" x="1676400" y="1698625"/>
          <p14:tracePt t="43764" x="1733550" y="1746250"/>
          <p14:tracePt t="43780" x="1790700" y="1771650"/>
          <p14:tracePt t="43797" x="1870075" y="1812925"/>
          <p14:tracePt t="43815" x="1981200" y="1835150"/>
          <p14:tracePt t="43831" x="2044700" y="1847850"/>
          <p14:tracePt t="43847" x="2092325" y="1866900"/>
          <p14:tracePt t="43864" x="2162175" y="1879600"/>
          <p14:tracePt t="43880" x="2206625" y="1885950"/>
          <p14:tracePt t="43897" x="2251075" y="1885950"/>
          <p14:tracePt t="43915" x="2336800" y="1885950"/>
          <p14:tracePt t="43931" x="2381250" y="1885950"/>
          <p14:tracePt t="43948" x="2435225" y="1895475"/>
          <p14:tracePt t="43965" x="2514600" y="1901825"/>
          <p14:tracePt t="43981" x="2559050" y="1908175"/>
          <p14:tracePt t="43997" x="2609850" y="1908175"/>
          <p14:tracePt t="44014" x="2673350" y="1908175"/>
          <p14:tracePt t="44030" x="2724150" y="1908175"/>
          <p14:tracePt t="44047" x="2784475" y="1908175"/>
          <p14:tracePt t="44065" x="2914650" y="1908175"/>
          <p14:tracePt t="44081" x="2987675" y="1905000"/>
          <p14:tracePt t="44098" x="3048000" y="1898650"/>
          <p14:tracePt t="44114" x="3111500" y="1879600"/>
          <p14:tracePt t="44130" x="3155950" y="1866900"/>
          <p14:tracePt t="44147" x="3203575" y="1844675"/>
          <p14:tracePt t="44165" x="3267075" y="1825625"/>
          <p14:tracePt t="44181" x="3305175" y="1812925"/>
          <p14:tracePt t="44198" x="3349625" y="1800225"/>
          <p14:tracePt t="44214" x="3400425" y="1778000"/>
          <p14:tracePt t="44231" x="3416300" y="1765300"/>
          <p14:tracePt t="44248" x="3425825" y="1743075"/>
          <p14:tracePt t="44264" x="3451225" y="1708150"/>
          <p14:tracePt t="44281" x="3451225" y="1692275"/>
          <p14:tracePt t="44297" x="3451225" y="1676400"/>
          <p14:tracePt t="44314" x="3451225" y="1660525"/>
          <p14:tracePt t="44331" x="3438525" y="1651000"/>
          <p14:tracePt t="44348" x="3429000" y="1644650"/>
          <p14:tracePt t="44364" x="3381375" y="1635125"/>
          <p14:tracePt t="44381" x="3343275" y="1616075"/>
          <p14:tracePt t="44397" x="3289300" y="1600200"/>
          <p14:tracePt t="44414" x="3216275" y="1581150"/>
          <p14:tracePt t="44430" x="3171825" y="1568450"/>
          <p14:tracePt t="44447" x="3127375" y="1562100"/>
          <p14:tracePt t="44465" x="3079750" y="1562100"/>
          <p14:tracePt t="44481" x="3035300" y="1562100"/>
          <p14:tracePt t="44497" x="2990850" y="1562100"/>
          <p14:tracePt t="44514" x="2943225" y="1562100"/>
          <p14:tracePt t="44530" x="2921000" y="1562100"/>
          <p14:tracePt t="44547" x="2898775" y="1562100"/>
          <p14:tracePt t="44565" x="2879725" y="1562100"/>
          <p14:tracePt t="44581" x="2870200" y="1562100"/>
          <p14:tracePt t="44598" x="2860675" y="1562100"/>
          <p14:tracePt t="44614" x="2838450" y="1574800"/>
          <p14:tracePt t="44631" x="2828925" y="1584325"/>
          <p14:tracePt t="44647" x="2816225" y="1612900"/>
          <p14:tracePt t="44663" x="2816225" y="1670050"/>
          <p14:tracePt t="44680" x="2828925" y="1714500"/>
          <p14:tracePt t="44697" x="2838450" y="1752600"/>
          <p14:tracePt t="44700" x="2860675" y="1771650"/>
          <p14:tracePt t="44714" x="2898775" y="1809750"/>
          <p14:tracePt t="44731" x="2924175" y="1828800"/>
          <p14:tracePt t="44747" x="2933700" y="1838325"/>
          <p14:tracePt t="44764" x="2933700" y="1847850"/>
          <p14:tracePt t="44781" x="2930525" y="1847850"/>
          <p14:tracePt t="44798" x="2911475" y="1841500"/>
          <p14:tracePt t="44814" x="2822575" y="1739900"/>
          <p14:tracePt t="44831" x="2724150" y="1612900"/>
          <p14:tracePt t="44849" x="2597150" y="1476375"/>
          <p14:tracePt t="44865" x="2517775" y="1381125"/>
          <p14:tracePt t="44881" x="2441575" y="1276350"/>
          <p14:tracePt t="44898" x="2378075" y="1216025"/>
          <p14:tracePt t="44914" x="2324100" y="1152525"/>
          <p14:tracePt t="44931" x="2314575" y="1136650"/>
          <p14:tracePt t="44947" x="2305050" y="1127125"/>
          <p14:tracePt t="44964" x="2289175" y="1117600"/>
          <p14:tracePt t="44981" x="2279650" y="1117600"/>
          <p14:tracePt t="44999" x="2273300" y="1108075"/>
          <p14:tracePt t="45015" x="2263775" y="1098550"/>
          <p14:tracePt t="45031" x="2254250" y="1082675"/>
          <p14:tracePt t="45048" x="2244725" y="1073150"/>
          <p14:tracePt t="45064" x="2238375" y="1073150"/>
          <p14:tracePt t="45080" x="2222500" y="1073150"/>
          <p14:tracePt t="45097" x="2212975" y="1073150"/>
          <p14:tracePt t="45114" x="2187575" y="1073150"/>
          <p14:tracePt t="45130" x="2159000" y="1073150"/>
          <p14:tracePt t="45148" x="2117725" y="1082675"/>
          <p14:tracePt t="45164" x="2085975" y="1101725"/>
          <p14:tracePt t="45181" x="2022475" y="1130300"/>
          <p14:tracePt t="45198" x="1889125" y="1212850"/>
          <p14:tracePt t="45214" x="1838325" y="1257300"/>
          <p14:tracePt t="45230" x="1800225" y="1282700"/>
          <p14:tracePt t="45248" x="1768475" y="1311275"/>
          <p14:tracePt t="45264" x="1752600" y="1320800"/>
          <p14:tracePt t="45281" x="1749425" y="1330325"/>
          <p14:tracePt t="45298" x="1749425" y="1346200"/>
          <p14:tracePt t="45314" x="1749425" y="1362075"/>
          <p14:tracePt t="45331" x="1755775" y="1362075"/>
          <p14:tracePt t="45347" x="1781175" y="1365250"/>
          <p14:tracePt t="45363" x="1825625" y="1374775"/>
          <p14:tracePt t="45381" x="1876425" y="1374775"/>
          <p14:tracePt t="45398" x="1993900" y="1381125"/>
          <p14:tracePt t="45414" x="2098675" y="1381125"/>
          <p14:tracePt t="45431" x="2212975" y="1381125"/>
          <p14:tracePt t="45448" x="2333625" y="1381125"/>
          <p14:tracePt t="45464" x="2384425" y="1381125"/>
          <p14:tracePt t="45480" x="2422525" y="1381125"/>
          <p14:tracePt t="45497" x="2463800" y="1381125"/>
          <p14:tracePt t="45513" x="2492375" y="1381125"/>
          <p14:tracePt t="45530" x="2514600" y="1381125"/>
          <p14:tracePt t="45547" x="2552700" y="1381125"/>
          <p14:tracePt t="45563" x="2574925" y="1381125"/>
          <p14:tracePt t="45581" x="2600325" y="1381125"/>
          <p14:tracePt t="45598" x="2613025" y="1381125"/>
          <p14:tracePt t="45614" x="2622550" y="1374775"/>
          <p14:tracePt t="45630" x="2628900" y="1368425"/>
          <p14:tracePt t="45647" x="2628900" y="1349375"/>
          <p14:tracePt t="45663" x="2625725" y="1339850"/>
          <p14:tracePt t="45680" x="2616200" y="1317625"/>
          <p14:tracePt t="45697" x="2587625" y="1289050"/>
          <p14:tracePt t="45714" x="2555875" y="1270000"/>
          <p14:tracePt t="45731" x="2533650" y="1254125"/>
          <p14:tracePt t="45747" x="2489200" y="1235075"/>
          <p14:tracePt t="45764" x="2466975" y="1222375"/>
          <p14:tracePt t="45781" x="2435225" y="1216025"/>
          <p14:tracePt t="45798" x="2397125" y="1216025"/>
          <p14:tracePt t="45814" x="2368550" y="1216025"/>
          <p14:tracePt t="45831" x="2314575" y="1222375"/>
          <p14:tracePt t="45848" x="2251075" y="1241425"/>
          <p14:tracePt t="45864" x="2203450" y="1254125"/>
          <p14:tracePt t="45880" x="2181225" y="1270000"/>
          <p14:tracePt t="45897" x="2159000" y="1285875"/>
          <p14:tracePt t="45914" x="2143125" y="1295400"/>
          <p14:tracePt t="45931" x="2133600" y="1295400"/>
          <p14:tracePt t="45948" x="2117725" y="1295400"/>
          <p14:tracePt t="45964" x="2114550" y="1295400"/>
          <p14:tracePt t="46055" x="2114550" y="1301750"/>
          <p14:tracePt t="46555" x="2114550" y="1330325"/>
          <p14:tracePt t="46561" x="2105025" y="1377950"/>
          <p14:tracePt t="46568" x="2098675" y="1416050"/>
          <p14:tracePt t="46581" x="2082800" y="1492250"/>
          <p14:tracePt t="46598" x="2070100" y="1555750"/>
          <p14:tracePt t="46614" x="2063750" y="1600200"/>
          <p14:tracePt t="46647" x="2063750" y="1654175"/>
          <p14:tracePt t="46682" x="2070100" y="1679575"/>
          <p14:tracePt t="46698" x="2079625" y="1695450"/>
          <p14:tracePt t="46714" x="2089150" y="1704975"/>
          <p14:tracePt t="46718" x="2095500" y="1711325"/>
          <p14:tracePt t="46731" x="2111375" y="1720850"/>
          <p14:tracePt t="46747" x="2165350" y="1733550"/>
          <p14:tracePt t="46763" x="2241550" y="1765300"/>
          <p14:tracePt t="46781" x="2368550" y="1812925"/>
          <p14:tracePt t="46797" x="2435225" y="1835150"/>
          <p14:tracePt t="46814" x="2479675" y="1847850"/>
          <p14:tracePt t="46831" x="2543175" y="1866900"/>
          <p14:tracePt t="46847" x="2587625" y="1879600"/>
          <p14:tracePt t="46864" x="2635250" y="1898650"/>
          <p14:tracePt t="46881" x="2705100" y="1905000"/>
          <p14:tracePt t="46897" x="2743200" y="1905000"/>
          <p14:tracePt t="46913" x="2759075" y="1905000"/>
          <p14:tracePt t="46931" x="2778125" y="1889125"/>
          <p14:tracePt t="46947" x="2784475" y="1866900"/>
          <p14:tracePt t="46964" x="2784475" y="1828800"/>
          <p14:tracePt t="46981" x="2784475" y="1809750"/>
          <p14:tracePt t="46998" x="2784475" y="1800225"/>
          <p14:tracePt t="47181" x="2854325" y="1803400"/>
          <p14:tracePt t="47188" x="2955925" y="1812925"/>
          <p14:tracePt t="47196" x="3060700" y="1812925"/>
          <p14:tracePt t="47213" x="3267075" y="1841500"/>
          <p14:tracePt t="47230" x="3584575" y="1841500"/>
          <p14:tracePt t="47248" x="3778250" y="1841500"/>
          <p14:tracePt t="47265" x="4029075" y="1841500"/>
          <p14:tracePt t="47281" x="4324350" y="1841500"/>
          <p14:tracePt t="47297" x="4518025" y="1841500"/>
          <p14:tracePt t="47314" x="4679950" y="1841500"/>
          <p14:tracePt t="47330" x="4886325" y="1835150"/>
          <p14:tracePt t="47347" x="5048250" y="1816100"/>
          <p14:tracePt t="47364" x="5165725" y="1809750"/>
          <p14:tracePt t="47380" x="5314950" y="1809750"/>
          <p14:tracePt t="47397" x="5454650" y="1800225"/>
          <p14:tracePt t="47414" x="5568950" y="1800225"/>
          <p14:tracePt t="47430" x="5730875" y="1800225"/>
          <p14:tracePt t="47447" x="5883275" y="1816100"/>
          <p14:tracePt t="47463" x="6013450" y="1841500"/>
          <p14:tracePt t="47480" x="6223000" y="1866900"/>
          <p14:tracePt t="47497" x="6359525" y="1876425"/>
          <p14:tracePt t="47514" x="6499225" y="1895475"/>
          <p14:tracePt t="47530" x="6689725" y="1920875"/>
          <p14:tracePt t="47547" x="6838950" y="1920875"/>
          <p14:tracePt t="47564" x="6953250" y="1927225"/>
          <p14:tracePt t="47580" x="7140575" y="1936750"/>
          <p14:tracePt t="47596" x="7277100" y="1936750"/>
          <p14:tracePt t="47614" x="7359650" y="1936750"/>
          <p14:tracePt t="47630" x="7439025" y="1936750"/>
          <p14:tracePt t="47647" x="7483475" y="1933575"/>
          <p14:tracePt t="47666" x="7556500" y="1914525"/>
          <p14:tracePt t="47680" x="7600950" y="1901825"/>
          <p14:tracePt t="47697" x="7639050" y="1901825"/>
          <p14:tracePt t="47714" x="7667625" y="1901825"/>
          <p14:tracePt t="47730" x="7686675" y="1901825"/>
          <p14:tracePt t="47747" x="7696200" y="1901825"/>
          <p14:tracePt t="47765" x="7696200" y="1895475"/>
          <p14:tracePt t="47780" x="7696200" y="1889125"/>
          <p14:tracePt t="47796" x="7696200" y="1879600"/>
          <p14:tracePt t="47814" x="7696200" y="1876425"/>
          <p14:tracePt t="47830" x="7686675" y="1870075"/>
          <p14:tracePt t="47847" x="7677150" y="1860550"/>
          <p14:tracePt t="47864" x="7645400" y="1847850"/>
          <p14:tracePt t="47880" x="7610475" y="1831975"/>
          <p14:tracePt t="47896" x="7581900" y="1819275"/>
          <p14:tracePt t="47914" x="7566025" y="1812925"/>
          <p14:tracePt t="47930" x="7550150" y="1797050"/>
          <p14:tracePt t="47947" x="7521575" y="1787525"/>
          <p14:tracePt t="47965" x="7454900" y="1768475"/>
          <p14:tracePt t="47981" x="7394575" y="1768475"/>
          <p14:tracePt t="47997" x="7337425" y="1768475"/>
          <p14:tracePt t="48014" x="7267575" y="1768475"/>
          <p14:tracePt t="48030" x="7245350" y="1768475"/>
          <p14:tracePt t="48047" x="7229475" y="1768475"/>
          <p14:tracePt t="48064" x="7207250" y="1768475"/>
          <p14:tracePt t="48081" x="7188200" y="1768475"/>
          <p14:tracePt t="48097" x="7156450" y="1768475"/>
          <p14:tracePt t="48115" x="7096125" y="1768475"/>
          <p14:tracePt t="48130" x="7058025" y="1771650"/>
          <p14:tracePt t="48147" x="7029450" y="1771650"/>
          <p14:tracePt t="48164" x="7000875" y="1774825"/>
          <p14:tracePt t="48180" x="6991350" y="1781175"/>
          <p14:tracePt t="48197" x="6975475" y="1781175"/>
          <p14:tracePt t="48214" x="6962775" y="1781175"/>
          <p14:tracePt t="48231" x="6946900" y="1781175"/>
          <p14:tracePt t="48247" x="6908800" y="1778000"/>
          <p14:tracePt t="48265" x="6851650" y="1758950"/>
          <p14:tracePt t="48281" x="6829425" y="1739900"/>
          <p14:tracePt t="48297" x="6807200" y="1736725"/>
          <p14:tracePt t="48314" x="6791325" y="1736725"/>
          <p14:tracePt t="48330" x="6781800" y="1730375"/>
          <p14:tracePt t="48416" x="6781800" y="1724025"/>
          <p14:tracePt t="48471" x="6781800" y="1720850"/>
          <p14:tracePt t="48544" x="6781800" y="1714500"/>
          <p14:tracePt t="50119" x="6727825" y="1708150"/>
          <p14:tracePt t="50126" x="6635750" y="1708150"/>
          <p14:tracePt t="50133" x="6543675" y="1708150"/>
          <p14:tracePt t="50147" x="6330950" y="1708150"/>
          <p14:tracePt t="50163" x="6089650" y="1724025"/>
          <p14:tracePt t="50185" x="5737225" y="1743075"/>
          <p14:tracePt t="50196" x="5534025" y="1743075"/>
          <p14:tracePt t="50230" x="5143500" y="1717675"/>
          <p14:tracePt t="50263" x="4667250" y="1616075"/>
          <p14:tracePt t="50281" x="4492625" y="1597025"/>
          <p14:tracePt t="50284" x="4422775" y="1590675"/>
          <p14:tracePt t="50297" x="4273550" y="1571625"/>
          <p14:tracePt t="50313" x="4133850" y="1552575"/>
          <p14:tracePt t="50331" x="4013200" y="1527175"/>
          <p14:tracePt t="50347" x="3835400" y="1501775"/>
          <p14:tracePt t="50364" x="3717925" y="1485900"/>
          <p14:tracePt t="50380" x="3622675" y="1470025"/>
          <p14:tracePt t="50396" x="3498850" y="1438275"/>
          <p14:tracePt t="50413" x="3435350" y="1425575"/>
          <p14:tracePt t="50430" x="3397250" y="1412875"/>
          <p14:tracePt t="50446" x="3349625" y="1406525"/>
          <p14:tracePt t="50463" x="3321050" y="1406525"/>
          <p14:tracePt t="50480" x="3295650" y="1400175"/>
          <p14:tracePt t="50497" x="3263900" y="1400175"/>
          <p14:tracePt t="50513" x="3254375" y="1400175"/>
          <p14:tracePt t="50530" x="3244850" y="1400175"/>
          <p14:tracePt t="50546" x="3244850" y="1384300"/>
          <p14:tracePt t="50563" x="3302000" y="1365250"/>
          <p14:tracePt t="50580" x="3409950" y="1330325"/>
          <p14:tracePt t="50597" x="3648075" y="1266825"/>
          <p14:tracePt t="50613" x="3765550" y="1250950"/>
          <p14:tracePt t="50630" x="3841750" y="1228725"/>
          <p14:tracePt t="50647" x="3924300" y="1209675"/>
          <p14:tracePt t="50663" x="3962400" y="1196975"/>
          <p14:tracePt t="50680" x="3984625" y="1184275"/>
          <p14:tracePt t="50697" x="4003675" y="1184275"/>
          <p14:tracePt t="50754" x="4003675" y="1177925"/>
          <p14:tracePt t="50761" x="4003675" y="1168400"/>
          <p14:tracePt t="50768" x="3990975" y="1162050"/>
          <p14:tracePt t="50780" x="3987800" y="1158875"/>
          <p14:tracePt t="50797" x="3965575" y="1149350"/>
          <p14:tracePt t="50813" x="3937000" y="1136650"/>
          <p14:tracePt t="50830" x="3889375" y="1123950"/>
          <p14:tracePt t="50847" x="3778250" y="1092200"/>
          <p14:tracePt t="50863" x="3705225" y="1085850"/>
          <p14:tracePt t="50880" x="3609975" y="1085850"/>
          <p14:tracePt t="50897" x="3448050" y="1098550"/>
          <p14:tracePt t="50914" x="3349625" y="1123950"/>
          <p14:tracePt t="50930" x="3263900" y="1139825"/>
          <p14:tracePt t="50946" x="3143250" y="1146175"/>
          <p14:tracePt t="50963" x="3073400" y="1146175"/>
          <p14:tracePt t="50982" x="2987675" y="1146175"/>
          <p14:tracePt t="50997" x="2927350" y="1146175"/>
          <p14:tracePt t="51013" x="2882900" y="1152525"/>
          <p14:tracePt t="51032" x="2803525" y="1168400"/>
          <p14:tracePt t="51047" x="2749550" y="1181100"/>
          <p14:tracePt t="51063" x="2711450" y="1200150"/>
          <p14:tracePt t="51080" x="2647950" y="1219200"/>
          <p14:tracePt t="51096" x="2609850" y="1238250"/>
          <p14:tracePt t="51113" x="2578100" y="1257300"/>
          <p14:tracePt t="51131" x="2514600" y="1276350"/>
          <p14:tracePt t="51147" x="2454275" y="1289050"/>
          <p14:tracePt t="51163" x="2400300" y="1289050"/>
          <p14:tracePt t="51180" x="2330450" y="1289050"/>
          <p14:tracePt t="51197" x="2286000" y="1295400"/>
          <p14:tracePt t="51213" x="2257425" y="1301750"/>
          <p14:tracePt t="51231" x="2212975" y="1320800"/>
          <p14:tracePt t="51246" x="2190750" y="1320800"/>
          <p14:tracePt t="51263" x="2155825" y="1327150"/>
          <p14:tracePt t="51280" x="2098675" y="1333500"/>
          <p14:tracePt t="51297" x="2076450" y="1339850"/>
          <p14:tracePt t="51314" x="2047875" y="1346200"/>
          <p14:tracePt t="51330" x="2012950" y="1362075"/>
          <p14:tracePt t="51346" x="1981200" y="1381125"/>
          <p14:tracePt t="51363" x="1955800" y="1393825"/>
          <p14:tracePt t="51380" x="1936750" y="1406525"/>
          <p14:tracePt t="51397" x="1927225" y="1419225"/>
          <p14:tracePt t="51413" x="1917700" y="1422400"/>
          <p14:tracePt t="51431" x="1901825" y="1431925"/>
          <p14:tracePt t="51463" x="1901825" y="1438275"/>
          <p14:tracePt t="51480" x="1901825" y="1444625"/>
          <p14:tracePt t="51496" x="1901825" y="1454150"/>
          <p14:tracePt t="51513" x="1901825" y="1457325"/>
          <p14:tracePt t="51530" x="1917700" y="1457325"/>
          <p14:tracePt t="51546" x="1955800" y="1457325"/>
          <p14:tracePt t="51564" x="2006600" y="1457325"/>
          <p14:tracePt t="51580" x="2143125" y="1457325"/>
          <p14:tracePt t="51597" x="2257425" y="1457325"/>
          <p14:tracePt t="51613" x="2339975" y="1457325"/>
          <p14:tracePt t="51630" x="2419350" y="1463675"/>
          <p14:tracePt t="51646" x="2463800" y="1470025"/>
          <p14:tracePt t="51663" x="2492375" y="1470025"/>
          <p14:tracePt t="51681" x="2555875" y="1470025"/>
          <p14:tracePt t="51697" x="2609850" y="1479550"/>
          <p14:tracePt t="51714" x="2644775" y="1479550"/>
          <p14:tracePt t="51730" x="2701925" y="1479550"/>
          <p14:tracePt t="51747" x="2714625" y="1479550"/>
          <p14:tracePt t="51763" x="2724150" y="1479550"/>
          <p14:tracePt t="51779" x="2736850" y="1479550"/>
          <p14:tracePt t="51802" x="2740025" y="1479550"/>
          <p14:tracePt t="51813" x="2746375" y="1479550"/>
          <p14:tracePt t="51830" x="2765425" y="1479550"/>
          <p14:tracePt t="51847" x="2774950" y="1479550"/>
          <p14:tracePt t="51864" x="2781300" y="1479550"/>
          <p14:tracePt t="51880" x="2784475" y="1479550"/>
          <p14:tracePt t="51937" x="2790825" y="1479550"/>
          <p14:tracePt t="51981" x="2790825" y="1476375"/>
          <p14:tracePt t="51988" x="2790825" y="1470025"/>
          <p14:tracePt t="51997" x="2790825" y="1466850"/>
          <p14:tracePt t="52014" x="2790825" y="1425575"/>
          <p14:tracePt t="52030" x="2778125" y="1343025"/>
          <p14:tracePt t="52046" x="2759075" y="1289050"/>
          <p14:tracePt t="52064" x="2733675" y="1257300"/>
          <p14:tracePt t="52079" x="2708275" y="1212850"/>
          <p14:tracePt t="52096" x="2676525" y="1200150"/>
          <p14:tracePt t="52114" x="2654300" y="1190625"/>
          <p14:tracePt t="52130" x="2609850" y="1165225"/>
          <p14:tracePt t="52147" x="2587625" y="1152525"/>
          <p14:tracePt t="52163" x="2555875" y="1143000"/>
          <p14:tracePt t="52180" x="2520950" y="1123950"/>
          <p14:tracePt t="52196" x="2492375" y="1117600"/>
          <p14:tracePt t="52214" x="2470150" y="1117600"/>
          <p14:tracePt t="52230" x="2406650" y="1117600"/>
          <p14:tracePt t="52246" x="2378075" y="1117600"/>
          <p14:tracePt t="52263" x="2349500" y="1117600"/>
          <p14:tracePt t="52280" x="2308225" y="1117600"/>
          <p14:tracePt t="52296" x="2298700" y="1117600"/>
          <p14:tracePt t="52313" x="2289175" y="1117600"/>
          <p14:tracePt t="52330" x="2270125" y="1117600"/>
          <p14:tracePt t="52346" x="2260600" y="1120775"/>
          <p14:tracePt t="52364" x="2244725" y="1133475"/>
          <p14:tracePt t="52381" x="2235200" y="1143000"/>
          <p14:tracePt t="52397" x="2206625" y="1155700"/>
          <p14:tracePt t="52415" x="2178050" y="1177925"/>
          <p14:tracePt t="52431" x="2162175" y="1187450"/>
          <p14:tracePt t="52447" x="2152650" y="1200150"/>
          <p14:tracePt t="52463" x="2143125" y="1209675"/>
          <p14:tracePt t="52480" x="2127250" y="1247775"/>
          <p14:tracePt t="52496" x="2108200" y="1279525"/>
          <p14:tracePt t="52513" x="2095500" y="1295400"/>
          <p14:tracePt t="52530" x="2082800" y="1311275"/>
          <p14:tracePt t="52546" x="2073275" y="1320800"/>
          <p14:tracePt t="52564" x="2054225" y="1343025"/>
          <p14:tracePt t="52581" x="2054225" y="1352550"/>
          <p14:tracePt t="52597" x="2054225" y="1362075"/>
          <p14:tracePt t="52613" x="2054225" y="1371600"/>
          <p14:tracePt t="52665" x="2054225" y="1381125"/>
          <p14:tracePt t="52680" x="2054225" y="1387475"/>
          <p14:tracePt t="52695" x="2054225" y="1390650"/>
          <p14:tracePt t="52701" x="2063750" y="1397000"/>
          <p14:tracePt t="52714" x="2073275" y="1406525"/>
          <p14:tracePt t="52730" x="2089150" y="1416050"/>
          <p14:tracePt t="52747" x="2117725" y="1422400"/>
          <p14:tracePt t="52763" x="2146300" y="1444625"/>
          <p14:tracePt t="52779" x="2174875" y="1457325"/>
          <p14:tracePt t="52796" x="2197100" y="1463675"/>
          <p14:tracePt t="52813" x="2247900" y="1470025"/>
          <p14:tracePt t="52830" x="2282825" y="1476375"/>
          <p14:tracePt t="52847" x="2343150" y="1476375"/>
          <p14:tracePt t="52863" x="2428875" y="1476375"/>
          <p14:tracePt t="52880" x="2466975" y="1476375"/>
          <p14:tracePt t="52896" x="2495550" y="1476375"/>
          <p14:tracePt t="52913" x="2527300" y="1476375"/>
          <p14:tracePt t="52930" x="2559050" y="1473200"/>
          <p14:tracePt t="52947" x="2597150" y="1460500"/>
          <p14:tracePt t="52964" x="2660650" y="1441450"/>
          <p14:tracePt t="52980" x="2705100" y="1422400"/>
          <p14:tracePt t="52996" x="2727325" y="1409700"/>
          <p14:tracePt t="53013" x="2755900" y="1393825"/>
          <p14:tracePt t="53030" x="2768600" y="1384300"/>
          <p14:tracePt t="53046" x="2778125" y="1362075"/>
          <p14:tracePt t="53063" x="2800350" y="1333500"/>
          <p14:tracePt t="53080" x="2803525" y="1314450"/>
          <p14:tracePt t="53096" x="2803525" y="1298575"/>
          <p14:tracePt t="53113" x="2803525" y="1257300"/>
          <p14:tracePt t="53130" x="2803525" y="1235075"/>
          <p14:tracePt t="53146" x="2794000" y="1212850"/>
          <p14:tracePt t="53163" x="2771775" y="1177925"/>
          <p14:tracePt t="53179" x="2749550" y="1158875"/>
          <p14:tracePt t="53196" x="2717800" y="1143000"/>
          <p14:tracePt t="53213" x="2682875" y="1123950"/>
          <p14:tracePt t="53229" x="2651125" y="1111250"/>
          <p14:tracePt t="53247" x="2628900" y="1098550"/>
          <p14:tracePt t="53264" x="2587625" y="1095375"/>
          <p14:tracePt t="53280" x="2559050" y="1095375"/>
          <p14:tracePt t="53296" x="2514600" y="1095375"/>
          <p14:tracePt t="53313" x="2444750" y="1095375"/>
          <p14:tracePt t="53329" x="2400300" y="1095375"/>
          <p14:tracePt t="53347" x="2378075" y="1101725"/>
          <p14:tracePt t="53363" x="2336800" y="1114425"/>
          <p14:tracePt t="53380" x="2314575" y="1127125"/>
          <p14:tracePt t="53397" x="2282825" y="1133475"/>
          <p14:tracePt t="53414" x="2247900" y="1139825"/>
          <p14:tracePt t="53430" x="2225675" y="1152525"/>
          <p14:tracePt t="53446" x="2216150" y="1152525"/>
          <p14:tracePt t="53463" x="2200275" y="1155700"/>
          <p14:tracePt t="53479" x="2184400" y="1162050"/>
          <p14:tracePt t="53496" x="2174875" y="1165225"/>
          <p14:tracePt t="53513" x="2149475" y="1181100"/>
          <p14:tracePt t="53530" x="2127250" y="1187450"/>
          <p14:tracePt t="53547" x="2117725" y="1193800"/>
          <p14:tracePt t="53563" x="2101850" y="1193800"/>
          <p14:tracePt t="53580" x="2092325" y="1203325"/>
          <p14:tracePt t="53596" x="2076450" y="1212850"/>
          <p14:tracePt t="53613" x="2066925" y="1228725"/>
          <p14:tracePt t="53630" x="2060575" y="1238250"/>
          <p14:tracePt t="53647" x="2051050" y="1254125"/>
          <p14:tracePt t="53664" x="2025650" y="1289050"/>
          <p14:tracePt t="53680" x="2025650" y="1317625"/>
          <p14:tracePt t="53698" x="2025650" y="1333500"/>
          <p14:tracePt t="53713" x="2025650" y="1355725"/>
          <p14:tracePt t="53730" x="2025650" y="1374775"/>
          <p14:tracePt t="53746" x="2025650" y="1384300"/>
          <p14:tracePt t="53763" x="2038350" y="1400175"/>
          <p14:tracePt t="53779" x="2051050" y="1416050"/>
          <p14:tracePt t="53797" x="2060575" y="1425575"/>
          <p14:tracePt t="53799" x="2063750" y="1431925"/>
          <p14:tracePt t="53813" x="2073275" y="1441450"/>
          <p14:tracePt t="53829" x="2089150" y="1450975"/>
          <p14:tracePt t="53847" x="2111375" y="1473200"/>
          <p14:tracePt t="53863" x="2127250" y="1476375"/>
          <p14:tracePt t="53879" x="2139950" y="1476375"/>
          <p14:tracePt t="53896" x="2149475" y="1476375"/>
          <p14:tracePt t="53913" x="2165350" y="1476375"/>
          <p14:tracePt t="53930" x="2174875" y="1476375"/>
          <p14:tracePt t="53948" x="2203450" y="1460500"/>
          <p14:tracePt t="53964" x="2222500" y="1460500"/>
          <p14:tracePt t="53980" x="2254250" y="1454150"/>
          <p14:tracePt t="53998" x="2301875" y="1447800"/>
          <p14:tracePt t="54013" x="2324100" y="1447800"/>
          <p14:tracePt t="54030" x="2346325" y="1441450"/>
          <p14:tracePt t="54048" x="2387600" y="1435100"/>
          <p14:tracePt t="54064" x="2416175" y="1435100"/>
          <p14:tracePt t="54080" x="2438400" y="1435100"/>
          <p14:tracePt t="54097" x="2470150" y="1435100"/>
          <p14:tracePt t="54113" x="2479675" y="1435100"/>
          <p14:tracePt t="54130" x="2489200" y="1435100"/>
          <p14:tracePt t="54147" x="2501900" y="1435100"/>
          <p14:tracePt t="54183" x="2501900" y="1431925"/>
          <p14:tracePt t="54196" x="2505075" y="1431925"/>
          <p14:tracePt t="54212" x="2505075" y="1425575"/>
          <p14:tracePt t="54229" x="2505075" y="1419225"/>
          <p14:tracePt t="54246" x="2511425" y="1406525"/>
          <p14:tracePt t="54263" x="2520950" y="1393825"/>
          <p14:tracePt t="54279" x="2520950" y="1384300"/>
          <p14:tracePt t="54297" x="2527300" y="1352550"/>
          <p14:tracePt t="54313" x="2527300" y="1343025"/>
          <p14:tracePt t="54329" x="2527300" y="1333500"/>
          <p14:tracePt t="54347" x="2527300" y="1317625"/>
          <p14:tracePt t="54379" x="2527300" y="1311275"/>
          <p14:tracePt t="54397" x="2527300" y="1298575"/>
          <p14:tracePt t="54413" x="2527300" y="1285875"/>
          <p14:tracePt t="54430" x="2527300" y="1276350"/>
          <p14:tracePt t="54446" x="2527300" y="1244600"/>
          <p14:tracePt t="54463" x="2527300" y="1235075"/>
          <p14:tracePt t="54479" x="2524125" y="1225550"/>
          <p14:tracePt t="54496" x="2514600" y="1209675"/>
          <p14:tracePt t="54512" x="2508250" y="1193800"/>
          <p14:tracePt t="54529" x="2498725" y="1184275"/>
          <p14:tracePt t="54546" x="2482850" y="1168400"/>
          <p14:tracePt t="54563" x="2473325" y="1158875"/>
          <p14:tracePt t="54579" x="2457450" y="1143000"/>
          <p14:tracePt t="54596" x="2444750" y="1136650"/>
          <p14:tracePt t="54612" x="2435225" y="1136650"/>
          <p14:tracePt t="54630" x="2413000" y="1136650"/>
          <p14:tracePt t="54646" x="2387600" y="1136650"/>
          <p14:tracePt t="54662" x="2371725" y="1136650"/>
          <p14:tracePt t="54680" x="2349500" y="1136650"/>
          <p14:tracePt t="54696" x="2330450" y="1136650"/>
          <p14:tracePt t="54713" x="2320925" y="1136650"/>
          <p14:tracePt t="54730" x="2298700" y="1136650"/>
          <p14:tracePt t="54746" x="2263775" y="1139825"/>
          <p14:tracePt t="54762" x="2232025" y="1158875"/>
          <p14:tracePt t="54779" x="2209800" y="1171575"/>
          <p14:tracePt t="54796" x="2168525" y="1187450"/>
          <p14:tracePt t="54813" x="2143125" y="1200150"/>
          <p14:tracePt t="54830" x="2120900" y="1219200"/>
          <p14:tracePt t="54833" x="2114550" y="1222375"/>
          <p14:tracePt t="54846" x="2105025" y="1231900"/>
          <p14:tracePt t="54862" x="2095500" y="1241425"/>
          <p14:tracePt t="54880" x="2079625" y="1254125"/>
          <p14:tracePt t="54896" x="2070100" y="1273175"/>
          <p14:tracePt t="54913" x="2070100" y="1282700"/>
          <p14:tracePt t="54930" x="2063750" y="1289050"/>
          <p14:tracePt t="54947" x="2060575" y="1292225"/>
          <p14:tracePt t="54963" x="2060575" y="1298575"/>
          <p14:tracePt t="54989" x="2060575" y="1301750"/>
          <p14:tracePt t="55011" x="2060575" y="1308100"/>
          <p14:tracePt t="55032" x="2054225" y="1308100"/>
          <p14:tracePt t="55046" x="2054225" y="1317625"/>
          <p14:tracePt t="55810" x="2190750" y="1311275"/>
          <p14:tracePt t="55817" x="2447925" y="1311275"/>
          <p14:tracePt t="55830" x="3098800" y="1311275"/>
          <p14:tracePt t="55851" x="4378325" y="1323975"/>
          <p14:tracePt t="55868" x="5226050" y="1390650"/>
          <p14:tracePt t="55888" x="6251575" y="1482725"/>
          <p14:tracePt t="55916" x="7273925" y="1606550"/>
          <p14:tracePt t="55948" x="7797800" y="1647825"/>
          <p14:tracePt t="55965" x="8048625" y="1647825"/>
          <p14:tracePt t="55980" x="8162925" y="1647825"/>
          <p14:tracePt t="55996" x="8277225" y="1647825"/>
          <p14:tracePt t="56013" x="8372475" y="1647825"/>
          <p14:tracePt t="56030" x="8439150" y="1647825"/>
          <p14:tracePt t="56047" x="8461375" y="1647825"/>
          <p14:tracePt t="56063" x="8470900" y="1647825"/>
          <p14:tracePt t="56080" x="8486775" y="1647825"/>
          <p14:tracePt t="56113" x="8493125" y="1647825"/>
          <p14:tracePt t="56129" x="8505825" y="1647825"/>
          <p14:tracePt t="56146" x="8515350" y="1644650"/>
          <p14:tracePt t="56163" x="8540750" y="1628775"/>
          <p14:tracePt t="56179" x="8562975" y="1628775"/>
          <p14:tracePt t="56196" x="8572500" y="1628775"/>
          <p14:tracePt t="56213" x="8582025" y="1628775"/>
          <p14:tracePt t="56246" x="8575675" y="1622425"/>
          <p14:tracePt t="56262" x="8559800" y="1612900"/>
          <p14:tracePt t="56279" x="8435975" y="1565275"/>
          <p14:tracePt t="56296" x="8302625" y="1530350"/>
          <p14:tracePt t="56313" x="8162925" y="1501775"/>
          <p14:tracePt t="56330" x="7896225" y="1457325"/>
          <p14:tracePt t="56347" x="7747000" y="1447800"/>
          <p14:tracePt t="56364" x="7553325" y="1447800"/>
          <p14:tracePt t="56367" x="7461250" y="1447800"/>
          <p14:tracePt t="56380" x="7312025" y="1454150"/>
          <p14:tracePt t="56398" x="7172325" y="1470025"/>
          <p14:tracePt t="56413" x="7042150" y="1498600"/>
          <p14:tracePt t="56429" x="6864350" y="1524000"/>
          <p14:tracePt t="56446" x="6746875" y="1539875"/>
          <p14:tracePt t="56463" x="6651625" y="1539875"/>
          <p14:tracePt t="56480" x="6546850" y="1539875"/>
          <p14:tracePt t="56496" x="6508750" y="1539875"/>
          <p14:tracePt t="56513" x="6486525" y="1539875"/>
          <p14:tracePt t="56529" x="6467475" y="1539875"/>
          <p14:tracePt t="56546" x="6461125" y="1539875"/>
          <p14:tracePt t="56579" x="6461125" y="1536700"/>
          <p14:tracePt t="56595" x="6461125" y="1527175"/>
          <p14:tracePt t="56613" x="6461125" y="1517650"/>
          <p14:tracePt t="56630" x="6473825" y="1498600"/>
          <p14:tracePt t="56646" x="6508750" y="1485900"/>
          <p14:tracePt t="56664" x="6562725" y="1473200"/>
          <p14:tracePt t="56680" x="6651625" y="1450975"/>
          <p14:tracePt t="56696" x="6705600" y="1450975"/>
          <p14:tracePt t="56713" x="6753225" y="1450975"/>
          <p14:tracePt t="56729" x="6762750" y="1450975"/>
          <p14:tracePt t="56746" x="6772275" y="1450975"/>
          <p14:tracePt t="56763" x="6784975" y="1450975"/>
          <p14:tracePt t="56779" x="6810375" y="1450975"/>
          <p14:tracePt t="56796" x="6838950" y="1450975"/>
          <p14:tracePt t="56813" x="6892925" y="1450975"/>
          <p14:tracePt t="56830" x="6924675" y="1450975"/>
          <p14:tracePt t="56846" x="6937375" y="1450975"/>
          <p14:tracePt t="56862" x="6946900" y="1450975"/>
          <p14:tracePt t="56865" x="6953250" y="1450975"/>
          <p14:tracePt t="56879" x="6959600" y="1450975"/>
          <p14:tracePt t="57415" x="6873875" y="1463675"/>
          <p14:tracePt t="57422" x="6743700" y="1492250"/>
          <p14:tracePt t="57430" x="6594475" y="1549400"/>
          <p14:tracePt t="57447" x="6245225" y="1647825"/>
          <p14:tracePt t="57463" x="5673725" y="1838325"/>
          <p14:tracePt t="57485" x="5295900" y="1952625"/>
          <p14:tracePt t="57504" x="5041900" y="2022475"/>
          <p14:tracePt t="57530" x="4603750" y="2098675"/>
          <p14:tracePt t="57563" x="4105275" y="2193925"/>
          <p14:tracePt t="57581" x="3933825" y="2219325"/>
          <p14:tracePt t="57598" x="3736975" y="2228850"/>
          <p14:tracePt t="57613" x="3619500" y="2228850"/>
          <p14:tracePt t="57629" x="3540125" y="2228850"/>
          <p14:tracePt t="57646" x="3444875" y="2228850"/>
          <p14:tracePt t="57662" x="3305175" y="2244725"/>
          <p14:tracePt t="57679" x="3187700" y="2254250"/>
          <p14:tracePt t="57696" x="3101975" y="2270125"/>
          <p14:tracePt t="57712" x="3019425" y="2295525"/>
          <p14:tracePt t="57730" x="2974975" y="2301875"/>
          <p14:tracePt t="57746" x="2943225" y="2308225"/>
          <p14:tracePt t="57763" x="2873375" y="2320925"/>
          <p14:tracePt t="57779" x="2809875" y="2336800"/>
          <p14:tracePt t="57796" x="2749550" y="2343150"/>
          <p14:tracePt t="57812" x="2654300" y="2343150"/>
          <p14:tracePt t="57829" x="2600325" y="2343150"/>
          <p14:tracePt t="57846" x="2543175" y="2343150"/>
          <p14:tracePt t="57862" x="2479675" y="2343150"/>
          <p14:tracePt t="57879" x="2435225" y="2333625"/>
          <p14:tracePt t="57896" x="2371725" y="2317750"/>
          <p14:tracePt t="57913" x="2263775" y="2263775"/>
          <p14:tracePt t="57929" x="2165350" y="2232025"/>
          <p14:tracePt t="57946" x="2063750" y="2190750"/>
          <p14:tracePt t="57963" x="1949450" y="2143125"/>
          <p14:tracePt t="57980" x="1905000" y="2130425"/>
          <p14:tracePt t="57996" x="1879600" y="2114550"/>
          <p14:tracePt t="58013" x="1838325" y="2089150"/>
          <p14:tracePt t="58029" x="1809750" y="2047875"/>
          <p14:tracePt t="58046" x="1778000" y="2016125"/>
          <p14:tracePt t="58062" x="1743075" y="1974850"/>
          <p14:tracePt t="58079" x="1724025" y="1962150"/>
          <p14:tracePt t="58097" x="1714500" y="1952625"/>
          <p14:tracePt t="58113" x="1704975" y="1952625"/>
          <p14:tracePt t="58434" x="1701800" y="1952625"/>
          <p14:tracePt t="58440" x="1695450" y="1952625"/>
          <p14:tracePt t="58448" x="1692275" y="1952625"/>
          <p14:tracePt t="58463" x="1676400" y="1952625"/>
          <p14:tracePt t="58480" x="1666875" y="1958975"/>
          <p14:tracePt t="58497" x="1651000" y="1974850"/>
          <p14:tracePt t="58513" x="1641475" y="1984375"/>
          <p14:tracePt t="58529" x="1641475" y="2000250"/>
          <p14:tracePt t="58546" x="1641475" y="2032000"/>
          <p14:tracePt t="58562" x="1641475" y="2054225"/>
          <p14:tracePt t="58579" x="1641475" y="2070100"/>
          <p14:tracePt t="58596" x="1641475" y="2089150"/>
          <p14:tracePt t="58612" x="1641475" y="2105025"/>
          <p14:tracePt t="58629" x="1641475" y="2114550"/>
          <p14:tracePt t="58646" x="1641475" y="2136775"/>
          <p14:tracePt t="58663" x="1641475" y="2146300"/>
          <p14:tracePt t="58679" x="1641475" y="2159000"/>
          <p14:tracePt t="58696" x="1641475" y="2174875"/>
          <p14:tracePt t="58713" x="1641475" y="2184400"/>
          <p14:tracePt t="58762" x="1644650" y="2184400"/>
          <p14:tracePt t="58769" x="1647825" y="2184400"/>
          <p14:tracePt t="58783" x="1654175" y="2184400"/>
          <p14:tracePt t="58796" x="1657350" y="2184400"/>
          <p14:tracePt t="58826" x="1657350" y="2178050"/>
          <p14:tracePt t="58833" x="1657350" y="2168525"/>
          <p14:tracePt t="58846" x="1657350" y="2139950"/>
          <p14:tracePt t="58862" x="1651000" y="2114550"/>
          <p14:tracePt t="58879" x="1644650" y="2085975"/>
          <p14:tracePt t="58895" x="1644650" y="2057400"/>
          <p14:tracePt t="58912" x="1644650" y="2047875"/>
          <p14:tracePt t="58929" x="1644650" y="2032000"/>
          <p14:tracePt t="58946" x="1644650" y="2028825"/>
          <p14:tracePt t="59232" x="1644650" y="2035175"/>
          <p14:tracePt t="59240" x="1644650" y="2044700"/>
          <p14:tracePt t="59246" x="1647825" y="2063750"/>
          <p14:tracePt t="59262" x="1657350" y="2089150"/>
          <p14:tracePt t="59279" x="1670050" y="2133600"/>
          <p14:tracePt t="59295" x="1701800" y="2184400"/>
          <p14:tracePt t="59312" x="1714500" y="2212975"/>
          <p14:tracePt t="59329" x="1727200" y="2238375"/>
          <p14:tracePt t="59346" x="1743075" y="2279650"/>
          <p14:tracePt t="59362" x="1749425" y="2301875"/>
          <p14:tracePt t="59379" x="1768475" y="2333625"/>
          <p14:tracePt t="59396" x="1787525" y="2390775"/>
          <p14:tracePt t="59412" x="1793875" y="2419350"/>
          <p14:tracePt t="59429" x="1800225" y="2451100"/>
          <p14:tracePt t="59445" x="1806575" y="2498725"/>
          <p14:tracePt t="59462" x="1806575" y="2520950"/>
          <p14:tracePt t="59479" x="1806575" y="2530475"/>
          <p14:tracePt t="59496" x="1809750" y="2549525"/>
          <p14:tracePt t="59513" x="1822450" y="2559050"/>
          <p14:tracePt t="59529" x="1831975" y="2568575"/>
          <p14:tracePt t="59546" x="1835150" y="2584450"/>
          <p14:tracePt t="59562" x="1841500" y="2600325"/>
          <p14:tracePt t="59579" x="1841500" y="2609850"/>
          <p14:tracePt t="59596" x="1841500" y="2625725"/>
          <p14:tracePt t="59613" x="1841500" y="2635250"/>
          <p14:tracePt t="59630" x="1841500" y="2654300"/>
          <p14:tracePt t="59882" x="1838325" y="2625725"/>
          <p14:tracePt t="59889" x="1838325" y="2600325"/>
          <p14:tracePt t="59896" x="1838325" y="2574925"/>
          <p14:tracePt t="59913" x="1825625" y="2536825"/>
          <p14:tracePt t="59930" x="1812925" y="2489200"/>
          <p14:tracePt t="59946" x="1800225" y="2463800"/>
          <p14:tracePt t="59962" x="1797050" y="2435225"/>
          <p14:tracePt t="59979" x="1778000" y="2384425"/>
          <p14:tracePt t="59996" x="1778000" y="2362200"/>
          <p14:tracePt t="60012" x="1778000" y="2327275"/>
          <p14:tracePt t="60029" x="1778000" y="2286000"/>
          <p14:tracePt t="60045" x="1765300" y="2257425"/>
          <p14:tracePt t="60062" x="1752600" y="2225675"/>
          <p14:tracePt t="60079" x="1733550" y="2184400"/>
          <p14:tracePt t="60096" x="1717675" y="2159000"/>
          <p14:tracePt t="60113" x="1704975" y="2130425"/>
          <p14:tracePt t="60130" x="1698625" y="2108200"/>
          <p14:tracePt t="60146" x="1695450" y="2092325"/>
          <p14:tracePt t="60163" x="1689100" y="2079625"/>
          <p14:tracePt t="60180" x="1670050" y="2035175"/>
          <p14:tracePt t="60196" x="1654175" y="2012950"/>
          <p14:tracePt t="60212" x="1641475" y="1987550"/>
          <p14:tracePt t="60229" x="1622425" y="1946275"/>
          <p14:tracePt t="60245" x="1619250" y="1930400"/>
          <p14:tracePt t="60262" x="1619250" y="1914525"/>
          <p14:tracePt t="60279" x="1619250" y="1898650"/>
          <p14:tracePt t="60313" x="1612900" y="1898650"/>
          <p14:tracePt t="60500" x="1616075" y="1914525"/>
          <p14:tracePt t="60507" x="1622425" y="1939925"/>
          <p14:tracePt t="60515" x="1628775" y="1958975"/>
          <p14:tracePt t="60528" x="1654175" y="2006600"/>
          <p14:tracePt t="60545" x="1666875" y="2044700"/>
          <p14:tracePt t="60563" x="1685925" y="2089150"/>
          <p14:tracePt t="60579" x="1727200" y="2155825"/>
          <p14:tracePt t="60596" x="1746250" y="2193925"/>
          <p14:tracePt t="60613" x="1758950" y="2232025"/>
          <p14:tracePt t="60629" x="1784350" y="2289175"/>
          <p14:tracePt t="60646" x="1790700" y="2311400"/>
          <p14:tracePt t="60662" x="1790700" y="2339975"/>
          <p14:tracePt t="60679" x="1790700" y="2371725"/>
          <p14:tracePt t="60695" x="1790700" y="2387600"/>
          <p14:tracePt t="60713" x="1790700" y="2397125"/>
          <p14:tracePt t="60729" x="1790700" y="2419350"/>
          <p14:tracePt t="60746" x="1790700" y="2438400"/>
          <p14:tracePt t="60762" x="1790700" y="2454275"/>
          <p14:tracePt t="60779" x="1790700" y="2470150"/>
          <p14:tracePt t="60796" x="1790700" y="2486025"/>
          <p14:tracePt t="60812" x="1790700" y="2495550"/>
          <p14:tracePt t="60829" x="1790700" y="2511425"/>
          <p14:tracePt t="60845" x="1790700" y="2520950"/>
          <p14:tracePt t="60862" x="1790700" y="2533650"/>
          <p14:tracePt t="60945" x="1790700" y="2540000"/>
          <p14:tracePt t="61050" x="1790700" y="2536825"/>
          <p14:tracePt t="61056" x="1790700" y="2527300"/>
          <p14:tracePt t="61064" x="1790700" y="2524125"/>
          <p14:tracePt t="61079" x="1790700" y="2501900"/>
          <p14:tracePt t="61096" x="1790700" y="2463800"/>
          <p14:tracePt t="61114" x="1787525" y="2403475"/>
          <p14:tracePt t="61129" x="1768475" y="2378075"/>
          <p14:tracePt t="61146" x="1755775" y="2339975"/>
          <p14:tracePt t="61163" x="1736725" y="2298700"/>
          <p14:tracePt t="61179" x="1727200" y="2266950"/>
          <p14:tracePt t="61195" x="1714500" y="2244725"/>
          <p14:tracePt t="61212" x="1714500" y="2216150"/>
          <p14:tracePt t="61229" x="1695450" y="2181225"/>
          <p14:tracePt t="61245" x="1682750" y="2149475"/>
          <p14:tracePt t="61263" x="1666875" y="2114550"/>
          <p14:tracePt t="61280" x="1647825" y="2095500"/>
          <p14:tracePt t="61296" x="1638300" y="2085975"/>
          <p14:tracePt t="61313" x="1635125" y="2073275"/>
          <p14:tracePt t="61329" x="1635125" y="2063750"/>
          <p14:tracePt t="61345" x="1635125" y="2047875"/>
          <p14:tracePt t="61364" x="1628775" y="2032000"/>
          <p14:tracePt t="61379" x="1625600" y="2022475"/>
          <p14:tracePt t="61396" x="1619250" y="2012950"/>
          <p14:tracePt t="61413" x="1619250" y="1993900"/>
          <p14:tracePt t="61445" x="1619250" y="1984375"/>
          <p14:tracePt t="61470" x="1619250" y="1978025"/>
          <p14:tracePt t="61728" x="1622425" y="1984375"/>
          <p14:tracePt t="61735" x="1628775" y="2003425"/>
          <p14:tracePt t="61745" x="1635125" y="2016125"/>
          <p14:tracePt t="61762" x="1644650" y="2051050"/>
          <p14:tracePt t="61778" x="1657350" y="2082800"/>
          <p14:tracePt t="61795" x="1663700" y="2105025"/>
          <p14:tracePt t="61812" x="1682750" y="2146300"/>
          <p14:tracePt t="61829" x="1692275" y="2168525"/>
          <p14:tracePt t="61846" x="1704975" y="2206625"/>
          <p14:tracePt t="61862" x="1730375" y="2263775"/>
          <p14:tracePt t="61879" x="1743075" y="2301875"/>
          <p14:tracePt t="61896" x="1755775" y="2346325"/>
          <p14:tracePt t="61913" x="1774825" y="2403475"/>
          <p14:tracePt t="61929" x="1793875" y="2428875"/>
          <p14:tracePt t="61946" x="1806575" y="2457450"/>
          <p14:tracePt t="61949" x="1809750" y="2470150"/>
          <p14:tracePt t="61963" x="1822450" y="2501900"/>
          <p14:tracePt t="61980" x="1831975" y="2511425"/>
          <p14:tracePt t="61996" x="1831975" y="2520950"/>
          <p14:tracePt t="62012" x="1831975" y="2533650"/>
          <p14:tracePt t="62028" x="1831975" y="2549525"/>
          <p14:tracePt t="62062" x="1831975" y="2555875"/>
          <p14:tracePt t="62656" x="1825625" y="2540000"/>
          <p14:tracePt t="62662" x="1809750" y="2514600"/>
          <p14:tracePt t="62680" x="1784350" y="2482850"/>
          <p14:tracePt t="62697" x="1755775" y="2438400"/>
          <p14:tracePt t="62712" x="1736725" y="2416175"/>
          <p14:tracePt t="62728" x="1717675" y="2397125"/>
          <p14:tracePt t="62745" x="1701800" y="2381250"/>
          <p14:tracePt t="62779" x="1673225" y="2355850"/>
          <p14:tracePt t="62813" x="1657350" y="2317750"/>
          <p14:tracePt t="62829" x="1657350" y="2308225"/>
          <p14:tracePt t="62846" x="1651000" y="2289175"/>
          <p14:tracePt t="62862" x="1644650" y="2279650"/>
          <p14:tracePt t="62878" x="1641475" y="2270125"/>
          <p14:tracePt t="62896" x="1635125" y="2254250"/>
          <p14:tracePt t="62912" x="1635125" y="2238375"/>
          <p14:tracePt t="62929" x="1635125" y="2228850"/>
          <p14:tracePt t="62946" x="1635125" y="2216150"/>
          <p14:tracePt t="62963" x="1635125" y="2206625"/>
          <p14:tracePt t="62979" x="1635125" y="2190750"/>
          <p14:tracePt t="62996" x="1635125" y="2174875"/>
          <p14:tracePt t="63012" x="1635125" y="2171700"/>
          <p14:tracePt t="63046" x="1641475" y="2165350"/>
          <p14:tracePt t="63062" x="1647825" y="2162175"/>
          <p14:tracePt t="63078" x="1657350" y="2162175"/>
          <p14:tracePt t="63096" x="1666875" y="2155825"/>
          <p14:tracePt t="63112" x="1682750" y="2155825"/>
          <p14:tracePt t="63129" x="1692275" y="2149475"/>
          <p14:tracePt t="63146" x="1708150" y="2139950"/>
          <p14:tracePt t="63162" x="1727200" y="2139950"/>
          <p14:tracePt t="63179" x="1739900" y="2139950"/>
          <p14:tracePt t="63196" x="1752600" y="2139950"/>
          <p14:tracePt t="63454" x="1752600" y="2136775"/>
          <p14:tracePt t="63525" x="1752600" y="2130425"/>
          <p14:tracePt t="64381" x="1749425" y="2159000"/>
          <p14:tracePt t="64388" x="1743075" y="2206625"/>
          <p14:tracePt t="64395" x="1736725" y="2232025"/>
          <p14:tracePt t="64411" x="1730375" y="2286000"/>
          <p14:tracePt t="64429" x="1724025" y="2333625"/>
          <p14:tracePt t="64445" x="1724025" y="2355850"/>
          <p14:tracePt t="64462" x="1724025" y="2378075"/>
          <p14:tracePt t="64495" x="1724025" y="2413000"/>
          <p14:tracePt t="64529" x="1724025" y="2441575"/>
          <p14:tracePt t="64545" x="1724025" y="2451100"/>
          <p14:tracePt t="64562" x="1724025" y="2460625"/>
          <p14:tracePt t="64579" x="1724025" y="2473325"/>
          <p14:tracePt t="64595" x="1717675" y="2476500"/>
          <p14:tracePt t="64612" x="1708150" y="2486025"/>
          <p14:tracePt t="64629" x="1698625" y="2492375"/>
          <p14:tracePt t="64646" x="1692275" y="2492375"/>
          <p14:tracePt t="64662" x="1685925" y="2492375"/>
          <p14:tracePt t="64679" x="1682750" y="2492375"/>
          <p14:tracePt t="64780" x="1676400" y="2492375"/>
          <p14:tracePt t="64801" x="1673225" y="2492375"/>
          <p14:tracePt t="66755" x="1660525" y="2479675"/>
          <p14:tracePt t="66762" x="1647825" y="2466975"/>
          <p14:tracePt t="66769" x="1644650" y="2454275"/>
          <p14:tracePt t="66778" x="1638300" y="2435225"/>
          <p14:tracePt t="66795" x="1625600" y="2413000"/>
          <p14:tracePt t="66811" x="1609725" y="2397125"/>
          <p14:tracePt t="66828" x="1609725" y="2381250"/>
          <p14:tracePt t="66862" x="1609725" y="2355850"/>
          <p14:tracePt t="66894" x="1631950" y="2330450"/>
          <p14:tracePt t="66912" x="1644650" y="2317750"/>
          <p14:tracePt t="66928" x="1657350" y="2308225"/>
          <p14:tracePt t="66946" x="1666875" y="2298700"/>
          <p14:tracePt t="66963" x="1679575" y="2276475"/>
          <p14:tracePt t="66979" x="1679575" y="2266950"/>
          <p14:tracePt t="66995" x="1679575" y="2257425"/>
          <p14:tracePt t="67012" x="1679575" y="2241550"/>
          <p14:tracePt t="67028" x="1679575" y="2225675"/>
          <p14:tracePt t="67045" x="1670050" y="2216150"/>
          <p14:tracePt t="67061" x="1663700" y="2206625"/>
          <p14:tracePt t="67098" x="1660525" y="2206625"/>
          <p14:tracePt t="67113" x="1647825" y="2203450"/>
          <p14:tracePt t="67129" x="1638300" y="2197100"/>
          <p14:tracePt t="67145" x="1628775" y="2197100"/>
          <p14:tracePt t="67161" x="1628775" y="2193925"/>
          <p14:tracePt t="67247" x="1625600" y="2187575"/>
          <p14:tracePt t="67254" x="1616075" y="2187575"/>
          <p14:tracePt t="67262" x="1609725" y="2174875"/>
          <p14:tracePt t="67278" x="1600200" y="2171700"/>
          <p14:tracePt t="67294" x="1590675" y="2165350"/>
          <p14:tracePt t="67311" x="1584325" y="2165350"/>
          <p14:tracePt t="67618" x="1587500" y="2165350"/>
          <p14:tracePt t="67624" x="1590675" y="2165350"/>
          <p14:tracePt t="67632" x="1597025" y="2165350"/>
          <p14:tracePt t="67645" x="1606550" y="2165350"/>
          <p14:tracePt t="67662" x="1616075" y="2165350"/>
          <p14:tracePt t="67679" x="1625600" y="2165350"/>
          <p14:tracePt t="67695" x="1638300" y="2165350"/>
          <p14:tracePt t="67712" x="1647825" y="2165350"/>
          <p14:tracePt t="67728" x="1676400" y="2165350"/>
          <p14:tracePt t="67745" x="1695450" y="2165350"/>
          <p14:tracePt t="67761" x="1711325" y="2165350"/>
          <p14:tracePt t="67779" x="1720850" y="2165350"/>
          <p14:tracePt t="67795" x="1736725" y="2165350"/>
          <p14:tracePt t="67811" x="1765300" y="2165350"/>
          <p14:tracePt t="67829" x="1787525" y="2165350"/>
          <p14:tracePt t="67845" x="1819275" y="2165350"/>
          <p14:tracePt t="67862" x="1841500" y="2165350"/>
          <p14:tracePt t="67879" x="1857375" y="2165350"/>
          <p14:tracePt t="67895" x="1895475" y="2165350"/>
          <p14:tracePt t="67911" x="1917700" y="2165350"/>
          <p14:tracePt t="67929" x="1949450" y="2165350"/>
          <p14:tracePt t="67946" x="1987550" y="2165350"/>
          <p14:tracePt t="67962" x="2009775" y="2165350"/>
          <p14:tracePt t="67979" x="2019300" y="2165350"/>
          <p14:tracePt t="67995" x="2041525" y="2165350"/>
          <p14:tracePt t="68012" x="2051050" y="2165350"/>
          <p14:tracePt t="68028" x="2060575" y="2165350"/>
          <p14:tracePt t="68045" x="2073275" y="2165350"/>
          <p14:tracePt t="68061" x="2089150" y="2165350"/>
          <p14:tracePt t="68078" x="2098675" y="2165350"/>
          <p14:tracePt t="68095" x="2108200" y="2165350"/>
          <p14:tracePt t="68112" x="2114550" y="2165350"/>
          <p14:tracePt t="68145" x="2124075" y="2165350"/>
          <p14:tracePt t="68162" x="2139950" y="2165350"/>
          <p14:tracePt t="68178" x="2162175" y="2165350"/>
          <p14:tracePt t="68194" x="2203450" y="2174875"/>
          <p14:tracePt t="68211" x="2225675" y="2193925"/>
          <p14:tracePt t="68228" x="2263775" y="2200275"/>
          <p14:tracePt t="68245" x="2298700" y="2206625"/>
          <p14:tracePt t="68262" x="2317750" y="2206625"/>
          <p14:tracePt t="68279" x="2333625" y="2206625"/>
          <p14:tracePt t="68295" x="2374900" y="2206625"/>
          <p14:tracePt t="68312" x="2390775" y="2206625"/>
          <p14:tracePt t="68328" x="2403475" y="2209800"/>
          <p14:tracePt t="68344" x="2425700" y="2216150"/>
          <p14:tracePt t="68361" x="2435225" y="2216150"/>
          <p14:tracePt t="68378" x="2444750" y="2216150"/>
          <p14:tracePt t="68395" x="2447925" y="2216150"/>
          <p14:tracePt t="68412" x="2447925" y="2212975"/>
          <p14:tracePt t="68428" x="2447925" y="2203450"/>
          <p14:tracePt t="68445" x="2447925" y="2184400"/>
          <p14:tracePt t="68461" x="2441575" y="2174875"/>
          <p14:tracePt t="68478" x="2432050" y="2165350"/>
          <p14:tracePt t="68496" x="2413000" y="2149475"/>
          <p14:tracePt t="68512" x="2403475" y="2133600"/>
          <p14:tracePt t="68529" x="2390775" y="2124075"/>
          <p14:tracePt t="68546" x="2378075" y="2108200"/>
          <p14:tracePt t="68562" x="2362200" y="2098675"/>
          <p14:tracePt t="68578" x="2352675" y="2082800"/>
          <p14:tracePt t="68594" x="2336800" y="2082800"/>
          <p14:tracePt t="68612" x="2308225" y="2076450"/>
          <p14:tracePt t="68628" x="2270125" y="2070100"/>
          <p14:tracePt t="68645" x="2206625" y="2057400"/>
          <p14:tracePt t="68662" x="2162175" y="2051050"/>
          <p14:tracePt t="68678" x="2139950" y="2051050"/>
          <p14:tracePt t="68696" x="2101850" y="2051050"/>
          <p14:tracePt t="68712" x="2076450" y="2041525"/>
          <p14:tracePt t="68729" x="2028825" y="2016125"/>
          <p14:tracePt t="68744" x="1981200" y="2003425"/>
          <p14:tracePt t="68761" x="1936750" y="1990725"/>
          <p14:tracePt t="68778" x="1908175" y="1978025"/>
          <p14:tracePt t="68794" x="1863725" y="1952625"/>
          <p14:tracePt t="68812" x="1841500" y="1939925"/>
          <p14:tracePt t="68829" x="1819275" y="1930400"/>
          <p14:tracePt t="68845" x="1809750" y="1927225"/>
          <p14:tracePt t="68862" x="1800225" y="1927225"/>
          <p14:tracePt t="68878" x="1790700" y="1920875"/>
          <p14:tracePt t="68944" x="1787525" y="1920875"/>
          <p14:tracePt t="68951" x="1781175" y="1920875"/>
          <p14:tracePt t="68962" x="1771650" y="1920875"/>
          <p14:tracePt t="68978" x="1755775" y="1917700"/>
          <p14:tracePt t="68994" x="1746250" y="1917700"/>
          <p14:tracePt t="69011" x="1736725" y="1917700"/>
          <p14:tracePt t="69029" x="1711325" y="1917700"/>
          <p14:tracePt t="69045" x="1685925" y="1924050"/>
          <p14:tracePt t="69061" x="1657350" y="1936750"/>
          <p14:tracePt t="69079" x="1622425" y="1955800"/>
          <p14:tracePt t="69095" x="1590675" y="1987550"/>
          <p14:tracePt t="69112" x="1577975" y="2009775"/>
          <p14:tracePt t="69129" x="1552575" y="2047875"/>
          <p14:tracePt t="69145" x="1536700" y="2063750"/>
          <p14:tracePt t="69161" x="1524000" y="2095500"/>
          <p14:tracePt t="69179" x="1508125" y="2130425"/>
          <p14:tracePt t="69195" x="1489075" y="2152650"/>
          <p14:tracePt t="69212" x="1479550" y="2171700"/>
          <p14:tracePt t="69229" x="1463675" y="2184400"/>
          <p14:tracePt t="69245" x="1457325" y="2193925"/>
          <p14:tracePt t="69261" x="1454150" y="2209800"/>
          <p14:tracePt t="69278" x="1441450" y="2225675"/>
          <p14:tracePt t="69294" x="1431925" y="2235200"/>
          <p14:tracePt t="69312" x="1428750" y="2244725"/>
          <p14:tracePt t="69329" x="1428750" y="2276475"/>
          <p14:tracePt t="69344" x="1422400" y="2298700"/>
          <p14:tracePt t="69362" x="1422400" y="2327275"/>
          <p14:tracePt t="69378" x="1416050" y="2362200"/>
          <p14:tracePt t="69394" x="1403350" y="2393950"/>
          <p14:tracePt t="69412" x="1403350" y="2406650"/>
          <p14:tracePt t="69429" x="1400175" y="2428875"/>
          <p14:tracePt t="69444" x="1400175" y="2438400"/>
          <p14:tracePt t="69461" x="1400175" y="2447925"/>
          <p14:tracePt t="69478" x="1400175" y="2463800"/>
          <p14:tracePt t="69494" x="1400175" y="2476500"/>
          <p14:tracePt t="69511" x="1406525" y="2486025"/>
          <p14:tracePt t="69528" x="1422400" y="2514600"/>
          <p14:tracePt t="69545" x="1435100" y="2536825"/>
          <p14:tracePt t="69561" x="1466850" y="2562225"/>
          <p14:tracePt t="69564" x="1485900" y="2581275"/>
          <p14:tracePt t="69578" x="1530350" y="2609850"/>
          <p14:tracePt t="69595" x="1577975" y="2622550"/>
          <p14:tracePt t="69611" x="1625600" y="2647950"/>
          <p14:tracePt t="69628" x="1711325" y="2670175"/>
          <p14:tracePt t="69645" x="1758950" y="2682875"/>
          <p14:tracePt t="69661" x="1819275" y="2695575"/>
          <p14:tracePt t="69678" x="1933575" y="2724150"/>
          <p14:tracePt t="69694" x="1997075" y="2740025"/>
          <p14:tracePt t="69711" x="2041525" y="2746375"/>
          <p14:tracePt t="69728" x="2105025" y="2752725"/>
          <p14:tracePt t="69744" x="2149475" y="2752725"/>
          <p14:tracePt t="69762" x="2193925" y="2752725"/>
          <p14:tracePt t="69778" x="2263775" y="2752725"/>
          <p14:tracePt t="69795" x="2314575" y="2752725"/>
          <p14:tracePt t="69812" x="2359025" y="2752725"/>
          <p14:tracePt t="69828" x="2419350" y="2752725"/>
          <p14:tracePt t="69844" x="2457450" y="2752725"/>
          <p14:tracePt t="69862" x="2492375" y="2752725"/>
          <p14:tracePt t="69878" x="2527300" y="2749550"/>
          <p14:tracePt t="69895" x="2565400" y="2743200"/>
          <p14:tracePt t="69911" x="2587625" y="2730500"/>
          <p14:tracePt t="69928" x="2632075" y="2708275"/>
          <p14:tracePt t="69944" x="2647950" y="2695575"/>
          <p14:tracePt t="69961" x="2663825" y="2679700"/>
          <p14:tracePt t="69977" x="2695575" y="2622550"/>
          <p14:tracePt t="69994" x="2708275" y="2578100"/>
          <p14:tracePt t="70011" x="2720975" y="2540000"/>
          <p14:tracePt t="70028" x="2746375" y="2495550"/>
          <p14:tracePt t="70045" x="2746375" y="2460625"/>
          <p14:tracePt t="70062" x="2746375" y="2438400"/>
          <p14:tracePt t="70064" x="2746375" y="2419350"/>
          <p14:tracePt t="70078" x="2746375" y="2397125"/>
          <p14:tracePt t="70095" x="2746375" y="2362200"/>
          <p14:tracePt t="70112" x="2746375" y="2324100"/>
          <p14:tracePt t="70128" x="2746375" y="2263775"/>
          <p14:tracePt t="70145" x="2746375" y="2225675"/>
          <p14:tracePt t="70163" x="2746375" y="2193925"/>
          <p14:tracePt t="70178" x="2746375" y="2162175"/>
          <p14:tracePt t="70195" x="2746375" y="2143125"/>
          <p14:tracePt t="70211" x="2730500" y="2111375"/>
          <p14:tracePt t="70228" x="2717800" y="2054225"/>
          <p14:tracePt t="70245" x="2705100" y="2016125"/>
          <p14:tracePt t="70262" x="2686050" y="1974850"/>
          <p14:tracePt t="70278" x="2670175" y="1965325"/>
          <p14:tracePt t="70294" x="2660650" y="1955800"/>
          <p14:tracePt t="70312" x="2632075" y="1927225"/>
          <p14:tracePt t="70328" x="2603500" y="1908175"/>
          <p14:tracePt t="70344" x="2578100" y="1895475"/>
          <p14:tracePt t="70363" x="2543175" y="1873250"/>
          <p14:tracePt t="70378" x="2520950" y="1866900"/>
          <p14:tracePt t="70395" x="2489200" y="1866900"/>
          <p14:tracePt t="70412" x="2425700" y="1860550"/>
          <p14:tracePt t="70428" x="2374900" y="1860550"/>
          <p14:tracePt t="70445" x="2314575" y="1860550"/>
          <p14:tracePt t="70462" x="2222500" y="1860550"/>
          <p14:tracePt t="70477" x="2184400" y="1860550"/>
          <p14:tracePt t="70494" x="2155825" y="1860550"/>
          <p14:tracePt t="70511" x="2108200" y="1860550"/>
          <p14:tracePt t="70528" x="2063750" y="1860550"/>
          <p14:tracePt t="70545" x="2003425" y="1860550"/>
          <p14:tracePt t="70562" x="1908175" y="1863725"/>
          <p14:tracePt t="70579" x="1863725" y="1885950"/>
          <p14:tracePt t="70594" x="1809750" y="1892300"/>
          <p14:tracePt t="70612" x="1752600" y="1911350"/>
          <p14:tracePt t="70627" x="1727200" y="1920875"/>
          <p14:tracePt t="70644" x="1711325" y="1933575"/>
          <p14:tracePt t="70661" x="1685925" y="1952625"/>
          <p14:tracePt t="70677" x="1654175" y="1965325"/>
          <p14:tracePt t="70695" x="1631950" y="1978025"/>
          <p14:tracePt t="70712" x="1593850" y="1997075"/>
          <p14:tracePt t="70728" x="1571625" y="2012950"/>
          <p14:tracePt t="70745" x="1546225" y="2025650"/>
          <p14:tracePt t="70761" x="1533525" y="2038350"/>
          <p14:tracePt t="70778" x="1524000" y="2047875"/>
          <p14:tracePt t="70794" x="1514475" y="2063750"/>
          <p14:tracePt t="70812" x="1492250" y="2079625"/>
          <p14:tracePt t="70828" x="1482725" y="2089150"/>
          <p14:tracePt t="70845" x="1473200" y="2098675"/>
          <p14:tracePt t="70861" x="1450975" y="2120900"/>
          <p14:tracePt t="70878" x="1441450" y="2136775"/>
          <p14:tracePt t="70894" x="1441450" y="2152650"/>
          <p14:tracePt t="70911" x="1441450" y="2184400"/>
          <p14:tracePt t="70928" x="1441450" y="2206625"/>
          <p14:tracePt t="70945" x="1441450" y="2228850"/>
          <p14:tracePt t="70962" x="1441450" y="2260600"/>
          <p14:tracePt t="70978" x="1441450" y="2276475"/>
          <p14:tracePt t="70995" x="1441450" y="2286000"/>
          <p14:tracePt t="71011" x="1447800" y="2301875"/>
          <p14:tracePt t="71028" x="1463675" y="2311400"/>
          <p14:tracePt t="71045" x="1473200" y="2327275"/>
          <p14:tracePt t="71061" x="1485900" y="2346325"/>
          <p14:tracePt t="71077" x="1495425" y="2362200"/>
          <p14:tracePt t="71094" x="1511300" y="2378075"/>
          <p14:tracePt t="71111" x="1520825" y="2400300"/>
          <p14:tracePt t="71128" x="1527175" y="2409825"/>
          <p14:tracePt t="71144" x="1530350" y="2419350"/>
          <p14:tracePt t="71162" x="1539875" y="2438400"/>
          <p14:tracePt t="71178" x="1546225" y="2447925"/>
          <p14:tracePt t="71194" x="1549400" y="2457450"/>
          <p14:tracePt t="71211" x="1562100" y="2470150"/>
          <p14:tracePt t="71228" x="1565275" y="2473325"/>
          <p14:tracePt t="71244" x="1571625" y="2473325"/>
          <p14:tracePt t="71261" x="1581150" y="2479675"/>
          <p14:tracePt t="71278" x="1590675" y="2479675"/>
          <p14:tracePt t="71294" x="1600200" y="2482850"/>
          <p14:tracePt t="71311" x="1616075" y="2492375"/>
          <p14:tracePt t="71329" x="1625600" y="2498725"/>
          <p14:tracePt t="71345" x="1635125" y="2501900"/>
          <p14:tracePt t="71362" x="1660525" y="2524125"/>
          <p14:tracePt t="71378" x="1670050" y="2533650"/>
          <p14:tracePt t="71395" x="1679575" y="2540000"/>
          <p14:tracePt t="71411" x="1701800" y="2543175"/>
          <p14:tracePt t="71428" x="1717675" y="2549525"/>
          <p14:tracePt t="71444" x="1727200" y="2549525"/>
          <p14:tracePt t="71461" x="1752600" y="2549525"/>
          <p14:tracePt t="71478" x="1774825" y="2549525"/>
          <p14:tracePt t="71495" x="1797050" y="2549525"/>
          <p14:tracePt t="71511" x="1838325" y="2555875"/>
          <p14:tracePt t="71528" x="1873250" y="2555875"/>
          <p14:tracePt t="71545" x="1895475" y="2562225"/>
          <p14:tracePt t="71561" x="1930400" y="2562225"/>
          <p14:tracePt t="71577" x="1939925" y="2562225"/>
          <p14:tracePt t="71594" x="1949450" y="2562225"/>
          <p14:tracePt t="71597" x="1955800" y="2562225"/>
          <p14:tracePt t="71611" x="1965325" y="2562225"/>
          <p14:tracePt t="71628" x="1974850" y="2562225"/>
          <p14:tracePt t="71646" x="1984375" y="2562225"/>
          <p14:tracePt t="71662" x="2000250" y="2562225"/>
          <p14:tracePt t="71678" x="2009775" y="2559050"/>
          <p14:tracePt t="71694" x="2025650" y="2549525"/>
          <p14:tracePt t="71711" x="2041525" y="2520950"/>
          <p14:tracePt t="71727" x="2060575" y="2489200"/>
          <p14:tracePt t="71745" x="2089150" y="2466975"/>
          <p14:tracePt t="71761" x="2098675" y="2457450"/>
          <p14:tracePt t="71778" x="2108200" y="2447925"/>
          <p14:tracePt t="71795" x="2120900" y="2432050"/>
          <p14:tracePt t="71811" x="2120900" y="2413000"/>
          <p14:tracePt t="71828" x="2120900" y="2397125"/>
          <p14:tracePt t="71844" x="2120900" y="2387600"/>
          <p14:tracePt t="71861" x="2105025" y="2371725"/>
          <p14:tracePt t="71878" x="2095500" y="2355850"/>
          <p14:tracePt t="71895" x="2076450" y="2339975"/>
          <p14:tracePt t="71911" x="2051050" y="2330450"/>
          <p14:tracePt t="71928" x="2012950" y="2301875"/>
          <p14:tracePt t="71945" x="1946275" y="2263775"/>
          <p14:tracePt t="71961" x="1895475" y="2219325"/>
          <p14:tracePt t="71978" x="1847850" y="2193925"/>
          <p14:tracePt t="71994" x="1825625" y="2162175"/>
          <p14:tracePt t="72011" x="1787525" y="2143125"/>
          <p14:tracePt t="72028" x="1778000" y="2133600"/>
          <p14:tracePt t="72045" x="1758950" y="2130425"/>
          <p14:tracePt t="72061" x="1749425" y="2124075"/>
          <p14:tracePt t="72077" x="1739900" y="2120900"/>
          <p14:tracePt t="72111" x="1739900" y="2108200"/>
          <p14:tracePt t="72417" x="1755775" y="2111375"/>
          <p14:tracePt t="72424" x="1774825" y="2117725"/>
          <p14:tracePt t="72431" x="1800225" y="2124075"/>
          <p14:tracePt t="72445" x="1838325" y="2146300"/>
          <p14:tracePt t="72461" x="1892300" y="2159000"/>
          <p14:tracePt t="72478" x="1955800" y="2171700"/>
          <p14:tracePt t="72494" x="2063750" y="2225675"/>
          <p14:tracePt t="72511" x="2139950" y="2247900"/>
          <p14:tracePt t="72528" x="2203450" y="2260600"/>
          <p14:tracePt t="72544" x="2305050" y="2282825"/>
          <p14:tracePt t="72561" x="2355850" y="2298700"/>
          <p14:tracePt t="72577" x="2409825" y="2298700"/>
          <p14:tracePt t="72595" x="2473325" y="2298700"/>
          <p14:tracePt t="72611" x="2517775" y="2298700"/>
          <p14:tracePt t="72627" x="2546350" y="2298700"/>
          <p14:tracePt t="72644" x="2593975" y="2298700"/>
          <p14:tracePt t="72661" x="2609850" y="2298700"/>
          <p14:tracePt t="72678" x="2625725" y="2298700"/>
          <p14:tracePt t="72695" x="2635250" y="2298700"/>
          <p14:tracePt t="72915" x="2616200" y="2298700"/>
          <p14:tracePt t="72923" x="2571750" y="2298700"/>
          <p14:tracePt t="72930" x="2536825" y="2298700"/>
          <p14:tracePt t="72944" x="2451100" y="2276475"/>
          <p14:tracePt t="72962" x="2320925" y="2260600"/>
          <p14:tracePt t="72978" x="2181225" y="2241550"/>
          <p14:tracePt t="72995" x="2012950" y="2216150"/>
          <p14:tracePt t="73012" x="1927225" y="2193925"/>
          <p14:tracePt t="73028" x="1831975" y="2178050"/>
          <p14:tracePt t="73044" x="1743075" y="2165350"/>
          <p14:tracePt t="73061" x="1682750" y="2165350"/>
          <p14:tracePt t="73078" x="1631950" y="2165350"/>
          <p14:tracePt t="73095" x="1590675" y="2165350"/>
          <p14:tracePt t="73112" x="1568450" y="2165350"/>
          <p14:tracePt t="73115" x="1565275" y="2165350"/>
          <p14:tracePt t="73129" x="1555750" y="2165350"/>
          <p14:tracePt t="73145" x="1543050" y="2165350"/>
          <p14:tracePt t="73161" x="1539875" y="2165350"/>
          <p14:tracePt t="73202" x="1546225" y="2165350"/>
          <p14:tracePt t="73211" x="1555750" y="2165350"/>
          <p14:tracePt t="73229" x="1612900" y="2178050"/>
          <p14:tracePt t="73245" x="1666875" y="2193925"/>
          <p14:tracePt t="73262" x="1724025" y="2219325"/>
          <p14:tracePt t="73279" x="1771650" y="2238375"/>
          <p14:tracePt t="73295" x="1803400" y="2251075"/>
          <p14:tracePt t="73311" x="1825625" y="2257425"/>
          <p14:tracePt t="73328" x="1844675" y="2257425"/>
          <p14:tracePt t="73344" x="1854200" y="2257425"/>
          <p14:tracePt t="73572" x="1873250" y="2257425"/>
          <p14:tracePt t="73578" x="1889125" y="2257425"/>
          <p14:tracePt t="73595" x="1911350" y="2257425"/>
          <p14:tracePt t="73611" x="1939925" y="2257425"/>
          <p14:tracePt t="73644" x="1978025" y="2257425"/>
          <p14:tracePt t="73678" x="2012950" y="2254250"/>
          <p14:tracePt t="73695" x="2057400" y="2247900"/>
          <p14:tracePt t="73711" x="2117725" y="2247900"/>
          <p14:tracePt t="73728" x="2244725" y="2247900"/>
          <p14:tracePt t="73744" x="2298700" y="2247900"/>
          <p14:tracePt t="73761" x="2349500" y="2247900"/>
          <p14:tracePt t="73778" x="2397125" y="2247900"/>
          <p14:tracePt t="73794" x="2419350" y="2247900"/>
          <p14:tracePt t="73811" x="2447925" y="2247900"/>
          <p14:tracePt t="73828" x="2463800" y="2247900"/>
          <p14:tracePt t="73845" x="2473325" y="2247900"/>
          <p14:tracePt t="73862" x="2489200" y="2247900"/>
          <p14:tracePt t="73878" x="2492375" y="2247900"/>
          <p14:tracePt t="73936" x="2479675" y="2247900"/>
          <p14:tracePt t="73943" x="2476500" y="2247900"/>
          <p14:tracePt t="73951" x="2470150" y="2247900"/>
          <p14:tracePt t="73962" x="2466975" y="2247900"/>
          <p14:tracePt t="73978" x="2451100" y="2247900"/>
          <p14:tracePt t="73995" x="2428875" y="2241550"/>
          <p14:tracePt t="74011" x="2406650" y="2232025"/>
          <p14:tracePt t="74027" x="2355850" y="2212975"/>
          <p14:tracePt t="74044" x="2317750" y="2193925"/>
          <p14:tracePt t="74062" x="2263775" y="2181225"/>
          <p14:tracePt t="74078" x="2203450" y="2174875"/>
          <p14:tracePt t="74095" x="2165350" y="2174875"/>
          <p14:tracePt t="74112" x="2143125" y="2174875"/>
          <p14:tracePt t="74128" x="2101850" y="2174875"/>
          <p14:tracePt t="74144" x="2073275" y="2174875"/>
          <p14:tracePt t="74161" x="2012950" y="2159000"/>
          <p14:tracePt t="74177" x="1914525" y="2146300"/>
          <p14:tracePt t="74194" x="1870075" y="2146300"/>
          <p14:tracePt t="74212" x="1825625" y="2139950"/>
          <p14:tracePt t="74228" x="1784350" y="2139950"/>
          <p14:tracePt t="74245" x="1774825" y="2139950"/>
          <p14:tracePt t="74261" x="1765300" y="2139950"/>
          <p14:tracePt t="74278" x="1752600" y="2139950"/>
          <p14:tracePt t="74294" x="1736725" y="2139950"/>
          <p14:tracePt t="74311" x="1730375" y="2139950"/>
          <p14:tracePt t="74329" x="1717675" y="2139950"/>
          <p14:tracePt t="74344" x="1708150" y="2139950"/>
          <p14:tracePt t="74363" x="1701800" y="2139950"/>
          <p14:tracePt t="74593" x="1714500" y="2139950"/>
          <p14:tracePt t="74600" x="1733550" y="2139950"/>
          <p14:tracePt t="74613" x="1793875" y="2143125"/>
          <p14:tracePt t="74628" x="1866900" y="2149475"/>
          <p14:tracePt t="74645" x="1949450" y="2149475"/>
          <p14:tracePt t="74649" x="2006600" y="2159000"/>
          <p14:tracePt t="74662" x="2133600" y="2168525"/>
          <p14:tracePt t="74677" x="2254250" y="2184400"/>
          <p14:tracePt t="74693" x="2349500" y="2206625"/>
          <p14:tracePt t="74711" x="2425700" y="2222500"/>
          <p14:tracePt t="74727" x="2514600" y="2244725"/>
          <p14:tracePt t="74744" x="2587625" y="2244725"/>
          <p14:tracePt t="74762" x="2689225" y="2244725"/>
          <p14:tracePt t="74778" x="2749550" y="2244725"/>
          <p14:tracePt t="74794" x="2809875" y="2244725"/>
          <p14:tracePt t="74812" x="2889250" y="2244725"/>
          <p14:tracePt t="74828" x="2924175" y="2244725"/>
          <p14:tracePt t="74844" x="2962275" y="2244725"/>
          <p14:tracePt t="74862" x="2974975" y="2244725"/>
          <p14:tracePt t="74878" x="2981325" y="2244725"/>
          <p14:tracePt t="74976" x="2978150" y="2244725"/>
          <p14:tracePt t="74991" x="2974975" y="2244725"/>
          <p14:tracePt t="75013" x="2968625" y="2244725"/>
          <p14:tracePt t="75034" x="2965450" y="2244725"/>
          <p14:tracePt t="75056" x="2959100" y="2244725"/>
          <p14:tracePt t="75091" x="2955925" y="2244725"/>
          <p14:tracePt t="75112" x="2949575" y="2244725"/>
          <p14:tracePt t="75119" x="2946400" y="2244725"/>
          <p14:tracePt t="75127" x="2933700" y="2244725"/>
          <p14:tracePt t="75144" x="2924175" y="2244725"/>
          <p14:tracePt t="75162" x="2911475" y="2244725"/>
          <p14:tracePt t="75178" x="2901950" y="2244725"/>
          <p14:tracePt t="75195" x="2879725" y="2244725"/>
          <p14:tracePt t="75212" x="2765425" y="2232025"/>
          <p14:tracePt t="75228" x="2660650" y="2216150"/>
          <p14:tracePt t="75244" x="2520950" y="2206625"/>
          <p14:tracePt t="75261" x="2333625" y="2181225"/>
          <p14:tracePt t="75277" x="2241550" y="2181225"/>
          <p14:tracePt t="75294" x="2178050" y="2181225"/>
          <p14:tracePt t="75311" x="2108200" y="2181225"/>
          <p14:tracePt t="75327" x="2063750" y="2181225"/>
          <p14:tracePt t="75344" x="2028825" y="2181225"/>
          <p14:tracePt t="75361" x="1987550" y="2181225"/>
          <p14:tracePt t="75377" x="1958975" y="2181225"/>
          <p14:tracePt t="75394" x="1949450" y="2181225"/>
          <p14:tracePt t="75411" x="1933575" y="2181225"/>
          <p14:tracePt t="75428" x="1917700" y="2181225"/>
          <p14:tracePt t="75444" x="1908175" y="2181225"/>
          <p14:tracePt t="75461" x="1898650" y="2181225"/>
          <p14:tracePt t="75477" x="1895475" y="2181225"/>
          <p14:tracePt t="75494" x="1889125" y="2181225"/>
          <p14:tracePt t="75511" x="1882775" y="2197100"/>
          <p14:tracePt t="75528" x="1879600" y="2197100"/>
          <p14:tracePt t="75576" x="1870075" y="2197100"/>
          <p14:tracePt t="75583" x="1863725" y="2203450"/>
          <p14:tracePt t="75594" x="1860550" y="2203450"/>
          <p14:tracePt t="77260" x="1873250" y="2206625"/>
          <p14:tracePt t="77266" x="1882775" y="2212975"/>
          <p14:tracePt t="77277" x="1901825" y="2219325"/>
          <p14:tracePt t="77294" x="1981200" y="2225675"/>
          <p14:tracePt t="77311" x="2025650" y="2225675"/>
          <p14:tracePt t="77327" x="2070100" y="2225675"/>
          <p14:tracePt t="77344" x="2130425" y="2225675"/>
          <p14:tracePt t="77377" x="2244725" y="2232025"/>
          <p14:tracePt t="77411" x="2352675" y="2244725"/>
          <p14:tracePt t="77428" x="2409825" y="2244725"/>
          <p14:tracePt t="77445" x="2498725" y="2254250"/>
          <p14:tracePt t="77461" x="2536825" y="2254250"/>
          <p14:tracePt t="77478" x="2571750" y="2254250"/>
          <p14:tracePt t="77494" x="2606675" y="2254250"/>
          <p14:tracePt t="77511" x="2622550" y="2254250"/>
          <p14:tracePt t="77529" x="2632075" y="2254250"/>
          <p14:tracePt t="77545" x="2644775" y="2254250"/>
          <p14:tracePt t="77561" x="2654300" y="2254250"/>
          <p14:tracePt t="78351" x="2647950" y="2254250"/>
          <p14:tracePt t="78358" x="2644775" y="2254250"/>
          <p14:tracePt t="78365" x="2632075" y="2254250"/>
          <p14:tracePt t="78378" x="2597150" y="2251075"/>
          <p14:tracePt t="78395" x="2559050" y="2232025"/>
          <p14:tracePt t="78411" x="2505075" y="2225675"/>
          <p14:tracePt t="78444" x="2349500" y="2216150"/>
          <p14:tracePt t="78477" x="2181225" y="2203450"/>
          <p14:tracePt t="78494" x="2143125" y="2197100"/>
          <p14:tracePt t="78511" x="2114550" y="2197100"/>
          <p14:tracePt t="78527" x="2092325" y="2197100"/>
          <p14:tracePt t="78544" x="2079625" y="2197100"/>
          <p14:tracePt t="78561" x="2070100" y="2197100"/>
          <p14:tracePt t="78577" x="2070100" y="2190750"/>
          <p14:tracePt t="78593" x="2070100" y="2187575"/>
          <p14:tracePt t="78610" x="2070100" y="2178050"/>
          <p14:tracePt t="78627" x="2089150" y="2171700"/>
          <p14:tracePt t="78643" x="2101850" y="2162175"/>
          <p14:tracePt t="78660" x="2111375" y="2162175"/>
          <p14:tracePt t="78676" x="2124075" y="2152650"/>
          <p14:tracePt t="78693" x="2139950" y="2136775"/>
          <p14:tracePt t="78711" x="2146300" y="2127250"/>
          <p14:tracePt t="78727" x="2146300" y="2111375"/>
          <p14:tracePt t="78743" x="2146300" y="2101850"/>
          <p14:tracePt t="78760" x="2146300" y="2085975"/>
          <p14:tracePt t="78778" x="2146300" y="2066925"/>
          <p14:tracePt t="78794" x="2139950" y="2057400"/>
          <p14:tracePt t="78811" x="2124075" y="2032000"/>
          <p14:tracePt t="78828" x="2108200" y="2019300"/>
          <p14:tracePt t="78844" x="2098675" y="2009775"/>
          <p14:tracePt t="78860" x="2076450" y="2000250"/>
          <p14:tracePt t="78877" x="2054225" y="1993900"/>
          <p14:tracePt t="78894" x="2041525" y="1993900"/>
          <p14:tracePt t="78911" x="2025650" y="1993900"/>
          <p14:tracePt t="78927" x="2003425" y="1993900"/>
          <p14:tracePt t="78944" x="1990725" y="1993900"/>
          <p14:tracePt t="78961" x="1958975" y="1993900"/>
          <p14:tracePt t="78978" x="1924050" y="2006600"/>
          <p14:tracePt t="78994" x="1895475" y="2019300"/>
          <p14:tracePt t="79011" x="1873250" y="2019300"/>
          <p14:tracePt t="79027" x="1838325" y="2025650"/>
          <p14:tracePt t="79043" x="1822450" y="2032000"/>
          <p14:tracePt t="79061" x="1793875" y="2032000"/>
          <p14:tracePt t="79077" x="1752600" y="2047875"/>
          <p14:tracePt t="79094" x="1727200" y="2060575"/>
          <p14:tracePt t="79110" x="1704975" y="2073275"/>
          <p14:tracePt t="79127" x="1676400" y="2089150"/>
          <p14:tracePt t="79144" x="1666875" y="2105025"/>
          <p14:tracePt t="79162" x="1651000" y="2117725"/>
          <p14:tracePt t="79178" x="1635125" y="2130425"/>
          <p14:tracePt t="79194" x="1625600" y="2139950"/>
          <p14:tracePt t="79212" x="1612900" y="2159000"/>
          <p14:tracePt t="79228" x="1600200" y="2168525"/>
          <p14:tracePt t="79244" x="1584325" y="2187575"/>
          <p14:tracePt t="79262" x="1584325" y="2212975"/>
          <p14:tracePt t="79278" x="1584325" y="2228850"/>
          <p14:tracePt t="79294" x="1584325" y="2251075"/>
          <p14:tracePt t="79312" x="1584325" y="2270125"/>
          <p14:tracePt t="79328" x="1584325" y="2286000"/>
          <p14:tracePt t="79344" x="1584325" y="2298700"/>
          <p14:tracePt t="79362" x="1584325" y="2314575"/>
          <p14:tracePt t="79378" x="1584325" y="2324100"/>
          <p14:tracePt t="79394" x="1584325" y="2333625"/>
          <p14:tracePt t="79411" x="1584325" y="2349500"/>
          <p14:tracePt t="79427" x="1584325" y="2365375"/>
          <p14:tracePt t="79443" x="1587500" y="2374900"/>
          <p14:tracePt t="79461" x="1603375" y="2387600"/>
          <p14:tracePt t="79477" x="1606550" y="2403475"/>
          <p14:tracePt t="79493" x="1616075" y="2413000"/>
          <p14:tracePt t="79512" x="1631950" y="2428875"/>
          <p14:tracePt t="79527" x="1647825" y="2438400"/>
          <p14:tracePt t="79544" x="1657350" y="2457450"/>
          <p14:tracePt t="79561" x="1673225" y="2470150"/>
          <p14:tracePt t="79577" x="1682750" y="2479675"/>
          <p14:tracePt t="79593" x="1682750" y="2489200"/>
          <p14:tracePt t="79612" x="1698625" y="2511425"/>
          <p14:tracePt t="79628" x="1698625" y="2520950"/>
          <p14:tracePt t="79644" x="1698625" y="2530475"/>
          <p14:tracePt t="79661" x="1704975" y="2552700"/>
          <p14:tracePt t="79677" x="1714500" y="2562225"/>
          <p14:tracePt t="79694" x="1724025" y="2571750"/>
          <p14:tracePt t="79696" x="1730375" y="2574925"/>
          <p14:tracePt t="79710" x="1739900" y="2584450"/>
          <p14:tracePt t="79726" x="1755775" y="2590800"/>
          <p14:tracePt t="79743" x="1765300" y="2606675"/>
          <p14:tracePt t="79761" x="1790700" y="2616200"/>
          <p14:tracePt t="79778" x="1822450" y="2622550"/>
          <p14:tracePt t="79794" x="1844675" y="2635250"/>
          <p14:tracePt t="79811" x="1879600" y="2657475"/>
          <p14:tracePt t="79827" x="1911350" y="2657475"/>
          <p14:tracePt t="79843" x="1946275" y="2657475"/>
          <p14:tracePt t="79861" x="2009775" y="2657475"/>
          <p14:tracePt t="79878" x="2054225" y="2657475"/>
          <p14:tracePt t="79894" x="2114550" y="2657475"/>
          <p14:tracePt t="79912" x="2190750" y="2673350"/>
          <p14:tracePt t="79928" x="2235200" y="2686050"/>
          <p14:tracePt t="79944" x="2273300" y="2692400"/>
          <p14:tracePt t="79960" x="2336800" y="2705100"/>
          <p14:tracePt t="79977" x="2365375" y="2705100"/>
          <p14:tracePt t="79993" x="2387600" y="2705100"/>
          <p14:tracePt t="80011" x="2428875" y="2705100"/>
          <p14:tracePt t="80028" x="2444750" y="2705100"/>
          <p14:tracePt t="80044" x="2454275" y="2705100"/>
          <p14:tracePt t="80061" x="2473325" y="2705100"/>
          <p14:tracePt t="80077" x="2482850" y="2705100"/>
          <p14:tracePt t="80094" x="2489200" y="2705100"/>
          <p14:tracePt t="80110" x="2498725" y="2705100"/>
          <p14:tracePt t="80154" x="2505075" y="2705100"/>
          <p14:tracePt t="80168" x="2505075" y="2701925"/>
          <p14:tracePt t="80517" x="2520950" y="2692400"/>
          <p14:tracePt t="80524" x="2546350" y="2676525"/>
          <p14:tracePt t="80531" x="2568575" y="2663825"/>
          <p14:tracePt t="80544" x="2587625" y="2644775"/>
          <p14:tracePt t="80560" x="2686050" y="2574925"/>
          <p14:tracePt t="80576" x="2733675" y="2540000"/>
          <p14:tracePt t="80610" x="2857500" y="2460625"/>
          <p14:tracePt t="80644" x="2921000" y="2409825"/>
          <p14:tracePt t="80660" x="2962275" y="2390775"/>
          <p14:tracePt t="80677" x="2987675" y="2371725"/>
          <p14:tracePt t="80695" x="3006725" y="2355850"/>
          <p14:tracePt t="80710" x="3016250" y="2346325"/>
          <p14:tracePt t="80727" x="3025775" y="2343150"/>
          <p14:tracePt t="80744" x="3035300" y="2343150"/>
          <p14:tracePt t="80760" x="3044825" y="2343150"/>
          <p14:tracePt t="80795" x="3057525" y="2343150"/>
          <p14:tracePt t="80810" x="3060700" y="2343150"/>
          <p14:tracePt t="80827" x="3067050" y="2336800"/>
          <p14:tracePt t="80845" x="3070225" y="2320925"/>
          <p14:tracePt t="80861" x="3076575" y="2311400"/>
          <p14:tracePt t="80877" x="3076575" y="2308225"/>
          <p14:tracePt t="80893" x="3076575" y="2301875"/>
          <p14:tracePt t="80910" x="3076575" y="2298700"/>
          <p14:tracePt t="80927" x="3070225" y="2289175"/>
          <p14:tracePt t="80943" x="3060700" y="2289175"/>
          <p14:tracePt t="80960" x="3019425" y="2276475"/>
          <p14:tracePt t="80977" x="2990850" y="2270125"/>
          <p14:tracePt t="80995" x="2921000" y="2257425"/>
          <p14:tracePt t="81011" x="2860675" y="2257425"/>
          <p14:tracePt t="81027" x="2816225" y="2251075"/>
          <p14:tracePt t="81044" x="2752725" y="2244725"/>
          <p14:tracePt t="81060" x="2708275" y="2244725"/>
          <p14:tracePt t="81077" x="2663825" y="2244725"/>
          <p14:tracePt t="81095" x="2603500" y="2244725"/>
          <p14:tracePt t="81111" x="2574925" y="2244725"/>
          <p14:tracePt t="81127" x="2543175" y="2244725"/>
          <p14:tracePt t="81145" x="2511425" y="2244725"/>
          <p14:tracePt t="81161" x="2489200" y="2244725"/>
          <p14:tracePt t="81177" x="2479675" y="2244725"/>
          <p14:tracePt t="81194" x="2463800" y="2244725"/>
          <p14:tracePt t="81210" x="2454275" y="2244725"/>
          <p14:tracePt t="81226" x="2438400" y="2244725"/>
          <p14:tracePt t="81244" x="2428875" y="2244725"/>
          <p14:tracePt t="81260" x="2425700" y="2244725"/>
          <p14:tracePt t="81277" x="2419350" y="2244725"/>
          <p14:tracePt t="81387" x="2422525" y="2244725"/>
          <p14:tracePt t="81394" x="2425700" y="2238375"/>
          <p14:tracePt t="81402" x="2432050" y="2235200"/>
          <p14:tracePt t="81410" x="2447925" y="2228850"/>
          <p14:tracePt t="81427" x="2476500" y="2228850"/>
          <p14:tracePt t="81444" x="2555875" y="2228850"/>
          <p14:tracePt t="81460" x="2616200" y="2228850"/>
          <p14:tracePt t="81477" x="2676525" y="2228850"/>
          <p14:tracePt t="81494" x="2746375" y="2228850"/>
          <p14:tracePt t="81510" x="2790825" y="2232025"/>
          <p14:tracePt t="81527" x="2813050" y="2232025"/>
          <p14:tracePt t="81544" x="2838450" y="2232025"/>
          <p14:tracePt t="81560" x="2847975" y="2232025"/>
          <p14:tracePt t="81577" x="2857500" y="2232025"/>
          <p14:tracePt t="81667" x="2857500" y="2228850"/>
          <p14:tracePt t="81880" x="2870200" y="2238375"/>
          <p14:tracePt t="81886" x="2882900" y="2257425"/>
          <p14:tracePt t="81894" x="2892425" y="2270125"/>
          <p14:tracePt t="81910" x="2924175" y="2295525"/>
          <p14:tracePt t="81927" x="2943225" y="2324100"/>
          <p14:tracePt t="81944" x="2959100" y="2352675"/>
          <p14:tracePt t="81977" x="2965450" y="2384425"/>
          <p14:tracePt t="82010" x="2965450" y="2406650"/>
          <p14:tracePt t="82027" x="2962275" y="2422525"/>
          <p14:tracePt t="82043" x="2949575" y="2438400"/>
          <p14:tracePt t="82060" x="2940050" y="2447925"/>
          <p14:tracePt t="82077" x="2930525" y="2457450"/>
          <p14:tracePt t="82094" x="2908300" y="2479675"/>
          <p14:tracePt t="82110" x="2898775" y="2489200"/>
          <p14:tracePt t="82127" x="2889250" y="2498725"/>
          <p14:tracePt t="82144" x="2879725" y="2508250"/>
          <p14:tracePt t="82160" x="2867025" y="2517775"/>
          <p14:tracePt t="82177" x="2863850" y="2517775"/>
          <p14:tracePt t="82194" x="2863850" y="2524125"/>
          <p14:tracePt t="82210" x="2854325" y="2524125"/>
          <p14:tracePt t="82244" x="2847975" y="2524125"/>
          <p14:tracePt t="82323" x="2844800" y="2524125"/>
          <p14:tracePt t="82344" x="2838450" y="2524125"/>
          <p14:tracePt t="82379" x="2835275" y="2524125"/>
          <p14:tracePt t="83926" x="2797175" y="2524125"/>
          <p14:tracePt t="83934" x="2740025" y="2524125"/>
          <p14:tracePt t="83943" x="2679700" y="2524125"/>
          <p14:tracePt t="83960" x="2587625" y="2524125"/>
          <p14:tracePt t="83976" x="2486025" y="2505075"/>
          <p14:tracePt t="83993" x="2422525" y="2492375"/>
          <p14:tracePt t="84026" x="2257425" y="2447925"/>
          <p14:tracePt t="84061" x="2101850" y="2413000"/>
          <p14:tracePt t="84077" x="2073275" y="2400300"/>
          <p14:tracePt t="84093" x="2041525" y="2387600"/>
          <p14:tracePt t="84111" x="2028825" y="2387600"/>
          <p14:tracePt t="84126" x="2016125" y="2387600"/>
          <p14:tracePt t="84143" x="2006600" y="2387600"/>
          <p14:tracePt t="84161" x="1987550" y="2387600"/>
          <p14:tracePt t="84177" x="1978025" y="2384425"/>
          <p14:tracePt t="84194" x="1968500" y="2384425"/>
          <p14:tracePt t="84211" x="1952625" y="2384425"/>
          <p14:tracePt t="84227" x="1936750" y="2378075"/>
          <p14:tracePt t="84243" x="1927225" y="2378075"/>
          <p14:tracePt t="84260" x="1914525" y="2374900"/>
          <p14:tracePt t="84276" x="1898650" y="2368550"/>
          <p14:tracePt t="84293" x="1866900" y="2355850"/>
          <p14:tracePt t="84311" x="1784350" y="2330450"/>
          <p14:tracePt t="84327" x="1739900" y="2308225"/>
          <p14:tracePt t="84344" x="1701800" y="2289175"/>
          <p14:tracePt t="84360" x="1657350" y="2266950"/>
          <p14:tracePt t="84376" x="1628775" y="2254250"/>
          <p14:tracePt t="84393" x="1609725" y="2241550"/>
          <p14:tracePt t="84410" x="1597025" y="2228850"/>
          <p14:tracePt t="84427" x="1587500" y="2222500"/>
          <p14:tracePt t="84444" x="1571625" y="2222500"/>
          <p14:tracePt t="84461" x="1571625" y="2212975"/>
          <p14:tracePt t="84477" x="1571625" y="2206625"/>
          <p14:tracePt t="84493" x="1571625" y="2197100"/>
          <p14:tracePt t="84510" x="1587500" y="2187575"/>
          <p14:tracePt t="84526" x="1593850" y="2187575"/>
          <p14:tracePt t="84543" x="1593850" y="2184400"/>
          <p14:tracePt t="84560" x="1593850" y="2174875"/>
          <p14:tracePt t="84668" x="1590675" y="2174875"/>
          <p14:tracePt t="84674" x="1587500" y="2174875"/>
          <p14:tracePt t="84682" x="1577975" y="2174875"/>
          <p14:tracePt t="84693" x="1571625" y="2174875"/>
          <p14:tracePt t="84710" x="1558925" y="2174875"/>
          <p14:tracePt t="84726" x="1546225" y="2174875"/>
          <p14:tracePt t="84743" x="1536700" y="2174875"/>
          <p14:tracePt t="84759" x="1517650" y="2174875"/>
          <p14:tracePt t="84776" x="1514475" y="2174875"/>
          <p14:tracePt t="84860" x="1514475" y="2181225"/>
          <p14:tracePt t="84867" x="1520825" y="2181225"/>
          <p14:tracePt t="84876" x="1524000" y="2181225"/>
          <p14:tracePt t="84894" x="1558925" y="2187575"/>
          <p14:tracePt t="84909" x="1644650" y="2193925"/>
          <p14:tracePt t="84926" x="1708150" y="2193925"/>
          <p14:tracePt t="84944" x="1749425" y="2193925"/>
          <p14:tracePt t="84960" x="1806575" y="2193925"/>
          <p14:tracePt t="84977" x="1822450" y="2193925"/>
          <p14:tracePt t="84993" x="1831975" y="2193925"/>
          <p14:tracePt t="85010" x="1847850" y="2193925"/>
          <p14:tracePt t="85710" x="1863725" y="2193925"/>
          <p14:tracePt t="85716" x="1882775" y="2193925"/>
          <p14:tracePt t="85726" x="1908175" y="2193925"/>
          <p14:tracePt t="85743" x="1955800" y="2193925"/>
          <p14:tracePt t="85760" x="1984375" y="2193925"/>
          <p14:tracePt t="85776" x="2006600" y="2193925"/>
          <p14:tracePt t="85779" x="2025650" y="2193925"/>
          <p14:tracePt t="85793" x="2051050" y="2203450"/>
          <p14:tracePt t="85826" x="2101850" y="2222500"/>
          <p14:tracePt t="85860" x="2184400" y="2257425"/>
          <p14:tracePt t="85876" x="2212975" y="2263775"/>
          <p14:tracePt t="85893" x="2247900" y="2263775"/>
          <p14:tracePt t="85910" x="2276475" y="2263775"/>
          <p14:tracePt t="85926" x="2298700" y="2263775"/>
          <p14:tracePt t="85944" x="2336800" y="2263775"/>
          <p14:tracePt t="85960" x="2346325" y="2263775"/>
          <p14:tracePt t="85977" x="2355850" y="2263775"/>
          <p14:tracePt t="85993" x="2378075" y="2263775"/>
          <p14:tracePt t="86009" x="2387600" y="2263775"/>
          <p14:tracePt t="86026" x="2397125" y="2263775"/>
          <p14:tracePt t="86043" x="2413000" y="2263775"/>
          <p14:tracePt t="86060" x="2425700" y="2263775"/>
          <p14:tracePt t="86076" x="2435225" y="2263775"/>
          <p14:tracePt t="86094" x="2447925" y="2263775"/>
          <p14:tracePt t="86110" x="2451100" y="2263775"/>
          <p14:tracePt t="86422" x="2457450" y="2263775"/>
          <p14:tracePt t="86429" x="2460625" y="2263775"/>
          <p14:tracePt t="86443" x="2470150" y="2263775"/>
          <p14:tracePt t="86460" x="2479675" y="2263775"/>
          <p14:tracePt t="86477" x="2501900" y="2263775"/>
          <p14:tracePt t="86493" x="2517775" y="2263775"/>
          <p14:tracePt t="86510" x="2527300" y="2263775"/>
          <p14:tracePt t="86543" x="2552700" y="2263775"/>
          <p14:tracePt t="86593" x="2540000" y="2263775"/>
          <p14:tracePt t="86609" x="2527300" y="2263775"/>
          <p14:tracePt t="86626" x="2517775" y="2263775"/>
          <p14:tracePt t="86643" x="2476500" y="2244725"/>
          <p14:tracePt t="86659" x="2447925" y="2241550"/>
          <p14:tracePt t="86676" x="2409825" y="2241550"/>
          <p14:tracePt t="86693" x="2349500" y="2241550"/>
          <p14:tracePt t="86709" x="2311400" y="2241550"/>
          <p14:tracePt t="86726" x="2276475" y="2241550"/>
          <p14:tracePt t="86743" x="2209800" y="2266950"/>
          <p14:tracePt t="86759" x="2171700" y="2279650"/>
          <p14:tracePt t="86776" x="2149475" y="2286000"/>
          <p14:tracePt t="86779" x="2139950" y="2286000"/>
          <p14:tracePt t="86793" x="2108200" y="2292350"/>
          <p14:tracePt t="86810" x="2085975" y="2292350"/>
          <p14:tracePt t="86826" x="2076450" y="2292350"/>
          <p14:tracePt t="86842" x="2057400" y="2292350"/>
          <p14:tracePt t="86859" x="2047875" y="2292350"/>
          <p14:tracePt t="86876" x="2041525" y="2292350"/>
          <p14:tracePt t="86892" x="2038350" y="2292350"/>
          <p14:tracePt t="86991" x="2032000" y="2292350"/>
          <p14:tracePt t="87012" x="2028825" y="2292350"/>
          <p14:tracePt t="87020" x="2022475" y="2292350"/>
          <p14:tracePt t="87027" x="2012950" y="2292350"/>
          <p14:tracePt t="87042" x="2003425" y="2292350"/>
          <p14:tracePt t="87059" x="1993900" y="2292350"/>
          <p14:tracePt t="87076" x="1987550" y="2292350"/>
          <p14:tracePt t="87177" x="1987550" y="2286000"/>
          <p14:tracePt t="87656" x="2016125" y="2279650"/>
          <p14:tracePt t="87663" x="2054225" y="2273300"/>
          <p14:tracePt t="87677" x="2127250" y="2257425"/>
          <p14:tracePt t="87692" x="2212975" y="2241550"/>
          <p14:tracePt t="87710" x="2282825" y="2241550"/>
          <p14:tracePt t="87726" x="2384425" y="2228850"/>
          <p14:tracePt t="87743" x="2435225" y="2228850"/>
          <p14:tracePt t="87776" x="2543175" y="2228850"/>
          <p14:tracePt t="87810" x="2616200" y="2222500"/>
          <p14:tracePt t="87826" x="2679700" y="2216150"/>
          <p14:tracePt t="87842" x="2714625" y="2216150"/>
          <p14:tracePt t="87859" x="2736850" y="2216150"/>
          <p14:tracePt t="87876" x="2762250" y="2216150"/>
          <p14:tracePt t="87892" x="2771775" y="2216150"/>
          <p14:tracePt t="87910" x="2784475" y="2216150"/>
          <p14:tracePt t="87926" x="2797175" y="2216150"/>
          <p14:tracePt t="87943" x="2813050" y="2216150"/>
          <p14:tracePt t="87959" x="2822575" y="2216150"/>
          <p14:tracePt t="87976" x="2838450" y="2216150"/>
          <p14:tracePt t="87993" x="2847975" y="2216150"/>
          <p14:tracePt t="88010" x="2863850" y="2216150"/>
          <p14:tracePt t="88027" x="2876550" y="2216150"/>
          <p14:tracePt t="88043" x="2886075" y="2216150"/>
          <p14:tracePt t="88060" x="2895600" y="2216150"/>
          <p14:tracePt t="88076" x="2917825" y="2216150"/>
          <p14:tracePt t="88092" x="2927350" y="2216150"/>
          <p14:tracePt t="88109" x="2936875" y="2216150"/>
          <p14:tracePt t="88126" x="2946400" y="2216150"/>
          <p14:tracePt t="88176" x="2955925" y="2216150"/>
          <p14:tracePt t="88198" x="2962275" y="2216150"/>
          <p14:tracePt t="88204" x="2965450" y="2216150"/>
          <p14:tracePt t="88212" x="2971800" y="2222500"/>
          <p14:tracePt t="88226" x="2974975" y="2222500"/>
          <p14:tracePt t="88242" x="2974975" y="2228850"/>
          <p14:tracePt t="88276" x="2981325" y="2228850"/>
          <p14:tracePt t="88326" x="2981325" y="2232025"/>
          <p14:tracePt t="88333" x="2984500" y="2232025"/>
          <p14:tracePt t="88343" x="2984500" y="2238375"/>
          <p14:tracePt t="88360" x="2990850" y="2238375"/>
          <p14:tracePt t="89331" x="3013075" y="2241550"/>
          <p14:tracePt t="89339" x="3038475" y="2247900"/>
          <p14:tracePt t="89345" x="3076575" y="2247900"/>
          <p14:tracePt t="89360" x="3159125" y="2263775"/>
          <p14:tracePt t="89393" x="3327400" y="2273300"/>
          <p14:tracePt t="89426" x="3559175" y="2273300"/>
          <p14:tracePt t="89442" x="3632200" y="2273300"/>
          <p14:tracePt t="89459" x="3702050" y="2273300"/>
          <p14:tracePt t="89476" x="3746500" y="2273300"/>
          <p14:tracePt t="89493" x="3768725" y="2273300"/>
          <p14:tracePt t="89509" x="3806825" y="2273300"/>
          <p14:tracePt t="89526" x="3844925" y="2270125"/>
          <p14:tracePt t="89543" x="3883025" y="2257425"/>
          <p14:tracePt t="89559" x="3962400" y="2238375"/>
          <p14:tracePt t="89576" x="4019550" y="2222500"/>
          <p14:tracePt t="89593" x="4064000" y="2209800"/>
          <p14:tracePt t="89609" x="4095750" y="2209800"/>
          <p14:tracePt t="89626" x="4124325" y="2209800"/>
          <p14:tracePt t="89643" x="4146550" y="2209800"/>
          <p14:tracePt t="89659" x="4187825" y="2212975"/>
          <p14:tracePt t="89676" x="4210050" y="2225675"/>
          <p14:tracePt t="89693" x="4241800" y="2232025"/>
          <p14:tracePt t="89709" x="4270375" y="2241550"/>
          <p14:tracePt t="89726" x="4286250" y="2241550"/>
          <p14:tracePt t="89810" x="4286250" y="2235200"/>
          <p14:tracePt t="89817" x="4286250" y="2232025"/>
          <p14:tracePt t="89831" x="4286250" y="2225675"/>
          <p14:tracePt t="89842" x="4286250" y="2222500"/>
          <p14:tracePt t="89859" x="4267200" y="2206625"/>
          <p14:tracePt t="89876" x="4257675" y="2190750"/>
          <p14:tracePt t="89893" x="4248150" y="2174875"/>
          <p14:tracePt t="89910" x="4229100" y="2133600"/>
          <p14:tracePt t="89926" x="4197350" y="2108200"/>
          <p14:tracePt t="89944" x="4165600" y="2057400"/>
          <p14:tracePt t="89960" x="4133850" y="2032000"/>
          <p14:tracePt t="89976" x="4108450" y="2000250"/>
          <p14:tracePt t="89992" x="4079875" y="1981200"/>
          <p14:tracePt t="90009" x="4029075" y="1955800"/>
          <p14:tracePt t="90026" x="3997325" y="1936750"/>
          <p14:tracePt t="90044" x="3946525" y="1920875"/>
          <p14:tracePt t="90060" x="3924300" y="1908175"/>
          <p14:tracePt t="90077" x="3892550" y="1895475"/>
          <p14:tracePt t="90094" x="3851275" y="1870075"/>
          <p14:tracePt t="90110" x="3806825" y="1863725"/>
          <p14:tracePt t="90126" x="3752850" y="1863725"/>
          <p14:tracePt t="90144" x="3667125" y="1863725"/>
          <p14:tracePt t="90159" x="3622675" y="1863725"/>
          <p14:tracePt t="90176" x="3578225" y="1866900"/>
          <p14:tracePt t="90194" x="3530600" y="1879600"/>
          <p14:tracePt t="90210" x="3486150" y="1901825"/>
          <p14:tracePt t="90227" x="3422650" y="1914525"/>
          <p14:tracePt t="90244" x="3289300" y="1936750"/>
          <p14:tracePt t="90260" x="3216275" y="1946275"/>
          <p14:tracePt t="90276" x="3159125" y="1965325"/>
          <p14:tracePt t="90293" x="3060700" y="1981200"/>
          <p14:tracePt t="90310" x="3022600" y="1993900"/>
          <p14:tracePt t="90326" x="2987675" y="2006600"/>
          <p14:tracePt t="90344" x="2921000" y="2032000"/>
          <p14:tracePt t="90360" x="2876550" y="2044700"/>
          <p14:tracePt t="90376" x="2854325" y="2054225"/>
          <p14:tracePt t="90393" x="2813050" y="2060575"/>
          <p14:tracePt t="90409" x="2803525" y="2066925"/>
          <p14:tracePt t="90426" x="2794000" y="2073275"/>
          <p14:tracePt t="90443" x="2771775" y="2073275"/>
          <p14:tracePt t="90459" x="2762250" y="2085975"/>
          <p14:tracePt t="90476" x="2752725" y="2085975"/>
          <p14:tracePt t="90493" x="2749550" y="2092325"/>
          <p14:tracePt t="90529" x="2749550" y="2098675"/>
          <p14:tracePt t="90543" x="2749550" y="2101850"/>
          <p14:tracePt t="90559" x="2749550" y="2111375"/>
          <p14:tracePt t="90576" x="2749550" y="2117725"/>
          <p14:tracePt t="90593" x="2765425" y="2136775"/>
          <p14:tracePt t="90610" x="2794000" y="2143125"/>
          <p14:tracePt t="90626" x="2825750" y="2155825"/>
          <p14:tracePt t="90644" x="2889250" y="2168525"/>
          <p14:tracePt t="90660" x="2949575" y="2181225"/>
          <p14:tracePt t="90676" x="2997200" y="2200275"/>
          <p14:tracePt t="90694" x="3060700" y="2219325"/>
          <p14:tracePt t="90710" x="3105150" y="2232025"/>
          <p14:tracePt t="90727" x="3143250" y="2244725"/>
          <p14:tracePt t="90744" x="3216275" y="2260600"/>
          <p14:tracePt t="90760" x="3267075" y="2260600"/>
          <p14:tracePt t="90777" x="3321050" y="2260600"/>
          <p14:tracePt t="90793" x="3400425" y="2266950"/>
          <p14:tracePt t="90809" x="3463925" y="2273300"/>
          <p14:tracePt t="90825" x="3536950" y="2279650"/>
          <p14:tracePt t="90843" x="3625850" y="2301875"/>
          <p14:tracePt t="90859" x="3679825" y="2301875"/>
          <p14:tracePt t="90875" x="3724275" y="2301875"/>
          <p14:tracePt t="90893" x="3784600" y="2301875"/>
          <p14:tracePt t="90910" x="3844925" y="2301875"/>
          <p14:tracePt t="90927" x="3895725" y="2301875"/>
          <p14:tracePt t="90943" x="4000500" y="2301875"/>
          <p14:tracePt t="90959" x="4060825" y="2301875"/>
          <p14:tracePt t="90976" x="4121150" y="2301875"/>
          <p14:tracePt t="90992" x="4197350" y="2301875"/>
          <p14:tracePt t="91009" x="4235450" y="2301875"/>
          <p14:tracePt t="91027" x="4270375" y="2301875"/>
          <p14:tracePt t="91044" x="4305300" y="2301875"/>
          <p14:tracePt t="91060" x="4314825" y="2298700"/>
          <p14:tracePt t="91077" x="4324350" y="2298700"/>
          <p14:tracePt t="91093" x="4337050" y="2298700"/>
          <p14:tracePt t="91110" x="4343400" y="2298700"/>
          <p14:tracePt t="91126" x="4352925" y="2298700"/>
          <p14:tracePt t="91159" x="4359275" y="2298700"/>
          <p14:tracePt t="91176" x="4362450" y="2289175"/>
          <p14:tracePt t="91193" x="4362450" y="2273300"/>
          <p14:tracePt t="91210" x="4362450" y="2263775"/>
          <p14:tracePt t="91226" x="4362450" y="2254250"/>
          <p14:tracePt t="91243" x="4362450" y="2241550"/>
          <p14:tracePt t="91259" x="4346575" y="2228850"/>
          <p14:tracePt t="91275" x="4327525" y="2212975"/>
          <p14:tracePt t="91292" x="4286250" y="2187575"/>
          <p14:tracePt t="91309" x="4260850" y="2174875"/>
          <p14:tracePt t="91326" x="4222750" y="2143125"/>
          <p14:tracePt t="91343" x="4146550" y="2101850"/>
          <p14:tracePt t="91359" x="4067175" y="2054225"/>
          <p14:tracePt t="91376" x="3978275" y="2022475"/>
          <p14:tracePt t="91392" x="3863975" y="1978025"/>
          <p14:tracePt t="91409" x="3800475" y="1962150"/>
          <p14:tracePt t="91425" x="3752850" y="1949450"/>
          <p14:tracePt t="91442" x="3689350" y="1936750"/>
          <p14:tracePt t="91459" x="3629025" y="1930400"/>
          <p14:tracePt t="91478" x="3543300" y="1930400"/>
          <p14:tracePt t="91492" x="3498850" y="1930400"/>
          <p14:tracePt t="91509" x="3454400" y="1930400"/>
          <p14:tracePt t="91525" x="3413125" y="1930400"/>
          <p14:tracePt t="91542" x="3349625" y="1930400"/>
          <p14:tracePt t="91559" x="3305175" y="1930400"/>
          <p14:tracePt t="91575" x="3260725" y="1930400"/>
          <p14:tracePt t="91592" x="3200400" y="1933575"/>
          <p14:tracePt t="91609" x="3152775" y="1952625"/>
          <p14:tracePt t="91626" x="3098800" y="1965325"/>
          <p14:tracePt t="91643" x="3035300" y="1984375"/>
          <p14:tracePt t="91659" x="3009900" y="1997075"/>
          <p14:tracePt t="91675" x="2987675" y="2012950"/>
          <p14:tracePt t="91693" x="2959100" y="2032000"/>
          <p14:tracePt t="91710" x="2936875" y="2041525"/>
          <p14:tracePt t="91727" x="2914650" y="2063750"/>
          <p14:tracePt t="91743" x="2892425" y="2073275"/>
          <p14:tracePt t="91760" x="2882900" y="2082800"/>
          <p14:tracePt t="91776" x="2863850" y="2098675"/>
          <p14:tracePt t="91792" x="2851150" y="2114550"/>
          <p14:tracePt t="91809" x="2835275" y="2120900"/>
          <p14:tracePt t="91825" x="2825750" y="2130425"/>
          <p14:tracePt t="91842" x="2816225" y="2146300"/>
          <p14:tracePt t="91859" x="2816225" y="2155825"/>
          <p14:tracePt t="91877" x="2816225" y="2174875"/>
          <p14:tracePt t="91893" x="2816225" y="2184400"/>
          <p14:tracePt t="91909" x="2816225" y="2193925"/>
          <p14:tracePt t="91926" x="2816225" y="2209800"/>
          <p14:tracePt t="91942" x="2822575" y="2219325"/>
          <p14:tracePt t="91959" x="2838450" y="2228850"/>
          <p14:tracePt t="91977" x="2901950" y="2247900"/>
          <p14:tracePt t="91993" x="2949575" y="2266950"/>
          <p14:tracePt t="92010" x="2994025" y="2279650"/>
          <p14:tracePt t="92026" x="3041650" y="2298700"/>
          <p14:tracePt t="92043" x="3073400" y="2311400"/>
          <p14:tracePt t="92059" x="3117850" y="2330450"/>
          <p14:tracePt t="92076" x="3203575" y="2330450"/>
          <p14:tracePt t="92092" x="3273425" y="2330450"/>
          <p14:tracePt t="92109" x="3333750" y="2330450"/>
          <p14:tracePt t="92127" x="3406775" y="2330450"/>
          <p14:tracePt t="92143" x="3448050" y="2330450"/>
          <p14:tracePt t="92160" x="3492500" y="2330450"/>
          <p14:tracePt t="92176" x="3540125" y="2330450"/>
          <p14:tracePt t="92192" x="3584575" y="2330450"/>
          <p14:tracePt t="92209" x="3629025" y="2314575"/>
          <p14:tracePt t="92226" x="3702050" y="2301875"/>
          <p14:tracePt t="92242" x="3752850" y="2301875"/>
          <p14:tracePt t="92259" x="3790950" y="2295525"/>
          <p14:tracePt t="92276" x="3832225" y="2295525"/>
          <p14:tracePt t="92292" x="3854450" y="2295525"/>
          <p14:tracePt t="92309" x="3876675" y="2289175"/>
          <p14:tracePt t="92325" x="3902075" y="2276475"/>
          <p14:tracePt t="92342" x="3933825" y="2270125"/>
          <p14:tracePt t="92359" x="3956050" y="2254250"/>
          <p14:tracePt t="92376" x="4000500" y="2235200"/>
          <p14:tracePt t="92392" x="4016375" y="2225675"/>
          <p14:tracePt t="92410" x="4025900" y="2216150"/>
          <p14:tracePt t="92426" x="4054475" y="2193925"/>
          <p14:tracePt t="92443" x="4064000" y="2184400"/>
          <p14:tracePt t="92459" x="4073525" y="2171700"/>
          <p14:tracePt t="92475" x="4095750" y="2152650"/>
          <p14:tracePt t="92492" x="4105275" y="2146300"/>
          <p14:tracePt t="92509" x="4105275" y="2143125"/>
          <p14:tracePt t="92526" x="4108450" y="2136775"/>
          <p14:tracePt t="94922" x="4130675" y="2139950"/>
          <p14:tracePt t="94930" x="4159250" y="2146300"/>
          <p14:tracePt t="94943" x="4229100" y="2146300"/>
          <p14:tracePt t="94976" x="4460875" y="2155825"/>
          <p14:tracePt t="95009" x="4778375" y="2187575"/>
          <p14:tracePt t="95026" x="4940300" y="2206625"/>
          <p14:tracePt t="95043" x="5162550" y="2241550"/>
          <p14:tracePt t="95059" x="5302250" y="2260600"/>
          <p14:tracePt t="95076" x="5429250" y="2270125"/>
          <p14:tracePt t="95093" x="5591175" y="2276475"/>
          <p14:tracePt t="95109" x="5673725" y="2276475"/>
          <p14:tracePt t="95126" x="5734050" y="2276475"/>
          <p14:tracePt t="95143" x="5838825" y="2276475"/>
          <p14:tracePt t="95159" x="5899150" y="2276475"/>
          <p14:tracePt t="95176" x="5934075" y="2273300"/>
          <p14:tracePt t="95193" x="5997575" y="2260600"/>
          <p14:tracePt t="95209" x="6042025" y="2254250"/>
          <p14:tracePt t="95225" x="6096000" y="2241550"/>
          <p14:tracePt t="95243" x="6188075" y="2212975"/>
          <p14:tracePt t="95259" x="6251575" y="2200275"/>
          <p14:tracePt t="95276" x="6299200" y="2187575"/>
          <p14:tracePt t="95293" x="6378575" y="2165350"/>
          <p14:tracePt t="95309" x="6442075" y="2152650"/>
          <p14:tracePt t="95326" x="6515100" y="2136775"/>
          <p14:tracePt t="95342" x="6626225" y="2124075"/>
          <p14:tracePt t="95358" x="6686550" y="2124075"/>
          <p14:tracePt t="95375" x="6731000" y="2124075"/>
          <p14:tracePt t="95393" x="6788150" y="2117725"/>
          <p14:tracePt t="95409" x="6797675" y="2117725"/>
          <p14:tracePt t="95426" x="6807200" y="2117725"/>
          <p14:tracePt t="95443" x="6810375" y="2117725"/>
          <p14:tracePt t="95500" x="6804025" y="2117725"/>
          <p14:tracePt t="95507" x="6800850" y="2117725"/>
          <p14:tracePt t="95515" x="6794500" y="2117725"/>
          <p14:tracePt t="95526" x="6778625" y="2117725"/>
          <p14:tracePt t="95543" x="6699250" y="2117725"/>
          <p14:tracePt t="95559" x="6629400" y="2117725"/>
          <p14:tracePt t="95576" x="6546850" y="2117725"/>
          <p14:tracePt t="95592" x="6403975" y="2136775"/>
          <p14:tracePt t="95609" x="6273800" y="2155825"/>
          <p14:tracePt t="95625" x="6146800" y="2171700"/>
          <p14:tracePt t="95642" x="5911850" y="2197100"/>
          <p14:tracePt t="95658" x="5762625" y="2206625"/>
          <p14:tracePt t="95675" x="5635625" y="2216150"/>
          <p14:tracePt t="95692" x="5429250" y="2225675"/>
          <p14:tracePt t="95709" x="5299075" y="2241550"/>
          <p14:tracePt t="95726" x="5178425" y="2266950"/>
          <p14:tracePt t="95742" x="4981575" y="2292350"/>
          <p14:tracePt t="95758" x="4873625" y="2311400"/>
          <p14:tracePt t="95775" x="4787900" y="2327275"/>
          <p14:tracePt t="95792" x="4692650" y="2327275"/>
          <p14:tracePt t="95809" x="4657725" y="2327275"/>
          <p14:tracePt t="95825" x="4613275" y="2327275"/>
          <p14:tracePt t="95842" x="4572000" y="2327275"/>
          <p14:tracePt t="95859" x="4549775" y="2327275"/>
          <p14:tracePt t="95875" x="4533900" y="2327275"/>
          <p14:tracePt t="95892" x="4514850" y="2317750"/>
          <p14:tracePt t="95909" x="4505325" y="2317750"/>
          <p14:tracePt t="95925" x="4495800" y="2308225"/>
          <p14:tracePt t="95942" x="4473575" y="2295525"/>
          <p14:tracePt t="95959" x="4464050" y="2282825"/>
          <p14:tracePt t="95976" x="4454525" y="2279650"/>
          <p14:tracePt t="95992" x="4438650" y="2273300"/>
          <p14:tracePt t="96008" x="4425950" y="2270125"/>
          <p14:tracePt t="96025" x="4419600" y="2270125"/>
          <p14:tracePt t="96063" x="4419600" y="2263775"/>
          <p14:tracePt t="96075" x="4419600" y="2260600"/>
          <p14:tracePt t="96092" x="4419600" y="2247900"/>
          <p14:tracePt t="96109" x="4419600" y="2238375"/>
          <p14:tracePt t="96126" x="4419600" y="2235200"/>
          <p14:tracePt t="96142" x="4432300" y="2225675"/>
          <p14:tracePt t="96158" x="4464050" y="2212975"/>
          <p14:tracePt t="96176" x="4518025" y="2200275"/>
          <p14:tracePt t="96192" x="4587875" y="2193925"/>
          <p14:tracePt t="96208" x="4648200" y="2193925"/>
          <p14:tracePt t="96226" x="4743450" y="2178050"/>
          <p14:tracePt t="96242" x="4940300" y="2178050"/>
          <p14:tracePt t="96259" x="5076825" y="2178050"/>
          <p14:tracePt t="96275" x="5238750" y="2178050"/>
          <p14:tracePt t="96292" x="5432425" y="2178050"/>
          <p14:tracePt t="96309" x="5559425" y="2178050"/>
          <p14:tracePt t="96325" x="5686425" y="2178050"/>
          <p14:tracePt t="96342" x="5861050" y="2190750"/>
          <p14:tracePt t="96359" x="5956300" y="2206625"/>
          <p14:tracePt t="96376" x="6124575" y="2232025"/>
          <p14:tracePt t="96392" x="6207125" y="2247900"/>
          <p14:tracePt t="96409" x="6270625" y="2254250"/>
          <p14:tracePt t="96426" x="6315075" y="2254250"/>
          <p14:tracePt t="96442" x="6362700" y="2254250"/>
          <p14:tracePt t="96459" x="6384925" y="2254250"/>
          <p14:tracePt t="96477" x="6419850" y="2254250"/>
          <p14:tracePt t="96493" x="6435725" y="2254250"/>
          <p14:tracePt t="96509" x="6454775" y="2254250"/>
          <p14:tracePt t="96526" x="6496050" y="2254250"/>
          <p14:tracePt t="96542" x="6524625" y="2254250"/>
          <p14:tracePt t="96558" x="6546850" y="2254250"/>
          <p14:tracePt t="96575" x="6556375" y="2254250"/>
          <p14:tracePt t="96592" x="6575425" y="2254250"/>
          <p14:tracePt t="96608" x="6588125" y="2254250"/>
          <p14:tracePt t="96642" x="6591300" y="2254250"/>
          <p14:tracePt t="96659" x="6600825" y="2254250"/>
          <p14:tracePt t="96676" x="6626225" y="2254250"/>
          <p14:tracePt t="96692" x="6648450" y="2254250"/>
          <p14:tracePt t="96708" x="6670675" y="2254250"/>
          <p14:tracePt t="96726" x="6734175" y="2254250"/>
          <p14:tracePt t="96742" x="6784975" y="2254250"/>
          <p14:tracePt t="96758" x="6835775" y="2254250"/>
          <p14:tracePt t="96776" x="6905625" y="2251075"/>
          <p14:tracePt t="96792" x="6959600" y="2251075"/>
          <p14:tracePt t="96809" x="7019925" y="2251075"/>
          <p14:tracePt t="96826" x="7159625" y="2251075"/>
          <p14:tracePt t="96842" x="7229475" y="2251075"/>
          <p14:tracePt t="96858" x="7273925" y="2251075"/>
          <p14:tracePt t="96876" x="7327900" y="2244725"/>
          <p14:tracePt t="96892" x="7359650" y="2238375"/>
          <p14:tracePt t="96909" x="7381875" y="2228850"/>
          <p14:tracePt t="96926" x="7416800" y="2216150"/>
          <p14:tracePt t="96942" x="7426325" y="2216150"/>
          <p14:tracePt t="96959" x="7435850" y="2216150"/>
          <p14:tracePt t="96992" x="7435850" y="2200275"/>
          <p14:tracePt t="97008" x="7435850" y="2190750"/>
          <p14:tracePt t="97025" x="7423150" y="2178050"/>
          <p14:tracePt t="97042" x="7404100" y="2165350"/>
          <p14:tracePt t="97059" x="7378700" y="2149475"/>
          <p14:tracePt t="97075" x="7296150" y="2114550"/>
          <p14:tracePt t="97092" x="7207250" y="2073275"/>
          <p14:tracePt t="97109" x="7143750" y="2057400"/>
          <p14:tracePt t="97125" x="7042150" y="2038350"/>
          <p14:tracePt t="97141" x="6965950" y="2022475"/>
          <p14:tracePt t="97159" x="6892925" y="2000250"/>
          <p14:tracePt t="97176" x="6800850" y="1978025"/>
          <p14:tracePt t="97192" x="6737350" y="1965325"/>
          <p14:tracePt t="97209" x="6683375" y="1952625"/>
          <p14:tracePt t="97226" x="6619875" y="1927225"/>
          <p14:tracePt t="97242" x="6575425" y="1917700"/>
          <p14:tracePt t="97259" x="6530975" y="1911350"/>
          <p14:tracePt t="97275" x="6467475" y="1911350"/>
          <p14:tracePt t="97292" x="6423025" y="1905000"/>
          <p14:tracePt t="97309" x="6400800" y="1901825"/>
          <p14:tracePt t="97326" x="6362700" y="1901825"/>
          <p14:tracePt t="97342" x="6340475" y="1901825"/>
          <p14:tracePt t="97359" x="6308725" y="1901825"/>
          <p14:tracePt t="97375" x="6276975" y="1908175"/>
          <p14:tracePt t="97391" x="6245225" y="1920875"/>
          <p14:tracePt t="97408" x="6219825" y="1939925"/>
          <p14:tracePt t="97425" x="6184900" y="1955800"/>
          <p14:tracePt t="97442" x="6162675" y="1968500"/>
          <p14:tracePt t="97458" x="6146800" y="1978025"/>
          <p14:tracePt t="97475" x="6118225" y="2000250"/>
          <p14:tracePt t="97492" x="6108700" y="2009775"/>
          <p14:tracePt t="97508" x="6099175" y="2019300"/>
          <p14:tracePt t="97525" x="6080125" y="2035175"/>
          <p14:tracePt t="97542" x="6067425" y="2051050"/>
          <p14:tracePt t="97559" x="6057900" y="2060575"/>
          <p14:tracePt t="97575" x="6045200" y="2076450"/>
          <p14:tracePt t="97592" x="6029325" y="2085975"/>
          <p14:tracePt t="97609" x="6029325" y="2101850"/>
          <p14:tracePt t="97625" x="6029325" y="2114550"/>
          <p14:tracePt t="97642" x="6029325" y="2124075"/>
          <p14:tracePt t="97658" x="6029325" y="2133600"/>
          <p14:tracePt t="97675" x="6029325" y="2155825"/>
          <p14:tracePt t="97691" x="6029325" y="2165350"/>
          <p14:tracePt t="97708" x="6029325" y="2174875"/>
          <p14:tracePt t="97725" x="6029325" y="2184400"/>
          <p14:tracePt t="97742" x="6029325" y="2187575"/>
          <p14:tracePt t="97790" x="6029325" y="2193925"/>
          <p14:tracePt t="99978" x="5959475" y="2190750"/>
          <p14:tracePt t="99985" x="5845175" y="2190750"/>
          <p14:tracePt t="99993" x="5730875" y="2190750"/>
          <p14:tracePt t="100009" x="5337175" y="2235200"/>
          <p14:tracePt t="100025" x="4940300" y="2282825"/>
          <p14:tracePt t="100049" x="4229100" y="2406650"/>
          <p14:tracePt t="100076" x="3917950" y="2441575"/>
          <p14:tracePt t="100109" x="3460750" y="2470150"/>
          <p14:tracePt t="100126" x="3276600" y="2489200"/>
          <p14:tracePt t="100143" x="3054350" y="2533650"/>
          <p14:tracePt t="100158" x="2921000" y="2568575"/>
          <p14:tracePt t="100175" x="2838450" y="2584450"/>
          <p14:tracePt t="100193" x="2733675" y="2613025"/>
          <p14:tracePt t="100209" x="2689225" y="2625725"/>
          <p14:tracePt t="100226" x="2654300" y="2625725"/>
          <p14:tracePt t="100243" x="2590800" y="2625725"/>
          <p14:tracePt t="100259" x="2546350" y="2625725"/>
          <p14:tracePt t="100276" x="2486025" y="2625725"/>
          <p14:tracePt t="100292" x="2425700" y="2625725"/>
          <p14:tracePt t="100308" x="2381250" y="2625725"/>
          <p14:tracePt t="100325" x="2343150" y="2625725"/>
          <p14:tracePt t="100342" x="2282825" y="2625725"/>
          <p14:tracePt t="100358" x="2238375" y="2625725"/>
          <p14:tracePt t="100376" x="2200275" y="2625725"/>
          <p14:tracePt t="100393" x="2168525" y="2625725"/>
          <p14:tracePt t="100409" x="2139950" y="2625725"/>
          <p14:tracePt t="100426" x="2124075" y="2625725"/>
          <p14:tracePt t="100442" x="2108200" y="2625725"/>
          <p14:tracePt t="100458" x="2098675" y="2625725"/>
          <p14:tracePt t="100474" x="2070100" y="2625725"/>
          <p14:tracePt t="100491" x="2022475" y="2616200"/>
          <p14:tracePt t="100508" x="1990725" y="2597150"/>
          <p14:tracePt t="100525" x="1952625" y="2587625"/>
          <p14:tracePt t="100542" x="1917700" y="2568575"/>
          <p14:tracePt t="100559" x="1895475" y="2562225"/>
          <p14:tracePt t="100575" x="1879600" y="2552700"/>
          <p14:tracePt t="100591" x="1863725" y="2530475"/>
          <p14:tracePt t="100608" x="1847850" y="2520950"/>
          <p14:tracePt t="100625" x="1838325" y="2511425"/>
          <p14:tracePt t="100642" x="1819275" y="2501900"/>
          <p14:tracePt t="100658" x="1803400" y="2501900"/>
          <p14:tracePt t="100676" x="1793875" y="2501900"/>
          <p14:tracePt t="100693" x="1778000" y="2501900"/>
          <p14:tracePt t="100709" x="1768475" y="2501900"/>
          <p14:tracePt t="101020" x="1765300" y="2501900"/>
          <p14:tracePt t="101027" x="1752600" y="2501900"/>
          <p14:tracePt t="101041" x="1749425" y="2501900"/>
          <p14:tracePt t="101058" x="1743075" y="2501900"/>
          <p14:tracePt t="101462" x="1778000" y="2501900"/>
          <p14:tracePt t="101470" x="1835150" y="2501900"/>
          <p14:tracePt t="101477" x="1892300" y="2501900"/>
          <p14:tracePt t="101509" x="2047875" y="2501900"/>
          <p14:tracePt t="101542" x="2212975" y="2501900"/>
          <p14:tracePt t="101559" x="2257425" y="2501900"/>
          <p14:tracePt t="101576" x="2305050" y="2501900"/>
          <p14:tracePt t="101591" x="2333625" y="2501900"/>
          <p14:tracePt t="101608" x="2378075" y="2501900"/>
          <p14:tracePt t="101625" x="2447925" y="2501900"/>
          <p14:tracePt t="101641" x="2492375" y="2501900"/>
          <p14:tracePt t="101658" x="2530475" y="2501900"/>
          <p14:tracePt t="101675" x="2578100" y="2505075"/>
          <p14:tracePt t="101691" x="2587625" y="2505075"/>
          <p14:tracePt t="101708" x="2609850" y="2505075"/>
          <p14:tracePt t="101725" x="2635250" y="2511425"/>
          <p14:tracePt t="101741" x="2667000" y="2527300"/>
          <p14:tracePt t="101758" x="2698750" y="2540000"/>
          <p14:tracePt t="101776" x="2740025" y="2552700"/>
          <p14:tracePt t="101792" x="2749550" y="2559050"/>
          <p14:tracePt t="101809" x="2759075" y="2559050"/>
          <p14:tracePt t="101825" x="2778125" y="2559050"/>
          <p14:tracePt t="101869" x="2784475" y="2559050"/>
          <p14:tracePt t="101877" x="2787650" y="2559050"/>
          <p14:tracePt t="101892" x="2797175" y="2559050"/>
          <p14:tracePt t="101908" x="2806700" y="2559050"/>
          <p14:tracePt t="101926" x="2828925" y="2559050"/>
          <p14:tracePt t="101941" x="2832100" y="2559050"/>
          <p14:tracePt t="101958" x="2841625" y="2559050"/>
          <p14:tracePt t="101975" x="2847975" y="2559050"/>
          <p14:tracePt t="102567" x="2847975" y="2555875"/>
          <p14:tracePt t="102575" x="2847975" y="2549525"/>
          <p14:tracePt t="102582" x="2847975" y="2546350"/>
          <p14:tracePt t="102592" x="2847975" y="2540000"/>
          <p14:tracePt t="102624" x="2847975" y="2520950"/>
          <p14:tracePt t="102658" x="2847975" y="2511425"/>
          <p14:tracePt t="102674" x="2854325" y="2495550"/>
          <p14:tracePt t="102691" x="2863850" y="2486025"/>
          <p14:tracePt t="102709" x="2867025" y="2466975"/>
          <p14:tracePt t="102725" x="2867025" y="2451100"/>
          <p14:tracePt t="102742" x="2867025" y="2435225"/>
          <p14:tracePt t="102758" x="2867025" y="2425700"/>
          <p14:tracePt t="102775" x="2857500" y="2413000"/>
          <p14:tracePt t="102791" x="2841625" y="2400300"/>
          <p14:tracePt t="102808" x="2797175" y="2378075"/>
          <p14:tracePt t="102825" x="2781300" y="2362200"/>
          <p14:tracePt t="102842" x="2752725" y="2343150"/>
          <p14:tracePt t="102859" x="2720975" y="2311400"/>
          <p14:tracePt t="102874" x="2698750" y="2295525"/>
          <p14:tracePt t="102891" x="2686050" y="2286000"/>
          <p14:tracePt t="102909" x="2660650" y="2263775"/>
          <p14:tracePt t="102924" x="2647950" y="2254250"/>
          <p14:tracePt t="102942" x="2635250" y="2244725"/>
          <p14:tracePt t="102959" x="2622550" y="2244725"/>
          <p14:tracePt t="102974" x="2613025" y="2244725"/>
          <p14:tracePt t="102991" x="2597150" y="2244725"/>
          <p14:tracePt t="103009" x="2581275" y="2244725"/>
          <p14:tracePt t="103025" x="2571750" y="2244725"/>
          <p14:tracePt t="103041" x="2562225" y="2244725"/>
          <p14:tracePt t="103058" x="2543175" y="2254250"/>
          <p14:tracePt t="103074" x="2533650" y="2263775"/>
          <p14:tracePt t="103091" x="2520950" y="2279650"/>
          <p14:tracePt t="103109" x="2508250" y="2295525"/>
          <p14:tracePt t="103125" x="2492375" y="2305050"/>
          <p14:tracePt t="103142" x="2476500" y="2314575"/>
          <p14:tracePt t="103158" x="2454275" y="2336800"/>
          <p14:tracePt t="103174" x="2438400" y="2349500"/>
          <p14:tracePt t="103191" x="2428875" y="2359025"/>
          <p14:tracePt t="103209" x="2413000" y="2378075"/>
          <p14:tracePt t="103225" x="2403475" y="2387600"/>
          <p14:tracePt t="103242" x="2387600" y="2393950"/>
          <p14:tracePt t="103259" x="2374900" y="2393950"/>
          <p14:tracePt t="103275" x="2365375" y="2393950"/>
          <p14:tracePt t="103292" x="2365375" y="2397125"/>
          <p14:tracePt t="103308" x="2359025" y="2406650"/>
          <p14:tracePt t="103324" x="2359025" y="2419350"/>
          <p14:tracePt t="103341" x="2359025" y="2432050"/>
          <p14:tracePt t="103358" x="2359025" y="2447925"/>
          <p14:tracePt t="103375" x="2359025" y="2457450"/>
          <p14:tracePt t="103392" x="2359025" y="2466975"/>
          <p14:tracePt t="103408" x="2359025" y="2482850"/>
          <p14:tracePt t="103424" x="2362200" y="2492375"/>
          <p14:tracePt t="103442" x="2371725" y="2501900"/>
          <p14:tracePt t="103458" x="2406650" y="2524125"/>
          <p14:tracePt t="103474" x="2428875" y="2536825"/>
          <p14:tracePt t="103492" x="2444750" y="2546350"/>
          <p14:tracePt t="103508" x="2486025" y="2562225"/>
          <p14:tracePt t="103525" x="2505075" y="2581275"/>
          <p14:tracePt t="103542" x="2533650" y="2590800"/>
          <p14:tracePt t="103558" x="2568575" y="2609850"/>
          <p14:tracePt t="103574" x="2606675" y="2622550"/>
          <p14:tracePt t="103592" x="2644775" y="2641600"/>
          <p14:tracePt t="103609" x="2686050" y="2657475"/>
          <p14:tracePt t="103625" x="2714625" y="2663825"/>
          <p14:tracePt t="103642" x="2740025" y="2670175"/>
          <p14:tracePt t="103658" x="2778125" y="2670175"/>
          <p14:tracePt t="103675" x="2800350" y="2670175"/>
          <p14:tracePt t="103691" x="2844800" y="2676525"/>
          <p14:tracePt t="103708" x="2908300" y="2682875"/>
          <p14:tracePt t="103724" x="2930525" y="2695575"/>
          <p14:tracePt t="103742" x="2962275" y="2701925"/>
          <p14:tracePt t="103758" x="3000375" y="2701925"/>
          <p14:tracePt t="103774" x="3009900" y="2701925"/>
          <p14:tracePt t="103791" x="3022600" y="2701925"/>
          <p14:tracePt t="103808" x="3041650" y="2701925"/>
          <p14:tracePt t="103824" x="3063875" y="2701925"/>
          <p14:tracePt t="103841" x="3086100" y="2698750"/>
          <p14:tracePt t="103858" x="3121025" y="2676525"/>
          <p14:tracePt t="103874" x="3143250" y="2663825"/>
          <p14:tracePt t="103891" x="3175000" y="2651125"/>
          <p14:tracePt t="103908" x="3190875" y="2641600"/>
          <p14:tracePt t="103924" x="3200400" y="2625725"/>
          <p14:tracePt t="103942" x="3209925" y="2616200"/>
          <p14:tracePt t="103958" x="3228975" y="2593975"/>
          <p14:tracePt t="103974" x="3241675" y="2565400"/>
          <p14:tracePt t="103992" x="3241675" y="2536825"/>
          <p14:tracePt t="104008" x="3241675" y="2489200"/>
          <p14:tracePt t="104025" x="3241675" y="2457450"/>
          <p14:tracePt t="104043" x="3235325" y="2425700"/>
          <p14:tracePt t="104058" x="3222625" y="2393950"/>
          <p14:tracePt t="104075" x="3206750" y="2384425"/>
          <p14:tracePt t="104091" x="3194050" y="2374900"/>
          <p14:tracePt t="104108" x="3181350" y="2352675"/>
          <p14:tracePt t="104124" x="3171825" y="2343150"/>
          <p14:tracePt t="104141" x="3155950" y="2333625"/>
          <p14:tracePt t="104158" x="3140075" y="2324100"/>
          <p14:tracePt t="104175" x="3130550" y="2317750"/>
          <p14:tracePt t="104192" x="3108325" y="2308225"/>
          <p14:tracePt t="104208" x="3073400" y="2289175"/>
          <p14:tracePt t="104224" x="3041650" y="2276475"/>
          <p14:tracePt t="104242" x="3013075" y="2276475"/>
          <p14:tracePt t="104257" x="2952750" y="2276475"/>
          <p14:tracePt t="104275" x="2908300" y="2276475"/>
          <p14:tracePt t="104293" x="2854325" y="2276475"/>
          <p14:tracePt t="104309" x="2822575" y="2276475"/>
          <p14:tracePt t="104325" x="2794000" y="2276475"/>
          <p14:tracePt t="104342" x="2762250" y="2276475"/>
          <p14:tracePt t="104358" x="2730500" y="2276475"/>
          <p14:tracePt t="104374" x="2701925" y="2279650"/>
          <p14:tracePt t="104392" x="2638425" y="2292350"/>
          <p14:tracePt t="104408" x="2593975" y="2292350"/>
          <p14:tracePt t="104425" x="2559050" y="2298700"/>
          <p14:tracePt t="104442" x="2520950" y="2324100"/>
          <p14:tracePt t="104458" x="2492375" y="2333625"/>
          <p14:tracePt t="104474" x="2466975" y="2346325"/>
          <p14:tracePt t="104492" x="2441575" y="2362200"/>
          <p14:tracePt t="104507" x="2432050" y="2378075"/>
          <p14:tracePt t="104524" x="2419350" y="2387600"/>
          <p14:tracePt t="104542" x="2406650" y="2403475"/>
          <p14:tracePt t="104557" x="2390775" y="2413000"/>
          <p14:tracePt t="104574" x="2381250" y="2428875"/>
          <p14:tracePt t="104592" x="2374900" y="2444750"/>
          <p14:tracePt t="104608" x="2374900" y="2454275"/>
          <p14:tracePt t="104624" x="2374900" y="2463800"/>
          <p14:tracePt t="104641" x="2374900" y="2473325"/>
          <p14:tracePt t="104707" x="2374900" y="2476500"/>
          <p14:tracePt t="104729" x="2374900" y="2482850"/>
          <p14:tracePt t="104736" x="2374900" y="2486025"/>
          <p14:tracePt t="104743" x="2378075" y="2492375"/>
          <p14:tracePt t="104758" x="2387600" y="2498725"/>
          <p14:tracePt t="104774" x="2390775" y="2501900"/>
          <p14:tracePt t="104792" x="2403475" y="2514600"/>
          <p14:tracePt t="104808" x="2413000" y="2514600"/>
          <p14:tracePt t="104824" x="2422525" y="2517775"/>
          <p14:tracePt t="104842" x="2454275" y="2524125"/>
          <p14:tracePt t="104858" x="2498725" y="2530475"/>
          <p14:tracePt t="104875" x="2581275" y="2543175"/>
          <p14:tracePt t="104892" x="2727325" y="2568575"/>
          <p14:tracePt t="104908" x="2844800" y="2584450"/>
          <p14:tracePt t="104924" x="2949575" y="2584450"/>
          <p14:tracePt t="104941" x="3089275" y="2593975"/>
          <p14:tracePt t="104957" x="3152775" y="2606675"/>
          <p14:tracePt t="104974" x="3197225" y="2606675"/>
          <p14:tracePt t="104991" x="3286125" y="2622550"/>
          <p14:tracePt t="105008" x="3330575" y="2622550"/>
          <p14:tracePt t="105025" x="3365500" y="2622550"/>
          <p14:tracePt t="105041" x="3394075" y="2622550"/>
          <p14:tracePt t="105058" x="3413125" y="2622550"/>
          <p14:tracePt t="105075" x="3422650" y="2622550"/>
          <p14:tracePt t="105091" x="3438525" y="2622550"/>
          <p14:tracePt t="105108" x="3460750" y="2622550"/>
          <p14:tracePt t="105125" x="3476625" y="2622550"/>
          <p14:tracePt t="105142" x="3524250" y="2619375"/>
          <p14:tracePt t="105158" x="3562350" y="2606675"/>
          <p14:tracePt t="105174" x="3619500" y="2606675"/>
          <p14:tracePt t="105191" x="3705225" y="2606675"/>
          <p14:tracePt t="105207" x="3749675" y="2606675"/>
          <p14:tracePt t="105224" x="3803650" y="2600325"/>
          <p14:tracePt t="105241" x="3889375" y="2600325"/>
          <p14:tracePt t="105257" x="3949700" y="2593975"/>
          <p14:tracePt t="105274" x="4010025" y="2593975"/>
          <p14:tracePt t="105291" x="4073525" y="2593975"/>
          <p14:tracePt t="105308" x="4102100" y="2593975"/>
          <p14:tracePt t="105325" x="4111625" y="2593975"/>
          <p14:tracePt t="105341" x="4127500" y="2593975"/>
          <p14:tracePt t="105358" x="4130675" y="2593975"/>
          <p14:tracePt t="105441" x="4124325" y="2581275"/>
          <p14:tracePt t="105448" x="4117975" y="2578100"/>
          <p14:tracePt t="105457" x="4114800" y="2571750"/>
          <p14:tracePt t="105474" x="4098925" y="2568575"/>
          <p14:tracePt t="105491" x="4041775" y="2549525"/>
          <p14:tracePt t="105508" x="3990975" y="2543175"/>
          <p14:tracePt t="105525" x="3930650" y="2533650"/>
          <p14:tracePt t="105541" x="3790950" y="2520950"/>
          <p14:tracePt t="105558" x="3708400" y="2520950"/>
          <p14:tracePt t="105562" x="3673475" y="2520950"/>
          <p14:tracePt t="105574" x="3625850" y="2520950"/>
          <p14:tracePt t="105591" x="3498850" y="2520950"/>
          <p14:tracePt t="105607" x="3416300" y="2520950"/>
          <p14:tracePt t="105624" x="3333750" y="2520950"/>
          <p14:tracePt t="105641" x="3254375" y="2520950"/>
          <p14:tracePt t="105658" x="3213100" y="2520950"/>
          <p14:tracePt t="105675" x="3190875" y="2520950"/>
          <p14:tracePt t="105691" x="3133725" y="2530475"/>
          <p14:tracePt t="105708" x="3105150" y="2530475"/>
          <p14:tracePt t="105725" x="3063875" y="2530475"/>
          <p14:tracePt t="105741" x="3035300" y="2536825"/>
          <p14:tracePt t="105757" x="3019425" y="2536825"/>
          <p14:tracePt t="105774" x="3009900" y="2536825"/>
          <p14:tracePt t="105791" x="2987675" y="2536825"/>
          <p14:tracePt t="105808" x="2978150" y="2536825"/>
          <p14:tracePt t="105826" x="2974975" y="2536825"/>
          <p14:tracePt t="105883" x="2987675" y="2536825"/>
          <p14:tracePt t="105890" x="3013075" y="2536825"/>
          <p14:tracePt t="105897" x="3038475" y="2536825"/>
          <p14:tracePt t="105908" x="3079750" y="2536825"/>
          <p14:tracePt t="105924" x="3175000" y="2536825"/>
          <p14:tracePt t="105941" x="3336925" y="2536825"/>
          <p14:tracePt t="105958" x="3429000" y="2536825"/>
          <p14:tracePt t="105975" x="3546475" y="2536825"/>
          <p14:tracePt t="105991" x="3660775" y="2536825"/>
          <p14:tracePt t="106008" x="3787775" y="2536825"/>
          <p14:tracePt t="106025" x="3917950" y="2549525"/>
          <p14:tracePt t="106041" x="4003675" y="2565400"/>
          <p14:tracePt t="106058" x="4067175" y="2574925"/>
          <p14:tracePt t="106075" x="4152900" y="2581275"/>
          <p14:tracePt t="106091" x="4191000" y="2587625"/>
          <p14:tracePt t="106108" x="4219575" y="2587625"/>
          <p14:tracePt t="106125" x="4235450" y="2587625"/>
          <p14:tracePt t="106141" x="4244975" y="2587625"/>
          <p14:tracePt t="106158" x="4254500" y="2587625"/>
          <p14:tracePt t="106369" x="4225925" y="2584450"/>
          <p14:tracePt t="106376" x="4191000" y="2584450"/>
          <p14:tracePt t="106391" x="4073525" y="2574925"/>
          <p14:tracePt t="106407" x="3971925" y="2574925"/>
          <p14:tracePt t="106425" x="3841750" y="2574925"/>
          <p14:tracePt t="106441" x="3790950" y="2574925"/>
          <p14:tracePt t="106457" x="3730625" y="2574925"/>
          <p14:tracePt t="106475" x="3660775" y="2574925"/>
          <p14:tracePt t="106491" x="3616325" y="2568575"/>
          <p14:tracePt t="106508" x="3571875" y="2568575"/>
          <p14:tracePt t="106525" x="3540125" y="2568575"/>
          <p14:tracePt t="106541" x="3508375" y="2568575"/>
          <p14:tracePt t="106557" x="3486150" y="2568575"/>
          <p14:tracePt t="106575" x="3454400" y="2568575"/>
          <p14:tracePt t="106592" x="3444875" y="2568575"/>
          <p14:tracePt t="106596" x="3438525" y="2568575"/>
          <p14:tracePt t="106608" x="3435350" y="2568575"/>
          <p14:tracePt t="106625" x="3406775" y="2568575"/>
          <p14:tracePt t="106642" x="3384550" y="2568575"/>
          <p14:tracePt t="106658" x="3355975" y="2568575"/>
          <p14:tracePt t="106675" x="3330575" y="2568575"/>
          <p14:tracePt t="106691" x="3321050" y="2568575"/>
          <p14:tracePt t="106707" x="3305175" y="2568575"/>
          <p14:tracePt t="106725" x="3289300" y="2568575"/>
          <p14:tracePt t="106741" x="3279775" y="2568575"/>
          <p14:tracePt t="106775" x="3276600" y="2568575"/>
          <p14:tracePt t="106791" x="3270250" y="2568575"/>
          <p14:tracePt t="107724" x="3321050" y="2568575"/>
          <p14:tracePt t="107731" x="3403600" y="2559050"/>
          <p14:tracePt t="107741" x="3482975" y="2559050"/>
          <p14:tracePt t="107759" x="3743325" y="2559050"/>
          <p14:tracePt t="107775" x="3927475" y="2549525"/>
          <p14:tracePt t="107809" x="4556125" y="2549525"/>
          <p14:tracePt t="107844" x="5197475" y="2565400"/>
          <p14:tracePt t="107860" x="5394325" y="2584450"/>
          <p14:tracePt t="107876" x="5556250" y="2613025"/>
          <p14:tracePt t="107891" x="5730875" y="2657475"/>
          <p14:tracePt t="107908" x="5943600" y="2701925"/>
          <p14:tracePt t="107924" x="6073775" y="2727325"/>
          <p14:tracePt t="107940" x="6194425" y="2752725"/>
          <p14:tracePt t="107957" x="6346825" y="2762250"/>
          <p14:tracePt t="107974" x="6403975" y="2762250"/>
          <p14:tracePt t="107992" x="6467475" y="2759075"/>
          <p14:tracePt t="108008" x="6530975" y="2733675"/>
          <p14:tracePt t="108024" x="6569075" y="2720975"/>
          <p14:tracePt t="108041" x="6613525" y="2714625"/>
          <p14:tracePt t="108057" x="6670675" y="2695575"/>
          <p14:tracePt t="108074" x="6699250" y="2689225"/>
          <p14:tracePt t="108091" x="6731000" y="2676525"/>
          <p14:tracePt t="108108" x="6743700" y="2660650"/>
          <p14:tracePt t="108124" x="6753225" y="2651125"/>
          <p14:tracePt t="108141" x="6769100" y="2641600"/>
          <p14:tracePt t="108158" x="6769100" y="2628900"/>
          <p14:tracePt t="108174" x="6769100" y="2616200"/>
          <p14:tracePt t="108191" x="6769100" y="2606675"/>
          <p14:tracePt t="108207" x="6769100" y="2603500"/>
          <p14:tracePt t="108224" x="6769100" y="2587625"/>
          <p14:tracePt t="108242" x="6769100" y="2578100"/>
          <p14:tracePt t="108258" x="6781800" y="2559050"/>
          <p14:tracePt t="108275" x="6784975" y="2533650"/>
          <p14:tracePt t="108291" x="6784975" y="2524125"/>
          <p14:tracePt t="108307" x="6784975" y="2511425"/>
          <p14:tracePt t="108365" x="6784975" y="2505075"/>
          <p14:tracePt t="108386" x="6784975" y="2501900"/>
          <p14:tracePt t="108393" x="6784975" y="2495550"/>
          <p14:tracePt t="108408" x="6784975" y="2479675"/>
          <p14:tracePt t="108424" x="6784975" y="2470150"/>
          <p14:tracePt t="108441" x="6791325" y="2460625"/>
          <p14:tracePt t="108457" x="6791325" y="2451100"/>
          <p14:tracePt t="110569" x="6861175" y="2476500"/>
          <p14:tracePt t="110576" x="6972300" y="2536825"/>
          <p14:tracePt t="110591" x="7159625" y="2613025"/>
          <p14:tracePt t="110608" x="7296150" y="2673350"/>
          <p14:tracePt t="110626" x="7435850" y="2749550"/>
          <p14:tracePt t="110641" x="7467600" y="2762250"/>
          <p14:tracePt t="110657" x="7483475" y="2771775"/>
          <p14:tracePt t="110690" x="7486650" y="2787650"/>
          <p14:tracePt t="110724" x="7372350" y="2768600"/>
          <p14:tracePt t="110741" x="7264400" y="2749550"/>
          <p14:tracePt t="110758" x="7156450" y="2733675"/>
          <p14:tracePt t="110775" x="7054850" y="2714625"/>
          <p14:tracePt t="110791" x="7019925" y="2714625"/>
          <p14:tracePt t="110807" x="6997700" y="2714625"/>
          <p14:tracePt t="110824" x="6981825" y="2714625"/>
          <p14:tracePt t="110841" x="6969125" y="2714625"/>
          <p14:tracePt t="110858" x="6959600" y="2714625"/>
          <p14:tracePt t="110875" x="6924675" y="2714625"/>
          <p14:tracePt t="110892" x="6896100" y="2714625"/>
          <p14:tracePt t="110908" x="6851650" y="2714625"/>
          <p14:tracePt t="110924" x="6804025" y="2714625"/>
          <p14:tracePt t="110940" x="6781800" y="2714625"/>
          <p14:tracePt t="110957" x="6759575" y="2714625"/>
          <p14:tracePt t="110974" x="6724650" y="2727325"/>
          <p14:tracePt t="110990" x="6715125" y="2736850"/>
          <p14:tracePt t="111007" x="6705600" y="2746375"/>
          <p14:tracePt t="111024" x="6683375" y="2768600"/>
          <p14:tracePt t="111040" x="6673850" y="2778125"/>
          <p14:tracePt t="111058" x="6664325" y="2787650"/>
          <p14:tracePt t="111074" x="6664325" y="2806700"/>
          <p14:tracePt t="111090" x="6661150" y="2816225"/>
          <p14:tracePt t="111107" x="6654800" y="2816225"/>
          <p14:tracePt t="111141" x="6654800" y="2809875"/>
          <p14:tracePt t="111158" x="6654800" y="2794000"/>
          <p14:tracePt t="111161" x="6654800" y="2784475"/>
          <p14:tracePt t="111175" x="6654800" y="2768600"/>
          <p14:tracePt t="111191" x="6654800" y="2759075"/>
          <p14:tracePt t="111208" x="6654800" y="2746375"/>
          <p14:tracePt t="111224" x="6654800" y="2717800"/>
          <p14:tracePt t="111240" x="6654800" y="2689225"/>
          <p14:tracePt t="111257" x="6654800" y="2667000"/>
          <p14:tracePt t="111274" x="6654800" y="2654300"/>
          <p14:tracePt t="111291" x="6654800" y="2638425"/>
          <p14:tracePt t="111308" x="6654800" y="2628900"/>
          <p14:tracePt t="113188" x="6597650" y="2600325"/>
          <p14:tracePt t="113194" x="6515100" y="2571750"/>
          <p14:tracePt t="113208" x="6327775" y="2498725"/>
          <p14:tracePt t="113225" x="6115050" y="2409825"/>
          <p14:tracePt t="113245" x="5737225" y="2286000"/>
          <p14:tracePt t="113261" x="5483225" y="2203450"/>
          <p14:tracePt t="113281" x="4991100" y="2085975"/>
          <p14:tracePt t="113308" x="4432300" y="1971675"/>
          <p14:tracePt t="113343" x="3832225" y="1822450"/>
          <p14:tracePt t="113360" x="3632200" y="1774825"/>
          <p14:tracePt t="113375" x="3425825" y="1727200"/>
          <p14:tracePt t="113391" x="3238500" y="1692275"/>
          <p14:tracePt t="113408" x="2949575" y="1625600"/>
          <p14:tracePt t="113424" x="2765425" y="1606550"/>
          <p14:tracePt t="113440" x="2578100" y="1577975"/>
          <p14:tracePt t="113457" x="2346325" y="1543050"/>
          <p14:tracePt t="113473" x="2238375" y="1527175"/>
          <p14:tracePt t="113490" x="2165350" y="1511300"/>
          <p14:tracePt t="113507" x="2095500" y="1492250"/>
          <p14:tracePt t="113524" x="2066925" y="1473200"/>
          <p14:tracePt t="113541" x="2047875" y="1463675"/>
          <p14:tracePt t="113557" x="2032000" y="1438275"/>
          <p14:tracePt t="113574" x="2016125" y="1412875"/>
          <p14:tracePt t="113591" x="2006600" y="1403350"/>
          <p14:tracePt t="113607" x="2006600" y="1387475"/>
          <p14:tracePt t="113623" x="2006600" y="1377950"/>
          <p14:tracePt t="113640" x="2006600" y="1362075"/>
          <p14:tracePt t="113656" x="2012950" y="1343025"/>
          <p14:tracePt t="113673" x="2035175" y="1317625"/>
          <p14:tracePt t="113690" x="2060575" y="1295400"/>
          <p14:tracePt t="113693" x="2089150" y="1279525"/>
          <p14:tracePt t="113707" x="2111375" y="1270000"/>
          <p14:tracePt t="113723" x="2133600" y="1257300"/>
          <p14:tracePt t="113741" x="2178050" y="1231900"/>
          <p14:tracePt t="113757" x="2193925" y="1222375"/>
          <p14:tracePt t="113773" x="2222500" y="1209675"/>
          <p14:tracePt t="113791" x="2317750" y="1181100"/>
          <p14:tracePt t="113807" x="2413000" y="1165225"/>
          <p14:tracePt t="113824" x="2520950" y="1149350"/>
          <p14:tracePt t="113841" x="2686050" y="1123950"/>
          <p14:tracePt t="113857" x="2755900" y="1123950"/>
          <p14:tracePt t="113873" x="2806700" y="1123950"/>
          <p14:tracePt t="113890" x="2851150" y="1127125"/>
          <p14:tracePt t="113907" x="2908300" y="1146175"/>
          <p14:tracePt t="113923" x="2933700" y="1158875"/>
          <p14:tracePt t="113941" x="2962275" y="1181100"/>
          <p14:tracePt t="113957" x="2962275" y="1190625"/>
          <p14:tracePt t="113974" x="2959100" y="1212850"/>
          <p14:tracePt t="113991" x="2921000" y="1263650"/>
          <p14:tracePt t="114006" x="2841625" y="1327150"/>
          <p14:tracePt t="114023" x="2724150" y="1406525"/>
          <p14:tracePt t="114041" x="2562225" y="1501775"/>
          <p14:tracePt t="114057" x="2416175" y="1555750"/>
          <p14:tracePt t="114073" x="2305050" y="1600200"/>
          <p14:tracePt t="114090" x="2159000" y="1638300"/>
          <p14:tracePt t="114107" x="2082800" y="1663700"/>
          <p14:tracePt t="114124" x="2032000" y="1676400"/>
          <p14:tracePt t="114141" x="1981200" y="1689100"/>
          <p14:tracePt t="114158" x="1952625" y="1689100"/>
          <p14:tracePt t="114174" x="1930400" y="1689100"/>
          <p14:tracePt t="114191" x="1895475" y="1689100"/>
          <p14:tracePt t="114207" x="1879600" y="1689100"/>
          <p14:tracePt t="114224" x="1860550" y="1689100"/>
          <p14:tracePt t="114241" x="1831975" y="1689100"/>
          <p14:tracePt t="114256" x="1822450" y="1689100"/>
          <p14:tracePt t="114273" x="1812925" y="1689100"/>
          <p14:tracePt t="114291" x="1790700" y="1689100"/>
          <p14:tracePt t="114307" x="1787525" y="1689100"/>
          <p14:tracePt t="114341" x="1778000" y="1689100"/>
          <p14:tracePt t="114357" x="1768475" y="1689100"/>
          <p14:tracePt t="114373" x="1762125" y="1689100"/>
          <p14:tracePt t="114464" x="1765300" y="1689100"/>
          <p14:tracePt t="114471" x="1768475" y="1689100"/>
          <p14:tracePt t="114477" x="1774825" y="1689100"/>
          <p14:tracePt t="114491" x="1790700" y="1689100"/>
          <p14:tracePt t="114507" x="1819275" y="1689100"/>
          <p14:tracePt t="114524" x="1841500" y="1698625"/>
          <p14:tracePt t="114540" x="1870075" y="1704975"/>
          <p14:tracePt t="114556" x="1879600" y="1704975"/>
          <p14:tracePt t="114574" x="1889125" y="1704975"/>
          <p14:tracePt t="114590" x="1905000" y="1704975"/>
          <p14:tracePt t="114607" x="1924050" y="1704975"/>
          <p14:tracePt t="114624" x="1946275" y="1704975"/>
          <p14:tracePt t="114640" x="2003425" y="1727200"/>
          <p14:tracePt t="114656" x="2063750" y="1739900"/>
          <p14:tracePt t="114674" x="2149475" y="1755775"/>
          <p14:tracePt t="114690" x="2295525" y="1778000"/>
          <p14:tracePt t="114706" x="2368550" y="1793875"/>
          <p14:tracePt t="114724" x="2428875" y="1793875"/>
          <p14:tracePt t="114729" x="2454275" y="1793875"/>
          <p14:tracePt t="114740" x="2498725" y="1793875"/>
          <p14:tracePt t="114758" x="2527300" y="1793875"/>
          <p14:tracePt t="114774" x="2559050" y="1793875"/>
          <p14:tracePt t="114791" x="2578100" y="1793875"/>
          <p14:tracePt t="114807" x="2600325" y="1778000"/>
          <p14:tracePt t="114823" x="2609850" y="1778000"/>
          <p14:tracePt t="114840" x="2622550" y="1778000"/>
          <p14:tracePt t="114874" x="2622550" y="1771650"/>
          <p14:tracePt t="114890" x="2619375" y="1768475"/>
          <p14:tracePt t="114907" x="2609850" y="1758950"/>
          <p14:tracePt t="114923" x="2593975" y="1758950"/>
          <p14:tracePt t="114940" x="2568575" y="1752600"/>
          <p14:tracePt t="114956" x="2536825" y="1752600"/>
          <p14:tracePt t="114974" x="2508250" y="1746250"/>
          <p14:tracePt t="114990" x="2403475" y="1739900"/>
          <p14:tracePt t="115006" x="2311400" y="1739900"/>
          <p14:tracePt t="115023" x="2228850" y="1739900"/>
          <p14:tracePt t="115040" x="2111375" y="1739900"/>
          <p14:tracePt t="115056" x="2019300" y="1739900"/>
          <p14:tracePt t="115073" x="1936750" y="1739900"/>
          <p14:tracePt t="115090" x="1851025" y="1739900"/>
          <p14:tracePt t="115107" x="1800225" y="1739900"/>
          <p14:tracePt t="115123" x="1746250" y="1724025"/>
          <p14:tracePt t="115140" x="1682750" y="1724025"/>
          <p14:tracePt t="115157" x="1660525" y="1724025"/>
          <p14:tracePt t="115175" x="1644650" y="1724025"/>
          <p14:tracePt t="115190" x="1625600" y="1724025"/>
          <p14:tracePt t="115206" x="1616075" y="1724025"/>
          <p14:tracePt t="115223" x="1606550" y="1724025"/>
          <p14:tracePt t="115226" x="1600200" y="1724025"/>
          <p14:tracePt t="115247" x="1597025" y="1724025"/>
          <p14:tracePt t="115269" x="1597025" y="1720850"/>
          <p14:tracePt t="115284" x="1597025" y="1714500"/>
          <p14:tracePt t="115291" x="1597025" y="1711325"/>
          <p14:tracePt t="115307" x="1597025" y="1701800"/>
          <p14:tracePt t="115323" x="1606550" y="1692275"/>
          <p14:tracePt t="115340" x="1641475" y="1673225"/>
          <p14:tracePt t="115356" x="1663700" y="1673225"/>
          <p14:tracePt t="115374" x="1701800" y="1673225"/>
          <p14:tracePt t="115390" x="1730375" y="1673225"/>
          <p14:tracePt t="115407" x="1790700" y="1673225"/>
          <p14:tracePt t="115425" x="1917700" y="1673225"/>
          <p14:tracePt t="115440" x="2032000" y="1673225"/>
          <p14:tracePt t="115456" x="2212975" y="1673225"/>
          <p14:tracePt t="115473" x="2374900" y="1673225"/>
          <p14:tracePt t="115490" x="2559050" y="1673225"/>
          <p14:tracePt t="115507" x="2698750" y="1689100"/>
          <p14:tracePt t="115524" x="2870200" y="1689100"/>
          <p14:tracePt t="115541" x="3041650" y="1689100"/>
          <p14:tracePt t="115557" x="3270250" y="1663700"/>
          <p14:tracePt t="115574" x="3822700" y="1581150"/>
          <p14:tracePt t="115591" x="4191000" y="1495425"/>
          <p14:tracePt t="115608" x="4552950" y="1422400"/>
          <p14:tracePt t="115625" x="4962525" y="1371600"/>
          <p14:tracePt t="115641" x="5191125" y="1362075"/>
          <p14:tracePt t="115657" x="5492750" y="1368425"/>
          <p14:tracePt t="115675" x="5965825" y="1463675"/>
          <p14:tracePt t="115691" x="6286500" y="1530350"/>
          <p14:tracePt t="115708" x="6689725" y="1606550"/>
          <p14:tracePt t="115724" x="7051675" y="1647825"/>
          <p14:tracePt t="115741" x="7245350" y="1666875"/>
          <p14:tracePt t="115756" x="7350125" y="1666875"/>
          <p14:tracePt t="115775" x="7423150" y="1666875"/>
          <p14:tracePt t="115791" x="7445375" y="1666875"/>
          <p14:tracePt t="115807" x="7454900" y="1666875"/>
          <p14:tracePt t="115824" x="7458075" y="1666875"/>
          <p14:tracePt t="116010" x="7429500" y="1685925"/>
          <p14:tracePt t="116017" x="7410450" y="1698625"/>
          <p14:tracePt t="116024" x="7400925" y="1704975"/>
          <p14:tracePt t="116040" x="7362825" y="1717675"/>
          <p14:tracePt t="116056" x="7315200" y="1730375"/>
          <p14:tracePt t="116074" x="7172325" y="1762125"/>
          <p14:tracePt t="116090" x="7064375" y="1778000"/>
          <p14:tracePt t="116107" x="6978650" y="1784350"/>
          <p14:tracePt t="116124" x="6873875" y="1784350"/>
          <p14:tracePt t="116141" x="6842125" y="1784350"/>
          <p14:tracePt t="116157" x="6826250" y="1784350"/>
          <p14:tracePt t="116173" x="6816725" y="1784350"/>
          <p14:tracePt t="116207" x="6823075" y="1778000"/>
          <p14:tracePt t="116224" x="6858000" y="1762125"/>
          <p14:tracePt t="116241" x="6870700" y="1749425"/>
          <p14:tracePt t="116257" x="6880225" y="1749425"/>
          <p14:tracePt t="116274" x="6883400" y="1749425"/>
          <p14:tracePt t="116302" x="6883400" y="1746250"/>
          <p14:tracePt t="116316" x="6883400" y="1739900"/>
          <p14:tracePt t="116324" x="6877050" y="1736725"/>
          <p14:tracePt t="116340" x="6861175" y="1724025"/>
          <p14:tracePt t="116356" x="6832600" y="1714500"/>
          <p14:tracePt t="116373" x="6765925" y="1685925"/>
          <p14:tracePt t="116390" x="6743700" y="1676400"/>
          <p14:tracePt t="116407" x="6711950" y="1663700"/>
          <p14:tracePt t="116424" x="6696075" y="1647825"/>
          <p14:tracePt t="116440" x="6692900" y="1631950"/>
          <p14:tracePt t="116457" x="6692900" y="1622425"/>
          <p14:tracePt t="116473" x="6734175" y="1606550"/>
          <p14:tracePt t="116490" x="6788150" y="1593850"/>
          <p14:tracePt t="116507" x="6848475" y="1593850"/>
          <p14:tracePt t="116523" x="6965950" y="1593850"/>
          <p14:tracePt t="116540" x="7035800" y="1593850"/>
          <p14:tracePt t="116557" x="7073900" y="1603375"/>
          <p14:tracePt t="116574" x="7102475" y="1603375"/>
          <p14:tracePt t="116590" x="7105650" y="1603375"/>
          <p14:tracePt t="116639" x="7099300" y="1603375"/>
          <p14:tracePt t="116645" x="7096125" y="1603375"/>
          <p14:tracePt t="116657" x="7089775" y="1603375"/>
          <p14:tracePt t="116674" x="7070725" y="1603375"/>
          <p14:tracePt t="116690" x="7061200" y="1603375"/>
          <p14:tracePt t="116708" x="7019925" y="1603375"/>
          <p14:tracePt t="116723" x="6997700" y="1603375"/>
          <p14:tracePt t="116739" x="6978650" y="1603375"/>
          <p14:tracePt t="116756" x="6946900" y="1603375"/>
          <p14:tracePt t="116759" x="6943725" y="1603375"/>
          <p14:tracePt t="116773" x="6934200" y="1603375"/>
          <p14:tracePt t="116790" x="6924675" y="1603375"/>
          <p14:tracePt t="116807" x="6908800" y="1603375"/>
          <p14:tracePt t="116823" x="6892925" y="1603375"/>
          <p14:tracePt t="116840" x="6883400" y="1603375"/>
          <p14:tracePt t="116857" x="6873875" y="1603375"/>
          <p14:tracePt t="116873" x="6835775" y="1603375"/>
          <p14:tracePt t="116890" x="6826250" y="1603375"/>
          <p14:tracePt t="116908" x="6807200" y="1603375"/>
          <p14:tracePt t="116923" x="6797675" y="1603375"/>
          <p14:tracePt t="116940" x="6784975" y="1603375"/>
          <p14:tracePt t="116957" x="6775450" y="1603375"/>
          <p14:tracePt t="116973" x="6756400" y="1603375"/>
          <p14:tracePt t="116990" x="6746875" y="1606550"/>
          <p14:tracePt t="117007" x="6731000" y="1622425"/>
          <p14:tracePt t="117023" x="6731000" y="1631950"/>
          <p14:tracePt t="117040" x="6731000" y="1647825"/>
          <p14:tracePt t="117057" x="6734175" y="1660525"/>
          <p14:tracePt t="117074" x="6762750" y="1673225"/>
          <p14:tracePt t="117090" x="6810375" y="1698625"/>
          <p14:tracePt t="117107" x="6873875" y="1717675"/>
          <p14:tracePt t="117123" x="6918325" y="1730375"/>
          <p14:tracePt t="117140" x="6950075" y="1736725"/>
          <p14:tracePt t="117157" x="7035800" y="1743075"/>
          <p14:tracePt t="117174" x="7140575" y="1743075"/>
          <p14:tracePt t="117191" x="7210425" y="1743075"/>
          <p14:tracePt t="117207" x="7280275" y="1739900"/>
          <p14:tracePt t="117224" x="7296150" y="1736725"/>
          <p14:tracePt t="117240" x="7305675" y="1727200"/>
          <p14:tracePt t="117257" x="7321550" y="1711325"/>
          <p14:tracePt t="117273" x="7321550" y="1695450"/>
          <p14:tracePt t="117290" x="7321550" y="1685925"/>
          <p14:tracePt t="117307" x="7321550" y="1673225"/>
          <p14:tracePt t="117324" x="7321550" y="1666875"/>
          <p14:tracePt t="117359" x="7315200" y="1666875"/>
          <p14:tracePt t="117374" x="7305675" y="1663700"/>
          <p14:tracePt t="117390" x="7283450" y="1644650"/>
          <p14:tracePt t="117406" x="7248525" y="1631950"/>
          <p14:tracePt t="117423" x="7239000" y="1631950"/>
          <p14:tracePt t="117440" x="7226300" y="1628775"/>
          <p14:tracePt t="117457" x="7213600" y="1628775"/>
          <p14:tracePt t="117473" x="7204075" y="1628775"/>
          <p14:tracePt t="118670" x="7150100" y="1631950"/>
          <p14:tracePt t="118677" x="7089775" y="1651000"/>
          <p14:tracePt t="118691" x="6981825" y="1676400"/>
          <p14:tracePt t="118706" x="6816725" y="1720850"/>
          <p14:tracePt t="118723" x="6651625" y="1774825"/>
          <p14:tracePt t="118741" x="6362700" y="1920875"/>
          <p14:tracePt t="118757" x="6146800" y="2028825"/>
          <p14:tracePt t="118791" x="5534025" y="2374900"/>
          <p14:tracePt t="118828" x="4946650" y="2819400"/>
          <p14:tracePt t="118841" x="4718050" y="3016250"/>
          <p14:tracePt t="118858" x="4502150" y="3222625"/>
          <p14:tracePt t="118874" x="4321175" y="3413125"/>
          <p14:tracePt t="118890" x="4060825" y="3635375"/>
          <p14:tracePt t="118908" x="3921125" y="3775075"/>
          <p14:tracePt t="118924" x="3781425" y="3924300"/>
          <p14:tracePt t="118940" x="3575050" y="4121150"/>
          <p14:tracePt t="118956" x="3448050" y="4229100"/>
          <p14:tracePt t="118976" x="3298825" y="4378325"/>
          <p14:tracePt t="118990" x="3225800" y="4451350"/>
          <p14:tracePt t="119006" x="3184525" y="4502150"/>
          <p14:tracePt t="119023" x="3143250" y="4537075"/>
          <p14:tracePt t="119040" x="3105150" y="4578350"/>
          <p14:tracePt t="119056" x="3095625" y="4587875"/>
          <p14:tracePt t="119073" x="3086100" y="4597400"/>
          <p14:tracePt t="119089" x="3070225" y="4619625"/>
          <p14:tracePt t="119354" x="3003550" y="4572000"/>
          <p14:tracePt t="119361" x="2917825" y="4486275"/>
          <p14:tracePt t="119373" x="2813050" y="4381500"/>
          <p14:tracePt t="119389" x="2536825" y="4051300"/>
          <p14:tracePt t="119408" x="2371725" y="3759200"/>
          <p14:tracePt t="119425" x="2228850" y="3505200"/>
          <p14:tracePt t="119441" x="2146300" y="3317875"/>
          <p14:tracePt t="119459" x="2098675" y="3162300"/>
          <p14:tracePt t="119473" x="2073275" y="3054350"/>
          <p14:tracePt t="119489" x="2047875" y="2876550"/>
          <p14:tracePt t="119506" x="2047875" y="2749550"/>
          <p14:tracePt t="119523" x="2047875" y="2679700"/>
          <p14:tracePt t="119539" x="2073275" y="2606675"/>
          <p14:tracePt t="119556" x="2079625" y="2578100"/>
          <p14:tracePt t="119574" x="2085975" y="2546350"/>
          <p14:tracePt t="119590" x="2085975" y="2520950"/>
          <p14:tracePt t="119606" x="2085975" y="2505075"/>
          <p14:tracePt t="119623" x="2085975" y="2495550"/>
          <p14:tracePt t="119639" x="2085975" y="2489200"/>
          <p14:tracePt t="119673" x="2082800" y="2489200"/>
          <p14:tracePt t="119689" x="2070100" y="2489200"/>
          <p14:tracePt t="119706" x="2054225" y="2489200"/>
          <p14:tracePt t="119723" x="2044700" y="2489200"/>
          <p14:tracePt t="119739" x="2016125" y="2498725"/>
          <p14:tracePt t="119756" x="1987550" y="2511425"/>
          <p14:tracePt t="119773" x="1962150" y="2543175"/>
          <p14:tracePt t="119776" x="1933575" y="2555875"/>
          <p14:tracePt t="119789" x="1892300" y="2606675"/>
          <p14:tracePt t="119806" x="1841500" y="2647950"/>
          <p14:tracePt t="119824" x="1768475" y="2720975"/>
          <p14:tracePt t="119839" x="1717675" y="2771775"/>
          <p14:tracePt t="119856" x="1692275" y="2803525"/>
          <p14:tracePt t="119874" x="1647825" y="2841625"/>
          <p14:tracePt t="119889" x="1625600" y="2870200"/>
          <p14:tracePt t="119906" x="1612900" y="2895600"/>
          <p14:tracePt t="119923" x="1597025" y="2905125"/>
          <p14:tracePt t="119939" x="1581150" y="2927350"/>
          <p14:tracePt t="119956" x="1571625" y="2936875"/>
          <p14:tracePt t="119974" x="1571625" y="2949575"/>
          <p14:tracePt t="119990" x="1571625" y="2959100"/>
          <p14:tracePt t="120006" x="1571625" y="2971800"/>
          <p14:tracePt t="120024" x="1571625" y="2974975"/>
          <p14:tracePt t="120039" x="1571625" y="2984500"/>
          <p14:tracePt t="120073" x="1571625" y="2994025"/>
          <p14:tracePt t="120153" x="1571625" y="2987675"/>
          <p14:tracePt t="120160" x="1571625" y="2984500"/>
          <p14:tracePt t="120173" x="1571625" y="2974975"/>
          <p14:tracePt t="120189" x="1565275" y="2959100"/>
          <p14:tracePt t="120206" x="1549400" y="2949575"/>
          <p14:tracePt t="120224" x="1536700" y="2933700"/>
          <p14:tracePt t="120239" x="1514475" y="2924175"/>
          <p14:tracePt t="120256" x="1495425" y="2905125"/>
          <p14:tracePt t="120273" x="1479550" y="2898775"/>
          <p14:tracePt t="120289" x="1470025" y="2895600"/>
          <p14:tracePt t="120306" x="1466850" y="2889250"/>
          <p14:tracePt t="120323" x="1466850" y="2886075"/>
          <p14:tracePt t="120340" x="1466850" y="2879725"/>
          <p14:tracePt t="120356" x="1466850" y="2876550"/>
          <p14:tracePt t="120373" x="1489075" y="2854325"/>
          <p14:tracePt t="120390" x="1520825" y="2841625"/>
          <p14:tracePt t="120406" x="1558925" y="2828925"/>
          <p14:tracePt t="120423" x="1673225" y="2784475"/>
          <p14:tracePt t="120439" x="1771650" y="2749550"/>
          <p14:tracePt t="120456" x="1851025" y="2711450"/>
          <p14:tracePt t="120473" x="1920875" y="2670175"/>
          <p14:tracePt t="120489" x="1930400" y="2660650"/>
          <p14:tracePt t="120506" x="1946275" y="2638425"/>
          <p14:tracePt t="120523" x="1952625" y="2622550"/>
          <p14:tracePt t="120540" x="1952625" y="2613025"/>
          <p14:tracePt t="120556" x="1952625" y="2600325"/>
          <p14:tracePt t="120574" x="1936750" y="2584450"/>
          <p14:tracePt t="120590" x="1920875" y="2584450"/>
          <p14:tracePt t="120607" x="1882775" y="2571750"/>
          <p14:tracePt t="120624" x="1797050" y="2571750"/>
          <p14:tracePt t="120640" x="1736725" y="2574925"/>
          <p14:tracePt t="120657" x="1673225" y="2590800"/>
          <p14:tracePt t="120673" x="1616075" y="2616200"/>
          <p14:tracePt t="120690" x="1600200" y="2625725"/>
          <p14:tracePt t="120707" x="1587500" y="2641600"/>
          <p14:tracePt t="120723" x="1581150" y="2682875"/>
          <p14:tracePt t="120740" x="1581150" y="2705100"/>
          <p14:tracePt t="120757" x="1581150" y="2733675"/>
          <p14:tracePt t="120774" x="1590675" y="2768600"/>
          <p14:tracePt t="120790" x="1603375" y="2797175"/>
          <p14:tracePt t="120794" x="1609725" y="2809875"/>
          <p14:tracePt t="120806" x="1616075" y="2822575"/>
          <p14:tracePt t="120823" x="1660525" y="2867025"/>
          <p14:tracePt t="120839" x="1698625" y="2892425"/>
          <p14:tracePt t="120856" x="1724025" y="2924175"/>
          <p14:tracePt t="120874" x="1736725" y="2943225"/>
          <p14:tracePt t="120889" x="1749425" y="2955925"/>
          <p14:tracePt t="120907" x="1749425" y="2968625"/>
          <p14:tracePt t="120923" x="1749425" y="2974975"/>
          <p14:tracePt t="126009" x="1781175" y="2971800"/>
          <p14:tracePt t="126016" x="1838325" y="2962275"/>
          <p14:tracePt t="126023" x="1885950" y="2955925"/>
          <p14:tracePt t="126040" x="2003425" y="2955925"/>
          <p14:tracePt t="126056" x="2117725" y="2962275"/>
          <p14:tracePt t="126072" x="2349500" y="2987675"/>
          <p14:tracePt t="126105" x="2587625" y="3028950"/>
          <p14:tracePt t="126139" x="2708275" y="3038475"/>
          <p14:tracePt t="126155" x="2717800" y="3038475"/>
          <p14:tracePt t="126172" x="2733675" y="3038475"/>
          <p14:tracePt t="126205" x="2733675" y="3044825"/>
          <p14:tracePt t="126223" x="2711450" y="3063875"/>
          <p14:tracePt t="126239" x="2689225" y="3076575"/>
          <p14:tracePt t="126255" x="2644775" y="3082925"/>
          <p14:tracePt t="126272" x="2587625" y="3089275"/>
          <p14:tracePt t="126289" x="2565400" y="3089275"/>
          <p14:tracePt t="126306" x="2536825" y="3095625"/>
          <p14:tracePt t="126322" x="2489200" y="3101975"/>
          <p14:tracePt t="126339" x="2444750" y="3101975"/>
          <p14:tracePt t="126357" x="2374900" y="3101975"/>
          <p14:tracePt t="126373" x="2314575" y="3101975"/>
          <p14:tracePt t="126390" x="2270125" y="3101975"/>
          <p14:tracePt t="126407" x="2222500" y="3101975"/>
          <p14:tracePt t="126423" x="2212975" y="3101975"/>
          <p14:tracePt t="126439" x="2203450" y="3101975"/>
          <p14:tracePt t="126456" x="2190750" y="3101975"/>
          <p14:tracePt t="126472" x="2184400" y="3101975"/>
          <p14:tracePt t="126544" x="2187575" y="3101975"/>
          <p14:tracePt t="126551" x="2190750" y="3101975"/>
          <p14:tracePt t="126585" x="2197100" y="3101975"/>
          <p14:tracePt t="126593" x="2200275" y="3101975"/>
          <p14:tracePt t="126605" x="2206625" y="3101975"/>
          <p14:tracePt t="126622" x="2219325" y="3101975"/>
          <p14:tracePt t="126639" x="2232025" y="3101975"/>
          <p14:tracePt t="126657" x="2241550" y="3089275"/>
          <p14:tracePt t="126673" x="2241550" y="3073400"/>
          <p14:tracePt t="126690" x="2241550" y="3051175"/>
          <p14:tracePt t="126706" x="2238375" y="3025775"/>
          <p14:tracePt t="126723" x="2222500" y="3016250"/>
          <p14:tracePt t="126739" x="2212975" y="3003550"/>
          <p14:tracePt t="126756" x="2200275" y="2990850"/>
          <p14:tracePt t="126772" x="2187575" y="2990850"/>
          <p14:tracePt t="126789" x="2162175" y="2990850"/>
          <p14:tracePt t="126806" x="2114550" y="2990850"/>
          <p14:tracePt t="126822" x="2076450" y="2990850"/>
          <p14:tracePt t="126839" x="2032000" y="2994025"/>
          <p14:tracePt t="126856" x="1990725" y="3006725"/>
          <p14:tracePt t="126872" x="1968500" y="3013075"/>
          <p14:tracePt t="126889" x="1936750" y="3022600"/>
          <p14:tracePt t="126892" x="1927225" y="3028950"/>
          <p14:tracePt t="126906" x="1901825" y="3041650"/>
          <p14:tracePt t="126922" x="1873250" y="3054350"/>
          <p14:tracePt t="126939" x="1847850" y="3063875"/>
          <p14:tracePt t="126956" x="1831975" y="3086100"/>
          <p14:tracePt t="126972" x="1819275" y="3095625"/>
          <p14:tracePt t="126989" x="1809750" y="3095625"/>
          <p14:tracePt t="127006" x="1797050" y="3101975"/>
          <p14:tracePt t="127022" x="1793875" y="3101975"/>
          <p14:tracePt t="127056" x="1793875" y="3105150"/>
          <p14:tracePt t="127072" x="1793875" y="3111500"/>
          <p14:tracePt t="127114" x="1800225" y="3111500"/>
          <p14:tracePt t="127122" x="1806575" y="3111500"/>
          <p14:tracePt t="127128" x="1809750" y="3111500"/>
          <p14:tracePt t="127139" x="1816100" y="3111500"/>
          <p14:tracePt t="127155" x="1835150" y="3111500"/>
          <p14:tracePt t="127172" x="1844675" y="3111500"/>
          <p14:tracePt t="127189" x="1854200" y="3105150"/>
          <p14:tracePt t="127205" x="1879600" y="3089275"/>
          <p14:tracePt t="127222" x="1889125" y="3079750"/>
          <p14:tracePt t="127239" x="1901825" y="3063875"/>
          <p14:tracePt t="127256" x="1914525" y="3044825"/>
          <p14:tracePt t="127272" x="1920875" y="3032125"/>
          <p14:tracePt t="127289" x="1920875" y="3019425"/>
          <p14:tracePt t="127305" x="1917700" y="3003550"/>
          <p14:tracePt t="127322" x="1908175" y="2994025"/>
          <p14:tracePt t="127339" x="1898650" y="2984500"/>
          <p14:tracePt t="127355" x="1885950" y="2974975"/>
          <p14:tracePt t="127372" x="1870075" y="2974975"/>
          <p14:tracePt t="127390" x="1860550" y="2974975"/>
          <p14:tracePt t="127393" x="1854200" y="2974975"/>
          <p14:tracePt t="127406" x="1838325" y="2974975"/>
          <p14:tracePt t="127422" x="1825625" y="2974975"/>
          <p14:tracePt t="127439" x="1812925" y="2974975"/>
          <p14:tracePt t="127455" x="1800225" y="2974975"/>
          <p14:tracePt t="127472" x="1790700" y="2974975"/>
          <p14:tracePt t="127489" x="1774825" y="2974975"/>
          <p14:tracePt t="127506" x="1758950" y="2974975"/>
          <p14:tracePt t="127522" x="1755775" y="2974975"/>
          <p14:tracePt t="127577" x="1755775" y="2968625"/>
          <p14:tracePt t="127584" x="1768475" y="2962275"/>
          <p14:tracePt t="127591" x="1793875" y="2955925"/>
          <p14:tracePt t="127605" x="1866900" y="2943225"/>
          <p14:tracePt t="127622" x="1965325" y="2927350"/>
          <p14:tracePt t="127641" x="2089150" y="2895600"/>
          <p14:tracePt t="127656" x="2171700" y="2886075"/>
          <p14:tracePt t="127673" x="2235200" y="2873375"/>
          <p14:tracePt t="127689" x="2279650" y="2867025"/>
          <p14:tracePt t="127706" x="2336800" y="2854325"/>
          <p14:tracePt t="127722" x="2346325" y="2851150"/>
          <p14:tracePt t="127739" x="2362200" y="2835275"/>
          <p14:tracePt t="127755" x="2378075" y="2835275"/>
          <p14:tracePt t="127772" x="2381250" y="2835275"/>
          <p14:tracePt t="127827" x="2374900" y="2835275"/>
          <p14:tracePt t="127834" x="2371725" y="2835275"/>
          <p14:tracePt t="127841" x="2359025" y="2835275"/>
          <p14:tracePt t="127855" x="2330450" y="2835275"/>
          <p14:tracePt t="127872" x="2308225" y="2835275"/>
          <p14:tracePt t="127889" x="2279650" y="2838450"/>
          <p14:tracePt t="127906" x="2244725" y="2838450"/>
          <p14:tracePt t="127922" x="2216150" y="2854325"/>
          <p14:tracePt t="127939" x="2184400" y="2860675"/>
          <p14:tracePt t="127955" x="2105025" y="2876550"/>
          <p14:tracePt t="127972" x="2060575" y="2889250"/>
          <p14:tracePt t="127989" x="2009775" y="2911475"/>
          <p14:tracePt t="128005" x="1990725" y="2911475"/>
          <p14:tracePt t="128023" x="1978025" y="2911475"/>
          <p14:tracePt t="128040" x="1965325" y="2917825"/>
          <p14:tracePt t="128056" x="1955800" y="2921000"/>
          <p14:tracePt t="128073" x="1939925" y="2927350"/>
          <p14:tracePt t="128090" x="1917700" y="2933700"/>
          <p14:tracePt t="128105" x="1901825" y="2943225"/>
          <p14:tracePt t="128122" x="1889125" y="2943225"/>
          <p14:tracePt t="128139" x="1873250" y="2943225"/>
          <p14:tracePt t="128155" x="1863725" y="2943225"/>
          <p14:tracePt t="128172" x="1857375" y="2943225"/>
          <p14:tracePt t="128189" x="1854200" y="2943225"/>
          <p14:tracePt t="128205" x="1847850" y="2943225"/>
          <p14:tracePt t="128222" x="1835150" y="2943225"/>
          <p14:tracePt t="128239" x="1819275" y="2943225"/>
          <p14:tracePt t="128256" x="1809750" y="2943225"/>
          <p14:tracePt t="128272" x="1800225" y="2943225"/>
          <p14:tracePt t="128289" x="1778000" y="2943225"/>
          <p14:tracePt t="128306" x="1768475" y="2943225"/>
          <p14:tracePt t="128322" x="1733550" y="2933700"/>
          <p14:tracePt t="128339" x="1638300" y="2914650"/>
          <p14:tracePt t="128355" x="1571625" y="2914650"/>
          <p14:tracePt t="128372" x="1511300" y="2914650"/>
          <p14:tracePt t="128389" x="1463675" y="2914650"/>
          <p14:tracePt t="128405" x="1454150" y="2914650"/>
          <p14:tracePt t="128422" x="1444625" y="2914650"/>
          <p14:tracePt t="128424" x="1438275" y="2914650"/>
          <p14:tracePt t="128439" x="1428750" y="2914650"/>
          <p14:tracePt t="128455" x="1412875" y="2914650"/>
          <p14:tracePt t="128525" x="1422400" y="2914650"/>
          <p14:tracePt t="128533" x="1425575" y="2914650"/>
          <p14:tracePt t="128539" x="1431925" y="2908300"/>
          <p14:tracePt t="128555" x="1454150" y="2892425"/>
          <p14:tracePt t="128572" x="1463675" y="2882900"/>
          <p14:tracePt t="128589" x="1482725" y="2867025"/>
          <p14:tracePt t="128606" x="1489075" y="2867025"/>
          <p14:tracePt t="128639" x="1495425" y="2867025"/>
          <p14:tracePt t="128689" x="1498600" y="2867025"/>
          <p14:tracePt t="128696" x="1504950" y="2867025"/>
          <p14:tracePt t="128705" x="1508125" y="2867025"/>
          <p14:tracePt t="128723" x="1524000" y="2867025"/>
          <p14:tracePt t="128739" x="1539875" y="2867025"/>
          <p14:tracePt t="128755" x="1549400" y="2867025"/>
          <p14:tracePt t="128773" x="1558925" y="2867025"/>
          <p14:tracePt t="128789" x="1577975" y="2867025"/>
          <p14:tracePt t="128805" x="1587500" y="2873375"/>
          <p14:tracePt t="128822" x="1597025" y="2882900"/>
          <p14:tracePt t="128838" x="1606550" y="2901950"/>
          <p14:tracePt t="128855" x="1606550" y="2914650"/>
          <p14:tracePt t="128872" x="1606550" y="2924175"/>
          <p14:tracePt t="128889" x="1612900" y="2936875"/>
          <p14:tracePt t="128906" x="1612900" y="2952750"/>
          <p14:tracePt t="128922" x="1612900" y="2962275"/>
          <p14:tracePt t="128938" x="1622425" y="2978150"/>
          <p14:tracePt t="128955" x="1622425" y="2987675"/>
          <p14:tracePt t="128972" x="1622425" y="2990850"/>
          <p14:tracePt t="129731" x="1641475" y="2990850"/>
          <p14:tracePt t="129739" x="1666875" y="2990850"/>
          <p14:tracePt t="129744" x="1682750" y="2990850"/>
          <p14:tracePt t="129755" x="1701800" y="2990850"/>
          <p14:tracePt t="129772" x="1781175" y="2990850"/>
          <p14:tracePt t="129789" x="1831975" y="2990850"/>
          <p14:tracePt t="129823" x="1939925" y="2987675"/>
          <p14:tracePt t="129856" x="1990725" y="2978150"/>
          <p14:tracePt t="129873" x="2032000" y="2978150"/>
          <p14:tracePt t="129889" x="2054225" y="2978150"/>
          <p14:tracePt t="129905" x="2070100" y="2978150"/>
          <p14:tracePt t="129923" x="2089150" y="2978150"/>
          <p14:tracePt t="129938" x="2098675" y="2978150"/>
          <p14:tracePt t="130059" x="2105025" y="2978150"/>
          <p14:tracePt t="131178" x="2127250" y="2978150"/>
          <p14:tracePt t="131185" x="2171700" y="2978150"/>
          <p14:tracePt t="131192" x="2219325" y="2981325"/>
          <p14:tracePt t="131206" x="2333625" y="2981325"/>
          <p14:tracePt t="131222" x="2441575" y="2990850"/>
          <p14:tracePt t="131238" x="2524125" y="2997200"/>
          <p14:tracePt t="131255" x="2593975" y="2997200"/>
          <p14:tracePt t="131289" x="2625725" y="2997200"/>
          <p14:tracePt t="131322" x="2628900" y="2997200"/>
          <p14:tracePt t="131385" x="2622550" y="2997200"/>
          <p14:tracePt t="131392" x="2613025" y="2997200"/>
          <p14:tracePt t="131405" x="2603500" y="2997200"/>
          <p14:tracePt t="131422" x="2587625" y="2997200"/>
          <p14:tracePt t="131439" x="2533650" y="2987675"/>
          <p14:tracePt t="131456" x="2400300" y="2965450"/>
          <p14:tracePt t="131472" x="2346325" y="2959100"/>
          <p14:tracePt t="131489" x="2311400" y="2959100"/>
          <p14:tracePt t="131506" x="2289175" y="2959100"/>
          <p14:tracePt t="131521" x="2276475" y="2959100"/>
          <p14:tracePt t="131538" x="2263775" y="2959100"/>
          <p14:tracePt t="131555" x="2254250" y="2959100"/>
          <p14:tracePt t="131589" x="2260600" y="2959100"/>
          <p14:tracePt t="131606" x="2339975" y="2968625"/>
          <p14:tracePt t="131622" x="2447925" y="2984500"/>
          <p14:tracePt t="131639" x="2565400" y="3009900"/>
          <p14:tracePt t="131655" x="2813050" y="3073400"/>
          <p14:tracePt t="131671" x="2930525" y="3092450"/>
          <p14:tracePt t="131688" x="3028950" y="3108325"/>
          <p14:tracePt t="131705" x="3127375" y="3130550"/>
          <p14:tracePt t="131722" x="3171825" y="3130550"/>
          <p14:tracePt t="131739" x="3200400" y="3130550"/>
          <p14:tracePt t="131755" x="3216275" y="3130550"/>
          <p14:tracePt t="131964" x="3209925" y="3127375"/>
          <p14:tracePt t="131970" x="3190875" y="3127375"/>
          <p14:tracePt t="131977" x="3178175" y="3121025"/>
          <p14:tracePt t="131988" x="3165475" y="3114675"/>
          <p14:tracePt t="132005" x="3105150" y="3108325"/>
          <p14:tracePt t="132022" x="3060700" y="3108325"/>
          <p14:tracePt t="132039" x="3022600" y="3108325"/>
          <p14:tracePt t="132056" x="2962275" y="3101975"/>
          <p14:tracePt t="132072" x="2917825" y="3101975"/>
          <p14:tracePt t="132089" x="2873375" y="3095625"/>
          <p14:tracePt t="132105" x="2822575" y="3082925"/>
          <p14:tracePt t="132121" x="2800350" y="3070225"/>
          <p14:tracePt t="132138" x="2778125" y="3070225"/>
          <p14:tracePt t="132156" x="2743200" y="3070225"/>
          <p14:tracePt t="132172" x="2730500" y="3070225"/>
          <p14:tracePt t="132189" x="2705100" y="3070225"/>
          <p14:tracePt t="132205" x="2692400" y="3070225"/>
          <p14:tracePt t="132222" x="2682875" y="3070225"/>
          <p14:tracePt t="132238" x="2673350" y="3070225"/>
          <p14:tracePt t="132254" x="2651125" y="3070225"/>
          <p14:tracePt t="132320" x="2647950" y="3070225"/>
          <p14:tracePt t="133082" x="2660650" y="3070225"/>
          <p14:tracePt t="133089" x="2679700" y="3070225"/>
          <p14:tracePt t="133096" x="2705100" y="3063875"/>
          <p14:tracePt t="133104" x="2714625" y="3063875"/>
          <p14:tracePt t="133122" x="2759075" y="3057525"/>
          <p14:tracePt t="133139" x="2809875" y="3041650"/>
          <p14:tracePt t="133172" x="2908300" y="3006725"/>
          <p14:tracePt t="133205" x="3035300" y="2987675"/>
          <p14:tracePt t="133221" x="3073400" y="2981325"/>
          <p14:tracePt t="133238" x="3121025" y="2981325"/>
          <p14:tracePt t="133255" x="3130550" y="2981325"/>
          <p14:tracePt t="133272" x="3143250" y="2981325"/>
          <p14:tracePt t="133289" x="3149600" y="2981325"/>
          <p14:tracePt t="134666" x="3197225" y="3006725"/>
          <p14:tracePt t="134673" x="3257550" y="3032125"/>
          <p14:tracePt t="134689" x="3416300" y="3105150"/>
          <p14:tracePt t="134706" x="3559175" y="3168650"/>
          <p14:tracePt t="134722" x="3740150" y="3219450"/>
          <p14:tracePt t="134738" x="3860800" y="3254375"/>
          <p14:tracePt t="134772" x="4051300" y="3263900"/>
          <p14:tracePt t="134804" x="4140200" y="3263900"/>
          <p14:tracePt t="134822" x="4162425" y="3263900"/>
          <p14:tracePt t="134838" x="4171950" y="3263900"/>
          <p14:tracePt t="134855" x="4187825" y="3263900"/>
          <p14:tracePt t="134871" x="4197350" y="3260725"/>
          <p14:tracePt t="134888" x="4200525" y="3257550"/>
          <p14:tracePt t="134905" x="4206875" y="3257550"/>
          <p14:tracePt t="134922" x="4213225" y="3251200"/>
          <p14:tracePt t="134938" x="4222750" y="3251200"/>
          <p14:tracePt t="134954" x="4225925" y="3251200"/>
          <p14:tracePt t="134972" x="4248150" y="3241675"/>
          <p14:tracePt t="134988" x="4257675" y="3241675"/>
          <p14:tracePt t="135004" x="4267200" y="3241675"/>
          <p14:tracePt t="135038" x="4270375" y="3241675"/>
          <p14:tracePt t="135107" x="4276725" y="3235325"/>
          <p14:tracePt t="135114" x="4279900" y="3228975"/>
          <p14:tracePt t="135122" x="4292600" y="3225800"/>
          <p14:tracePt t="135138" x="4302125" y="3216275"/>
          <p14:tracePt t="135155" x="4314825" y="3178175"/>
          <p14:tracePt t="135172" x="4340225" y="3114675"/>
          <p14:tracePt t="135188" x="4368800" y="3063875"/>
          <p14:tracePt t="135204" x="4381500" y="3028950"/>
          <p14:tracePt t="135221" x="4397375" y="2990850"/>
          <p14:tracePt t="135238" x="4403725" y="2981325"/>
          <p14:tracePt t="135255" x="4403725" y="2971800"/>
          <p14:tracePt t="135957" x="4451350" y="2990850"/>
          <p14:tracePt t="135963" x="4533900" y="3016250"/>
          <p14:tracePt t="135971" x="4616450" y="3035300"/>
          <p14:tracePt t="135989" x="4746625" y="3079750"/>
          <p14:tracePt t="136005" x="4914900" y="3121025"/>
          <p14:tracePt t="136021" x="5022850" y="3146425"/>
          <p14:tracePt t="136038" x="5130800" y="3155950"/>
          <p14:tracePt t="136071" x="5375275" y="3143250"/>
          <p14:tracePt t="136104" x="5591175" y="3117850"/>
          <p14:tracePt t="136121" x="5635625" y="3117850"/>
          <p14:tracePt t="136138" x="5664200" y="3117850"/>
          <p14:tracePt t="136155" x="5711825" y="3117850"/>
          <p14:tracePt t="136171" x="5756275" y="3117850"/>
          <p14:tracePt t="136188" x="5794375" y="3111500"/>
          <p14:tracePt t="136205" x="5857875" y="3105150"/>
          <p14:tracePt t="136221" x="5892800" y="3105150"/>
          <p14:tracePt t="136239" x="5921375" y="3105150"/>
          <p14:tracePt t="136254" x="5962650" y="3105150"/>
          <p14:tracePt t="136271" x="5972175" y="3105150"/>
          <p14:tracePt t="136287" x="5988050" y="3105150"/>
          <p14:tracePt t="136304" x="5997575" y="3105150"/>
          <p14:tracePt t="136339" x="6003925" y="3105150"/>
          <p14:tracePt t="136391" x="6000750" y="3098800"/>
          <p14:tracePt t="136398" x="5994400" y="3095625"/>
          <p14:tracePt t="136406" x="5991225" y="3095625"/>
          <p14:tracePt t="136421" x="5962650" y="3082925"/>
          <p14:tracePt t="136438" x="5908675" y="3060700"/>
          <p14:tracePt t="136455" x="5835650" y="3041650"/>
          <p14:tracePt t="136471" x="5803900" y="3028950"/>
          <p14:tracePt t="136488" x="5775325" y="3022600"/>
          <p14:tracePt t="136505" x="5756275" y="3022600"/>
          <p14:tracePt t="136522" x="5734050" y="3022600"/>
          <p14:tracePt t="136538" x="5718175" y="3019425"/>
          <p14:tracePt t="136555" x="5676900" y="3013075"/>
          <p14:tracePt t="136571" x="5654675" y="3013075"/>
          <p14:tracePt t="136588" x="5645150" y="3013075"/>
          <p14:tracePt t="136604" x="5626100" y="3013075"/>
          <p14:tracePt t="136621" x="5613400" y="3013075"/>
          <p14:tracePt t="136638" x="5603875" y="3013075"/>
          <p14:tracePt t="136654" x="5584825" y="3013075"/>
          <p14:tracePt t="136671" x="5562600" y="3006725"/>
          <p14:tracePt t="136688" x="5540375" y="2997200"/>
          <p14:tracePt t="136705" x="5511800" y="2997200"/>
          <p14:tracePt t="136722" x="5502275" y="2997200"/>
          <p14:tracePt t="136738" x="5492750" y="2997200"/>
          <p14:tracePt t="136754" x="5480050" y="2997200"/>
          <p14:tracePt t="136772" x="5464175" y="2997200"/>
          <p14:tracePt t="136805" x="5464175" y="2987675"/>
          <p14:tracePt t="136822" x="5464175" y="2981325"/>
          <p14:tracePt t="136838" x="5476875" y="2971800"/>
          <p14:tracePt t="136855" x="5543550" y="2940050"/>
          <p14:tracePt t="136871" x="5626100" y="2924175"/>
          <p14:tracePt t="136888" x="5711825" y="2908300"/>
          <p14:tracePt t="136904" x="5829300" y="2908300"/>
          <p14:tracePt t="136921" x="5934075" y="2898775"/>
          <p14:tracePt t="136938" x="6016625" y="2898775"/>
          <p14:tracePt t="136955" x="6134100" y="2898775"/>
          <p14:tracePt t="136971" x="6248400" y="2898775"/>
          <p14:tracePt t="136988" x="6321425" y="2898775"/>
          <p14:tracePt t="137005" x="6375400" y="2898775"/>
          <p14:tracePt t="137021" x="6384925" y="2898775"/>
          <p14:tracePt t="137038" x="6391275" y="2898775"/>
          <p14:tracePt t="137072" x="6388100" y="2898775"/>
          <p14:tracePt t="137089" x="6359525" y="2879725"/>
          <p14:tracePt t="137105" x="6327775" y="2867025"/>
          <p14:tracePt t="137121" x="6276975" y="2854325"/>
          <p14:tracePt t="137138" x="6143625" y="2828925"/>
          <p14:tracePt t="137154" x="6035675" y="2813050"/>
          <p14:tracePt t="137171" x="5953125" y="2813050"/>
          <p14:tracePt t="137188" x="5838825" y="2813050"/>
          <p14:tracePt t="137205" x="5756275" y="2813050"/>
          <p14:tracePt t="137222" x="5670550" y="2825750"/>
          <p14:tracePt t="137239" x="5559425" y="2847975"/>
          <p14:tracePt t="137255" x="5495925" y="2863850"/>
          <p14:tracePt t="137271" x="5432425" y="2876550"/>
          <p14:tracePt t="137288" x="5340350" y="2905125"/>
          <p14:tracePt t="137304" x="5295900" y="2917825"/>
          <p14:tracePt t="137321" x="5251450" y="2930525"/>
          <p14:tracePt t="137339" x="5216525" y="2949575"/>
          <p14:tracePt t="137355" x="5184775" y="2949575"/>
          <p14:tracePt t="137372" x="5162550" y="2955925"/>
          <p14:tracePt t="137388" x="5137150" y="2955925"/>
          <p14:tracePt t="137404" x="5127625" y="2955925"/>
          <p14:tracePt t="137421" x="5118100" y="2955925"/>
          <p14:tracePt t="137438" x="5105400" y="2965450"/>
          <p14:tracePt t="137455" x="5105400" y="2971800"/>
          <p14:tracePt t="137472" x="5105400" y="2974975"/>
          <p14:tracePt t="137488" x="5124450" y="2981325"/>
          <p14:tracePt t="137505" x="5175250" y="2981325"/>
          <p14:tracePt t="137521" x="5260975" y="2987675"/>
          <p14:tracePt t="137538" x="5378450" y="3003550"/>
          <p14:tracePt t="137554" x="5461000" y="3009900"/>
          <p14:tracePt t="137571" x="5578475" y="3028950"/>
          <p14:tracePt t="137588" x="5743575" y="3044825"/>
          <p14:tracePt t="137605" x="5816600" y="3044825"/>
          <p14:tracePt t="137622" x="5876925" y="3051175"/>
          <p14:tracePt t="137638" x="5918200" y="3051175"/>
          <p14:tracePt t="137655" x="5927725" y="3051175"/>
          <p14:tracePt t="137672" x="5937250" y="3051175"/>
          <p14:tracePt t="137725" x="5930900" y="3051175"/>
          <p14:tracePt t="137732" x="5927725" y="3051175"/>
          <p14:tracePt t="137739" x="5921375" y="3051175"/>
          <p14:tracePt t="137755" x="5905500" y="3054350"/>
          <p14:tracePt t="137772" x="5895975" y="3054350"/>
          <p14:tracePt t="137788" x="5883275" y="3054350"/>
          <p14:tracePt t="137805" x="5861050" y="3054350"/>
          <p14:tracePt t="137822" x="5838825" y="3054350"/>
          <p14:tracePt t="137838" x="5768975" y="3051175"/>
          <p14:tracePt t="137854" x="5715000" y="3044825"/>
          <p14:tracePt t="137871" x="5676900" y="3038475"/>
          <p14:tracePt t="137888" x="5616575" y="3038475"/>
          <p14:tracePt t="137904" x="5578475" y="3038475"/>
          <p14:tracePt t="137922" x="5534025" y="3038475"/>
          <p14:tracePt t="137938" x="5480050" y="3038475"/>
          <p14:tracePt t="137955" x="5441950" y="3038475"/>
          <p14:tracePt t="137972" x="5413375" y="3038475"/>
          <p14:tracePt t="137988" x="5372100" y="3038475"/>
          <p14:tracePt t="138005" x="5343525" y="3038475"/>
          <p14:tracePt t="138022" x="5334000" y="3038475"/>
          <p14:tracePt t="138039" x="5321300" y="3038475"/>
          <p14:tracePt t="138055" x="5305425" y="3038475"/>
          <p14:tracePt t="138096" x="5318125" y="3038475"/>
          <p14:tracePt t="138104" x="5327650" y="3032125"/>
          <p14:tracePt t="138122" x="5365750" y="3019425"/>
          <p14:tracePt t="138138" x="5464175" y="3006725"/>
          <p14:tracePt t="138155" x="5518150" y="3000375"/>
          <p14:tracePt t="138172" x="5556250" y="2994025"/>
          <p14:tracePt t="138188" x="5616575" y="2987675"/>
          <p14:tracePt t="138205" x="5648325" y="2987675"/>
          <p14:tracePt t="138221" x="5667375" y="2987675"/>
          <p14:tracePt t="138237" x="5695950" y="2987675"/>
          <p14:tracePt t="138254" x="5705475" y="2987675"/>
          <p14:tracePt t="138271" x="5715000" y="2987675"/>
          <p14:tracePt t="138366" x="5711825" y="2987675"/>
          <p14:tracePt t="138373" x="5708650" y="2987675"/>
          <p14:tracePt t="138387" x="5699125" y="2987675"/>
          <p14:tracePt t="138404" x="5670550" y="2974975"/>
          <p14:tracePt t="138423" x="5613400" y="2955925"/>
          <p14:tracePt t="138439" x="5584825" y="2949575"/>
          <p14:tracePt t="138455" x="5546725" y="2949575"/>
          <p14:tracePt t="138473" x="5499100" y="2949575"/>
          <p14:tracePt t="138488" x="5461000" y="2949575"/>
          <p14:tracePt t="138504" x="5419725" y="2949575"/>
          <p14:tracePt t="138521" x="5375275" y="2949575"/>
          <p14:tracePt t="138537" x="5334000" y="2949575"/>
          <p14:tracePt t="138554" x="5305425" y="2949575"/>
          <p14:tracePt t="138572" x="5283200" y="2949575"/>
          <p14:tracePt t="138588" x="5270500" y="2949575"/>
          <p14:tracePt t="138605" x="5257800" y="2949575"/>
          <p14:tracePt t="138608" x="5254625" y="2949575"/>
          <p14:tracePt t="138621" x="5248275" y="2949575"/>
          <p14:tracePt t="138638" x="5245100" y="2949575"/>
          <p14:tracePt t="139736" x="5289550" y="2959100"/>
          <p14:tracePt t="139742" x="5349875" y="2978150"/>
          <p14:tracePt t="139755" x="5410200" y="2994025"/>
          <p14:tracePt t="139772" x="5597525" y="3028950"/>
          <p14:tracePt t="139788" x="5705475" y="3044825"/>
          <p14:tracePt t="139804" x="5800725" y="3054350"/>
          <p14:tracePt t="139821" x="5940425" y="3054350"/>
          <p14:tracePt t="139855" x="6137275" y="3054350"/>
          <p14:tracePt t="139888" x="6242050" y="3051175"/>
          <p14:tracePt t="139906" x="6276975" y="3051175"/>
          <p14:tracePt t="139921" x="6292850" y="3051175"/>
          <p14:tracePt t="139937" x="6302375" y="3051175"/>
          <p14:tracePt t="139955" x="6334125" y="3051175"/>
          <p14:tracePt t="139971" x="6350000" y="3051175"/>
          <p14:tracePt t="139988" x="6362700" y="3051175"/>
          <p14:tracePt t="140006" x="6378575" y="3051175"/>
          <p14:tracePt t="140038" x="6378575" y="3044825"/>
          <p14:tracePt t="140055" x="6378575" y="3025775"/>
          <p14:tracePt t="140071" x="6378575" y="3019425"/>
          <p14:tracePt t="140128" x="6378575" y="3016250"/>
          <p14:tracePt t="140135" x="6378575" y="3009900"/>
          <p14:tracePt t="140142" x="6378575" y="3006725"/>
          <p14:tracePt t="140155" x="6378575" y="2997200"/>
          <p14:tracePt t="140172" x="6365875" y="2990850"/>
          <p14:tracePt t="140188" x="6346825" y="2987675"/>
          <p14:tracePt t="140205" x="6311900" y="2974975"/>
          <p14:tracePt t="140221" x="6283325" y="2974975"/>
          <p14:tracePt t="140237" x="6261100" y="2974975"/>
          <p14:tracePt t="140255" x="6219825" y="2974975"/>
          <p14:tracePt t="140271" x="6165850" y="2974975"/>
          <p14:tracePt t="140287" x="6115050" y="2974975"/>
          <p14:tracePt t="140305" x="6045200" y="2974975"/>
          <p14:tracePt t="140321" x="6007100" y="2978150"/>
          <p14:tracePt t="140337" x="5978525" y="2984500"/>
          <p14:tracePt t="140355" x="5956300" y="2987675"/>
          <p14:tracePt t="140371" x="5946775" y="2987675"/>
          <p14:tracePt t="140388" x="5930900" y="2987675"/>
          <p14:tracePt t="140405" x="5899150" y="2987675"/>
          <p14:tracePt t="140421" x="5870575" y="2987675"/>
          <p14:tracePt t="140438" x="5848350" y="2987675"/>
          <p14:tracePt t="140455" x="5832475" y="2987675"/>
          <p14:tracePt t="140471" x="5819775" y="2987675"/>
          <p14:tracePt t="140487" x="5810250" y="2987675"/>
          <p14:tracePt t="140504" x="5803900" y="2987675"/>
          <p14:tracePt t="140591" x="5807075" y="2987675"/>
          <p14:tracePt t="140598" x="5810250" y="2987675"/>
          <p14:tracePt t="140605" x="5816600" y="2987675"/>
          <p14:tracePt t="140621" x="5845175" y="2974975"/>
          <p14:tracePt t="140637" x="5873750" y="2962275"/>
          <p14:tracePt t="140655" x="5915025" y="2955925"/>
          <p14:tracePt t="140671" x="5937250" y="2955925"/>
          <p14:tracePt t="140687" x="5965825" y="2955925"/>
          <p14:tracePt t="140704" x="6000750" y="2955925"/>
          <p14:tracePt t="140721" x="6029325" y="2949575"/>
          <p14:tracePt t="140737" x="6051550" y="2949575"/>
          <p14:tracePt t="140754" x="6080125" y="2949575"/>
          <p14:tracePt t="140771" x="6089650" y="2949575"/>
          <p14:tracePt t="140788" x="6092825" y="2949575"/>
          <p14:tracePt t="140876" x="6099175" y="2949575"/>
          <p14:tracePt t="140883" x="6102350" y="2949575"/>
          <p14:tracePt t="140890" x="6108700" y="2949575"/>
          <p14:tracePt t="140904" x="6124575" y="2949575"/>
          <p14:tracePt t="140921" x="6134100" y="2949575"/>
          <p14:tracePt t="140938" x="6143625" y="2949575"/>
          <p14:tracePt t="140955" x="6156325" y="2949575"/>
          <p14:tracePt t="140971" x="6184900" y="2952750"/>
          <p14:tracePt t="140988" x="6207125" y="2959100"/>
          <p14:tracePt t="141004" x="6251575" y="2978150"/>
          <p14:tracePt t="141021" x="6273800" y="2984500"/>
          <p14:tracePt t="141037" x="6302375" y="2987675"/>
          <p14:tracePt t="141054" x="6353175" y="3000375"/>
          <p14:tracePt t="141071" x="6381750" y="3006725"/>
          <p14:tracePt t="141087" x="6410325" y="3013075"/>
          <p14:tracePt t="141104" x="6445250" y="3013075"/>
          <p14:tracePt t="141121" x="6454775" y="3013075"/>
          <p14:tracePt t="141137" x="6470650" y="3013075"/>
          <p14:tracePt t="141154" x="6483350" y="3013075"/>
          <p14:tracePt t="141170" x="6492875" y="3013075"/>
          <p14:tracePt t="141187" x="6515100" y="3013075"/>
          <p14:tracePt t="141204" x="6546850" y="3013075"/>
          <p14:tracePt t="141220" x="6584950" y="3013075"/>
          <p14:tracePt t="141237" x="6613525" y="3013075"/>
          <p14:tracePt t="141254" x="6661150" y="3013075"/>
          <p14:tracePt t="141271" x="6705600" y="3013075"/>
          <p14:tracePt t="141287" x="6734175" y="3013075"/>
          <p14:tracePt t="141305" x="6797675" y="3013075"/>
          <p14:tracePt t="141320" x="6848475" y="3013075"/>
          <p14:tracePt t="141337" x="6908800" y="3013075"/>
          <p14:tracePt t="141355" x="6978650" y="3019425"/>
          <p14:tracePt t="141371" x="7016750" y="3019425"/>
          <p14:tracePt t="141389" x="7048500" y="3019425"/>
          <p14:tracePt t="141404" x="7073900" y="3019425"/>
          <p14:tracePt t="141420" x="7083425" y="3019425"/>
          <p14:tracePt t="141437" x="7099300" y="3013075"/>
          <p14:tracePt t="141454" x="7118350" y="3003550"/>
          <p14:tracePt t="141471" x="7127875" y="3003550"/>
          <p14:tracePt t="141487" x="7137400" y="3003550"/>
          <p14:tracePt t="141505" x="7153275" y="3003550"/>
          <p14:tracePt t="141845" x="7140575" y="3003550"/>
          <p14:tracePt t="141853" x="7127875" y="3003550"/>
          <p14:tracePt t="141860" x="7118350" y="3003550"/>
          <p14:tracePt t="141870" x="7105650" y="3003550"/>
          <p14:tracePt t="141888" x="7067550" y="3003550"/>
          <p14:tracePt t="141905" x="7023100" y="3003550"/>
          <p14:tracePt t="141938" x="6873875" y="3003550"/>
          <p14:tracePt t="141972" x="6772275" y="3003550"/>
          <p14:tracePt t="141988" x="6692900" y="3003550"/>
          <p14:tracePt t="142005" x="6642100" y="3003550"/>
          <p14:tracePt t="142021" x="6572250" y="3003550"/>
          <p14:tracePt t="142038" x="6457950" y="3003550"/>
          <p14:tracePt t="142055" x="6397625" y="3006725"/>
          <p14:tracePt t="142071" x="6365875" y="3019425"/>
          <p14:tracePt t="142088" x="6324600" y="3035300"/>
          <p14:tracePt t="142104" x="6315075" y="3041650"/>
          <p14:tracePt t="142121" x="6305550" y="3041650"/>
          <p14:tracePt t="142139" x="6280150" y="3041650"/>
          <p14:tracePt t="142154" x="6257925" y="3041650"/>
          <p14:tracePt t="142171" x="6226175" y="3041650"/>
          <p14:tracePt t="142187" x="6194425" y="3041650"/>
          <p14:tracePt t="142204" x="6178550" y="3041650"/>
          <p14:tracePt t="142221" x="6169025" y="3041650"/>
          <p14:tracePt t="142238" x="6153150" y="3041650"/>
          <p14:tracePt t="142254" x="6143625" y="3041650"/>
          <p14:tracePt t="142271" x="6127750" y="3041650"/>
          <p14:tracePt t="142287" x="6115050" y="3041650"/>
          <p14:tracePt t="142304" x="6105525" y="3041650"/>
          <p14:tracePt t="142931" x="6124575" y="3038475"/>
          <p14:tracePt t="142938" x="6149975" y="3038475"/>
          <p14:tracePt t="142955" x="6270625" y="3038475"/>
          <p14:tracePt t="142971" x="6489700" y="3063875"/>
          <p14:tracePt t="142989" x="6892925" y="3127375"/>
          <p14:tracePt t="143010" x="7331075" y="3194050"/>
          <p14:tracePt t="143029" x="7705725" y="3241675"/>
          <p14:tracePt t="143054" x="7908925" y="3286125"/>
          <p14:tracePt t="143088" x="8105775" y="3333750"/>
          <p14:tracePt t="143105" x="8134350" y="3333750"/>
          <p14:tracePt t="143122" x="8162925" y="3333750"/>
          <p14:tracePt t="143138" x="8172450" y="3333750"/>
          <p14:tracePt t="143154" x="8172450" y="3324225"/>
          <p14:tracePt t="143158" x="8172450" y="3321050"/>
          <p14:tracePt t="143171" x="8172450" y="3305175"/>
          <p14:tracePt t="143187" x="8172450" y="3276600"/>
          <p14:tracePt t="143204" x="8162925" y="3244850"/>
          <p14:tracePt t="143222" x="8137525" y="3203575"/>
          <p14:tracePt t="143238" x="8128000" y="3178175"/>
          <p14:tracePt t="143254" x="8115300" y="3165475"/>
          <p14:tracePt t="143272" x="8102600" y="3149600"/>
          <p14:tracePt t="143288" x="8086725" y="3133725"/>
          <p14:tracePt t="143304" x="8077200" y="3124200"/>
          <p14:tracePt t="143320" x="8051800" y="3105150"/>
          <p14:tracePt t="143337" x="7956550" y="3070225"/>
          <p14:tracePt t="143354" x="7823200" y="3016250"/>
          <p14:tracePt t="143371" x="7623175" y="2962275"/>
          <p14:tracePt t="143387" x="7493000" y="2946400"/>
          <p14:tracePt t="143404" x="7397750" y="2930525"/>
          <p14:tracePt t="143422" x="7305675" y="2930525"/>
          <p14:tracePt t="143438" x="7261225" y="2930525"/>
          <p14:tracePt t="143454" x="7219950" y="2930525"/>
          <p14:tracePt t="143471" x="7156450" y="2930525"/>
          <p14:tracePt t="143487" x="7127875" y="2930525"/>
          <p14:tracePt t="143503" x="7099300" y="2930525"/>
          <p14:tracePt t="143521" x="7077075" y="2930525"/>
          <p14:tracePt t="143537" x="7067550" y="2930525"/>
          <p14:tracePt t="143554" x="7051675" y="2930525"/>
          <p14:tracePt t="143571" x="7038975" y="2930525"/>
          <p14:tracePt t="144271" x="6870700" y="2901950"/>
          <p14:tracePt t="144278" x="6600825" y="2860675"/>
          <p14:tracePt t="144287" x="6219825" y="2828925"/>
          <p14:tracePt t="144304" x="5527675" y="2752725"/>
          <p14:tracePt t="144325" x="4429125" y="2778125"/>
          <p14:tracePt t="144345" x="3403600" y="2873375"/>
          <p14:tracePt t="144372" x="2127250" y="3038475"/>
          <p14:tracePt t="144406" x="1130300" y="3175000"/>
          <p14:tracePt t="144422" x="835025" y="3219450"/>
          <p14:tracePt t="144438" x="641350" y="3238500"/>
          <p14:tracePt t="144454" x="479425" y="3257550"/>
          <p14:tracePt t="144470" x="314325" y="3282950"/>
          <p14:tracePt t="144487" x="238125" y="3298825"/>
          <p14:tracePt t="144504" x="209550" y="3298825"/>
          <p14:tracePt t="144521" x="168275" y="3298825"/>
          <p14:tracePt t="144537" x="152400" y="3298825"/>
          <p14:tracePt t="144555" x="133350" y="3298825"/>
          <p14:tracePt t="144570" x="123825" y="3298825"/>
          <p14:tracePt t="144588" x="114300" y="3298825"/>
          <p14:tracePt t="144605" x="98425" y="3302000"/>
          <p14:tracePt t="144621" x="82550" y="3308350"/>
          <p14:tracePt t="144638" x="79375" y="3308350"/>
          <p14:tracePt t="144655" x="73025" y="3311525"/>
          <p14:tracePt t="144670" x="73025" y="3317875"/>
          <p14:tracePt t="144687" x="73025" y="3321050"/>
          <p14:tracePt t="144703" x="79375" y="3327400"/>
          <p14:tracePt t="144720" x="219075" y="3340100"/>
          <p14:tracePt t="144737" x="381000" y="3359150"/>
          <p14:tracePt t="144754" x="644525" y="3368675"/>
          <p14:tracePt t="144770" x="815975" y="3368675"/>
          <p14:tracePt t="144786" x="933450" y="3368675"/>
          <p14:tracePt t="144804" x="1117600" y="3378200"/>
          <p14:tracePt t="144820" x="1231900" y="3378200"/>
          <p14:tracePt t="144837" x="1317625" y="3384550"/>
          <p14:tracePt t="144854" x="1422400" y="3390900"/>
          <p14:tracePt t="144870" x="1504950" y="3390900"/>
          <p14:tracePt t="144887" x="1565275" y="3390900"/>
          <p14:tracePt t="144903" x="1609725" y="3390900"/>
          <p14:tracePt t="144920" x="1635125" y="3390900"/>
          <p14:tracePt t="144937" x="1651000" y="3390900"/>
          <p14:tracePt t="144954" x="1657350" y="3390900"/>
          <p14:tracePt t="145006" x="1660525" y="3390900"/>
          <p14:tracePt t="145091" x="1660525" y="3384550"/>
          <p14:tracePt t="145097" x="1660525" y="3381375"/>
          <p14:tracePt t="145141" x="1660525" y="3375025"/>
          <p14:tracePt t="145155" x="1660525" y="3365500"/>
          <p14:tracePt t="145162" x="1660525" y="3359150"/>
          <p14:tracePt t="145191" x="1660525" y="3355975"/>
          <p14:tracePt t="145305" x="1660525" y="3349625"/>
          <p14:tracePt t="145519" x="1695450" y="3349625"/>
          <p14:tracePt t="145525" x="1739900" y="3349625"/>
          <p14:tracePt t="145537" x="1797050" y="3349625"/>
          <p14:tracePt t="145553" x="1927225" y="3349625"/>
          <p14:tracePt t="145587" x="2124075" y="3349625"/>
          <p14:tracePt t="145621" x="2311400" y="3349625"/>
          <p14:tracePt t="145637" x="2362200" y="3349625"/>
          <p14:tracePt t="145654" x="2425700" y="3349625"/>
          <p14:tracePt t="145671" x="2460625" y="3349625"/>
          <p14:tracePt t="145675" x="2473325" y="3349625"/>
          <p14:tracePt t="145687" x="2492375" y="3349625"/>
          <p14:tracePt t="145704" x="2511425" y="3349625"/>
          <p14:tracePt t="145720" x="2520950" y="3349625"/>
          <p14:tracePt t="145738" x="2536825" y="3349625"/>
          <p14:tracePt t="145754" x="2552700" y="3349625"/>
          <p14:tracePt t="145770" x="2562225" y="3349625"/>
          <p14:tracePt t="145787" x="2571750" y="3349625"/>
          <p14:tracePt t="145804" x="2590800" y="3349625"/>
          <p14:tracePt t="145821" x="2600325" y="3349625"/>
          <p14:tracePt t="145837" x="2609850" y="3349625"/>
          <p14:tracePt t="145854" x="2619375" y="3349625"/>
          <p14:tracePt t="145870" x="2635250" y="3349625"/>
          <p14:tracePt t="145887" x="2641600" y="3349625"/>
          <p14:tracePt t="145903" x="2644775" y="3349625"/>
          <p14:tracePt t="146367" x="2692400" y="3349625"/>
          <p14:tracePt t="146374" x="2762250" y="3340100"/>
          <p14:tracePt t="146388" x="2867025" y="3324225"/>
          <p14:tracePt t="146404" x="2987675" y="3308350"/>
          <p14:tracePt t="146421" x="3092450" y="3292475"/>
          <p14:tracePt t="146438" x="3244850" y="3282950"/>
          <p14:tracePt t="146453" x="3327400" y="3282950"/>
          <p14:tracePt t="146487" x="3514725" y="3282950"/>
          <p14:tracePt t="146521" x="3622675" y="3282950"/>
          <p14:tracePt t="146538" x="3686175" y="3282950"/>
          <p14:tracePt t="146554" x="3714750" y="3282950"/>
          <p14:tracePt t="146571" x="3736975" y="3270250"/>
          <p14:tracePt t="146587" x="3778250" y="3270250"/>
          <p14:tracePt t="146603" x="3800475" y="3270250"/>
          <p14:tracePt t="146620" x="3822700" y="3270250"/>
          <p14:tracePt t="146637" x="3838575" y="3267075"/>
          <p14:tracePt t="146653" x="3848100" y="3267075"/>
          <p14:tracePt t="146670" x="3851275" y="3267075"/>
          <p14:tracePt t="146688" x="3867150" y="3267075"/>
          <p14:tracePt t="146704" x="3873500" y="3267075"/>
          <p14:tracePt t="146721" x="3876675" y="3267075"/>
          <p14:tracePt t="146737" x="3892550" y="3267075"/>
          <p14:tracePt t="146753" x="3902075" y="3267075"/>
          <p14:tracePt t="146770" x="3917950" y="3267075"/>
          <p14:tracePt t="147514" x="3949700" y="3267075"/>
          <p14:tracePt t="147521" x="3978275" y="3267075"/>
          <p14:tracePt t="147528" x="4019550" y="3267075"/>
          <p14:tracePt t="147536" x="4067175" y="3267075"/>
          <p14:tracePt t="147553" x="4149725" y="3267075"/>
          <p14:tracePt t="147569" x="4219575" y="3267075"/>
          <p14:tracePt t="147586" x="4314825" y="3267075"/>
          <p14:tracePt t="147619" x="4425950" y="3267075"/>
          <p14:tracePt t="147654" x="4565650" y="3260725"/>
          <p14:tracePt t="147672" x="4629150" y="3260725"/>
          <p14:tracePt t="147687" x="4657725" y="3260725"/>
          <p14:tracePt t="147704" x="4667250" y="3260725"/>
          <p14:tracePt t="147721" x="4683125" y="3260725"/>
          <p14:tracePt t="147737" x="4699000" y="3260725"/>
          <p14:tracePt t="147753" x="4702175" y="3260725"/>
          <p14:tracePt t="149105" x="4733925" y="3270250"/>
          <p14:tracePt t="149112" x="4784725" y="3286125"/>
          <p14:tracePt t="149120" x="4822825" y="3302000"/>
          <p14:tracePt t="149137" x="4918075" y="3317875"/>
          <p14:tracePt t="149155" x="5118100" y="3352800"/>
          <p14:tracePt t="149170" x="5235575" y="3368675"/>
          <p14:tracePt t="149187" x="5375275" y="3378200"/>
          <p14:tracePt t="149220" x="5629275" y="3425825"/>
          <p14:tracePt t="149255" x="5756275" y="3444875"/>
          <p14:tracePt t="149270" x="5778500" y="3444875"/>
          <p14:tracePt t="149287" x="5794375" y="3444875"/>
          <p14:tracePt t="149305" x="5819775" y="3444875"/>
          <p14:tracePt t="149320" x="5829300" y="3444875"/>
          <p14:tracePt t="149337" x="5845175" y="3438525"/>
          <p14:tracePt t="149354" x="5886450" y="3413125"/>
          <p14:tracePt t="149370" x="5911850" y="3397250"/>
          <p14:tracePt t="149386" x="5943600" y="3371850"/>
          <p14:tracePt t="149404" x="5978525" y="3327400"/>
          <p14:tracePt t="149420" x="5997575" y="3317875"/>
          <p14:tracePt t="149437" x="6007100" y="3308350"/>
          <p14:tracePt t="149455" x="6019800" y="3292475"/>
          <p14:tracePt t="149471" x="6019800" y="3282950"/>
          <p14:tracePt t="149570" x="6013450" y="3282950"/>
          <p14:tracePt t="149576" x="6010275" y="3282950"/>
          <p14:tracePt t="149587" x="6003925" y="3282950"/>
          <p14:tracePt t="149604" x="5972175" y="3276600"/>
          <p14:tracePt t="149620" x="5934075" y="3263900"/>
          <p14:tracePt t="149637" x="5870575" y="3241675"/>
          <p14:tracePt t="149654" x="5784850" y="3235325"/>
          <p14:tracePt t="149670" x="5734050" y="3228975"/>
          <p14:tracePt t="149687" x="5673725" y="3228975"/>
          <p14:tracePt t="149704" x="5594350" y="3228975"/>
          <p14:tracePt t="149721" x="5556250" y="3232150"/>
          <p14:tracePt t="149737" x="5534025" y="3238500"/>
          <p14:tracePt t="149754" x="5505450" y="3241675"/>
          <p14:tracePt t="149770" x="5495925" y="3241675"/>
          <p14:tracePt t="149786" x="5486400" y="3241675"/>
          <p14:tracePt t="149803" x="5470525" y="3241675"/>
          <p14:tracePt t="149820" x="5470525" y="3257550"/>
          <p14:tracePt t="149854" x="5508625" y="3270250"/>
          <p14:tracePt t="149870" x="5578475" y="3270250"/>
          <p14:tracePt t="149887" x="5651500" y="3270250"/>
          <p14:tracePt t="149903" x="5756275" y="3267075"/>
          <p14:tracePt t="149920" x="5819775" y="3251200"/>
          <p14:tracePt t="149936" x="5915025" y="3228975"/>
          <p14:tracePt t="149953" x="6007100" y="3206750"/>
          <p14:tracePt t="149970" x="6070600" y="3194050"/>
          <p14:tracePt t="149986" x="6108700" y="3187700"/>
          <p14:tracePt t="150003" x="6162675" y="3187700"/>
          <p14:tracePt t="150020" x="6191250" y="3181350"/>
          <p14:tracePt t="150036" x="6213475" y="3181350"/>
          <p14:tracePt t="150053" x="6235700" y="3181350"/>
          <p14:tracePt t="150070" x="6245225" y="3181350"/>
          <p14:tracePt t="150087" x="6254750" y="3181350"/>
          <p14:tracePt t="150104" x="6267450" y="3181350"/>
          <p14:tracePt t="150121" x="6283325" y="3181350"/>
          <p14:tracePt t="150137" x="6292850" y="3181350"/>
          <p14:tracePt t="150154" x="6315075" y="3181350"/>
          <p14:tracePt t="150170" x="6334125" y="3187700"/>
          <p14:tracePt t="150186" x="6353175" y="3194050"/>
          <p14:tracePt t="150203" x="6378575" y="3209925"/>
          <p14:tracePt t="150220" x="6394450" y="3213100"/>
          <p14:tracePt t="150237" x="6403975" y="3219450"/>
          <p14:tracePt t="150254" x="6419850" y="3219450"/>
          <p14:tracePt t="151681" x="6457950" y="3225800"/>
          <p14:tracePt t="151688" x="6524625" y="3225800"/>
          <p14:tracePt t="151703" x="6664325" y="3225800"/>
          <p14:tracePt t="151720" x="6778625" y="3235325"/>
          <p14:tracePt t="151736" x="6965950" y="3251200"/>
          <p14:tracePt t="151753" x="7105650" y="3270250"/>
          <p14:tracePt t="151770" x="7226300" y="3286125"/>
          <p14:tracePt t="151804" x="7419975" y="3317875"/>
          <p14:tracePt t="151808" x="7445375" y="3317875"/>
          <p14:tracePt t="151837" x="7518400" y="3317875"/>
          <p14:tracePt t="151852" x="7540625" y="3317875"/>
          <p14:tracePt t="151870" x="7556500" y="3317875"/>
          <p14:tracePt t="151886" x="7569200" y="3317875"/>
          <p14:tracePt t="151903" x="7585075" y="3317875"/>
          <p14:tracePt t="151920" x="7594600" y="3317875"/>
          <p14:tracePt t="151936" x="7610475" y="3317875"/>
          <p14:tracePt t="151972" x="7613650" y="3317875"/>
          <p14:tracePt t="152101" x="7607300" y="3317875"/>
          <p14:tracePt t="152108" x="7604125" y="3317875"/>
          <p14:tracePt t="152120" x="7597775" y="3317875"/>
          <p14:tracePt t="152136" x="7562850" y="3308350"/>
          <p14:tracePt t="152153" x="7534275" y="3289300"/>
          <p14:tracePt t="152169" x="7486650" y="3276600"/>
          <p14:tracePt t="152186" x="7400925" y="3270250"/>
          <p14:tracePt t="152202" x="7350125" y="3270250"/>
          <p14:tracePt t="152220" x="7305675" y="3270250"/>
          <p14:tracePt t="152236" x="7248525" y="3270250"/>
          <p14:tracePt t="152254" x="7213600" y="3263900"/>
          <p14:tracePt t="152270" x="7175500" y="3263900"/>
          <p14:tracePt t="152286" x="7143750" y="3263900"/>
          <p14:tracePt t="152303" x="7115175" y="3263900"/>
          <p14:tracePt t="152320" x="7099300" y="3263900"/>
          <p14:tracePt t="152337" x="7077075" y="3263900"/>
          <p14:tracePt t="152353" x="7073900" y="3263900"/>
          <p14:tracePt t="152370" x="7073900" y="3260725"/>
          <p14:tracePt t="152387" x="7073900" y="3254375"/>
          <p14:tracePt t="152403" x="7073900" y="3248025"/>
          <p14:tracePt t="152421" x="7086600" y="3244850"/>
          <p14:tracePt t="152500" x="7089775" y="3244850"/>
          <p14:tracePt t="152507" x="7096125" y="3244850"/>
          <p14:tracePt t="152520" x="7099300" y="3238500"/>
          <p14:tracePt t="152744" x="6981825" y="3232150"/>
          <p14:tracePt t="152757" x="6572250" y="3206750"/>
          <p14:tracePt t="152771" x="6076950" y="3194050"/>
          <p14:tracePt t="152792" x="5299075" y="3187700"/>
          <p14:tracePt t="152812" x="4838700" y="3228975"/>
          <p14:tracePt t="152815" x="4619625" y="3254375"/>
          <p14:tracePt t="152841" x="3937000" y="3324225"/>
          <p14:tracePt t="152871" x="3470275" y="3371850"/>
          <p14:tracePt t="152889" x="3286125" y="3390900"/>
          <p14:tracePt t="152905" x="3159125" y="3400425"/>
          <p14:tracePt t="152921" x="3025775" y="3416300"/>
          <p14:tracePt t="152937" x="2943225" y="3422650"/>
          <p14:tracePt t="152953" x="2882900" y="3422650"/>
          <p14:tracePt t="152970" x="2794000" y="3422650"/>
          <p14:tracePt t="152986" x="2749550" y="3422650"/>
          <p14:tracePt t="153003" x="2727325" y="3422650"/>
          <p14:tracePt t="153020" x="2701925" y="3422650"/>
          <p14:tracePt t="153036" x="2692400" y="3422650"/>
          <p14:tracePt t="153053" x="2682875" y="3422650"/>
          <p14:tracePt t="153070" x="2667000" y="3438525"/>
          <p14:tracePt t="153087" x="2632075" y="3451225"/>
          <p14:tracePt t="153103" x="2568575" y="3463925"/>
          <p14:tracePt t="153120" x="2435225" y="3479800"/>
          <p14:tracePt t="153136" x="2384425" y="3479800"/>
          <p14:tracePt t="153153" x="2330450" y="3479800"/>
          <p14:tracePt t="153170" x="2270125" y="3479800"/>
          <p14:tracePt t="153186" x="2216150" y="3476625"/>
          <p14:tracePt t="153203" x="2171700" y="3463925"/>
          <p14:tracePt t="153220" x="2108200" y="3444875"/>
          <p14:tracePt t="153236" x="2076450" y="3444875"/>
          <p14:tracePt t="153253" x="2047875" y="3444875"/>
          <p14:tracePt t="153269" x="2035175" y="3444875"/>
          <p14:tracePt t="153286" x="2022475" y="3444875"/>
          <p14:tracePt t="153303" x="2012950" y="3444875"/>
          <p14:tracePt t="153319" x="1993900" y="3444875"/>
          <p14:tracePt t="154434" x="1997075" y="3425825"/>
          <p14:tracePt t="154440" x="2003425" y="3406775"/>
          <p14:tracePt t="154453" x="2022475" y="3368675"/>
          <p14:tracePt t="154470" x="2035175" y="3308350"/>
          <p14:tracePt t="154486" x="2051050" y="3244850"/>
          <p14:tracePt t="154503" x="2070100" y="3143250"/>
          <p14:tracePt t="154536" x="2089150" y="2978150"/>
          <p14:tracePt t="154570" x="2089150" y="2844800"/>
          <p14:tracePt t="154587" x="2089150" y="2816225"/>
          <p14:tracePt t="154603" x="2073275" y="2781300"/>
          <p14:tracePt t="154619" x="2066925" y="2752725"/>
          <p14:tracePt t="154636" x="2057400" y="2736850"/>
          <p14:tracePt t="154653" x="2044700" y="2701925"/>
          <p14:tracePt t="154669" x="2038350" y="2686050"/>
          <p14:tracePt t="154686" x="2038350" y="2657475"/>
          <p14:tracePt t="154703" x="2035175" y="2644775"/>
          <p14:tracePt t="154720" x="2035175" y="2632075"/>
          <p14:tracePt t="154736" x="2025650" y="2622550"/>
          <p14:tracePt t="154753" x="2012950" y="2603500"/>
          <p14:tracePt t="154769" x="2012950" y="2593975"/>
          <p14:tracePt t="154786" x="2009775" y="2584450"/>
          <p14:tracePt t="154803" x="2003425" y="2568575"/>
          <p14:tracePt t="154819" x="2003425" y="2559050"/>
          <p14:tracePt t="154854" x="2000250" y="2559050"/>
          <p14:tracePt t="154870" x="1990725" y="2559050"/>
          <p14:tracePt t="154886" x="1974850" y="2559050"/>
          <p14:tracePt t="154903" x="1958975" y="2578100"/>
          <p14:tracePt t="154920" x="1949450" y="2587625"/>
          <p14:tracePt t="154937" x="1943100" y="2606675"/>
          <p14:tracePt t="154953" x="1936750" y="2670175"/>
          <p14:tracePt t="154970" x="1917700" y="2717800"/>
          <p14:tracePt t="154987" x="1917700" y="2774950"/>
          <p14:tracePt t="155003" x="1911350" y="2863850"/>
          <p14:tracePt t="155020" x="1911350" y="2924175"/>
          <p14:tracePt t="155036" x="1905000" y="2974975"/>
          <p14:tracePt t="155052" x="1905000" y="3032125"/>
          <p14:tracePt t="155069" x="1905000" y="3054350"/>
          <p14:tracePt t="155086" x="1905000" y="3076575"/>
          <p14:tracePt t="155104" x="1905000" y="3089275"/>
          <p14:tracePt t="155120" x="1905000" y="3098800"/>
          <p14:tracePt t="155136" x="1905000" y="3108325"/>
          <p14:tracePt t="155152" x="1905000" y="3130550"/>
          <p14:tracePt t="155169" x="1905000" y="3140075"/>
          <p14:tracePt t="155186" x="1898650" y="3149600"/>
          <p14:tracePt t="155203" x="1895475" y="3162300"/>
          <p14:tracePt t="155219" x="1895475" y="3178175"/>
          <p14:tracePt t="155236" x="1895475" y="3187700"/>
          <p14:tracePt t="155253" x="1895475" y="3203575"/>
          <p14:tracePt t="155269" x="1895475" y="3213100"/>
          <p14:tracePt t="155286" x="1895475" y="3228975"/>
          <p14:tracePt t="155303" x="1895475" y="3260725"/>
          <p14:tracePt t="155319" x="1895475" y="3289300"/>
          <p14:tracePt t="155336" x="1895475" y="3311525"/>
          <p14:tracePt t="155353" x="1895475" y="3336925"/>
          <p14:tracePt t="155369" x="1895475" y="3352800"/>
          <p14:tracePt t="155386" x="1895475" y="3362325"/>
          <p14:tracePt t="155403" x="1895475" y="3384550"/>
          <p14:tracePt t="155419" x="1895475" y="3394075"/>
          <p14:tracePt t="155436" x="1895475" y="3409950"/>
          <p14:tracePt t="155453" x="1895475" y="3441700"/>
          <p14:tracePt t="155469" x="1895475" y="3451225"/>
          <p14:tracePt t="155486" x="1895475" y="3460750"/>
          <p14:tracePt t="155503" x="1895475" y="3479800"/>
          <p14:tracePt t="155519" x="1895475" y="3489325"/>
          <p14:tracePt t="156223" x="1930400" y="3498850"/>
          <p14:tracePt t="156229" x="1987550" y="3498850"/>
          <p14:tracePt t="156237" x="2057400" y="3498850"/>
          <p14:tracePt t="156252" x="2193925" y="3498850"/>
          <p14:tracePt t="156269" x="2355850" y="3505200"/>
          <p14:tracePt t="156287" x="2574925" y="3524250"/>
          <p14:tracePt t="156319" x="2889250" y="3559175"/>
          <p14:tracePt t="156352" x="3251200" y="3613150"/>
          <p14:tracePt t="156370" x="3355975" y="3629025"/>
          <p14:tracePt t="156372" x="3425825" y="3629025"/>
          <p14:tracePt t="156386" x="3565525" y="3648075"/>
          <p14:tracePt t="156402" x="3695700" y="3663950"/>
          <p14:tracePt t="156420" x="3800475" y="3663950"/>
          <p14:tracePt t="156436" x="3952875" y="3670300"/>
          <p14:tracePt t="156453" x="4092575" y="3689350"/>
          <p14:tracePt t="156470" x="4187825" y="3695700"/>
          <p14:tracePt t="156486" x="4321175" y="3721100"/>
          <p14:tracePt t="156503" x="4403725" y="3727450"/>
          <p14:tracePt t="156520" x="4486275" y="3727450"/>
          <p14:tracePt t="156536" x="4575175" y="3743325"/>
          <p14:tracePt t="156552" x="4635500" y="3743325"/>
          <p14:tracePt t="156570" x="4695825" y="3743325"/>
          <p14:tracePt t="156586" x="4841875" y="3749675"/>
          <p14:tracePt t="156603" x="4946650" y="3749675"/>
          <p14:tracePt t="156620" x="5038725" y="3749675"/>
          <p14:tracePt t="156636" x="5178425" y="3749675"/>
          <p14:tracePt t="156652" x="5273675" y="3749675"/>
          <p14:tracePt t="156670" x="5343525" y="3746500"/>
          <p14:tracePt t="156686" x="5445125" y="3724275"/>
          <p14:tracePt t="156703" x="5540375" y="3714750"/>
          <p14:tracePt t="156720" x="5692775" y="3698875"/>
          <p14:tracePt t="156737" x="5943600" y="3679825"/>
          <p14:tracePt t="156753" x="6140450" y="3660775"/>
          <p14:tracePt t="156770" x="6280150" y="3644900"/>
          <p14:tracePt t="156785" x="6486525" y="3635375"/>
          <p14:tracePt t="156802" x="6604000" y="3625850"/>
          <p14:tracePt t="156819" x="6696075" y="3625850"/>
          <p14:tracePt t="156836" x="6791325" y="3625850"/>
          <p14:tracePt t="156853" x="6851650" y="3625850"/>
          <p14:tracePt t="156870" x="6889750" y="3625850"/>
          <p14:tracePt t="156874" x="6915150" y="3625850"/>
          <p14:tracePt t="156886" x="6931025" y="3625850"/>
          <p14:tracePt t="156902" x="6946900" y="3625850"/>
          <p14:tracePt t="156919" x="6956425" y="3625850"/>
          <p14:tracePt t="156935" x="6969125" y="3625850"/>
          <p14:tracePt t="156952" x="6969125" y="3616325"/>
          <p14:tracePt t="156970" x="6969125" y="3606800"/>
          <p14:tracePt t="156986" x="6969125" y="3587750"/>
          <p14:tracePt t="157003" x="6969125" y="3571875"/>
          <p14:tracePt t="157020" x="6969125" y="3549650"/>
          <p14:tracePt t="157036" x="6950075" y="3514725"/>
          <p14:tracePt t="157052" x="6924675" y="3482975"/>
          <p14:tracePt t="157069" x="6892925" y="3451225"/>
          <p14:tracePt t="157085" x="6797675" y="3355975"/>
          <p14:tracePt t="157102" x="6680200" y="3257550"/>
          <p14:tracePt t="157119" x="6565900" y="3168650"/>
          <p14:tracePt t="157135" x="6388100" y="3054350"/>
          <p14:tracePt t="157153" x="6267450" y="3000375"/>
          <p14:tracePt t="157169" x="6165850" y="2959100"/>
          <p14:tracePt t="157186" x="6029325" y="2921000"/>
          <p14:tracePt t="157203" x="5943600" y="2895600"/>
          <p14:tracePt t="157220" x="5832475" y="2873375"/>
          <p14:tracePt t="157236" x="5772150" y="2873375"/>
          <p14:tracePt t="157253" x="5718175" y="2873375"/>
          <p14:tracePt t="157271" x="5654675" y="2876550"/>
          <p14:tracePt t="157286" x="5610225" y="2889250"/>
          <p14:tracePt t="157303" x="5565775" y="2908300"/>
          <p14:tracePt t="157320" x="5473700" y="2930525"/>
          <p14:tracePt t="157335" x="5422900" y="2943225"/>
          <p14:tracePt t="157352" x="5365750" y="2971800"/>
          <p14:tracePt t="157370" x="5311775" y="2997200"/>
          <p14:tracePt t="157385" x="5289550" y="3013075"/>
          <p14:tracePt t="157402" x="5257800" y="3044825"/>
          <p14:tracePt t="157420" x="5213350" y="3082925"/>
          <p14:tracePt t="157435" x="5187950" y="3114675"/>
          <p14:tracePt t="157452" x="5165725" y="3140075"/>
          <p14:tracePt t="157470" x="5111750" y="3194050"/>
          <p14:tracePt t="157486" x="5080000" y="3225800"/>
          <p14:tracePt t="157502" x="5067300" y="3248025"/>
          <p14:tracePt t="157520" x="5054600" y="3289300"/>
          <p14:tracePt t="157536" x="5054600" y="3311525"/>
          <p14:tracePt t="157553" x="5054600" y="3340100"/>
          <p14:tracePt t="157569" x="5070475" y="3375025"/>
          <p14:tracePt t="157586" x="5102225" y="3400425"/>
          <p14:tracePt t="157603" x="5140325" y="3441700"/>
          <p14:tracePt t="157620" x="5219700" y="3505200"/>
          <p14:tracePt t="157636" x="5299075" y="3552825"/>
          <p14:tracePt t="157653" x="5422900" y="3616325"/>
          <p14:tracePt t="157670" x="5530850" y="3660775"/>
          <p14:tracePt t="157686" x="5588000" y="3695700"/>
          <p14:tracePt t="157703" x="5635625" y="3724275"/>
          <p14:tracePt t="157720" x="5705475" y="3743325"/>
          <p14:tracePt t="157736" x="5743575" y="3768725"/>
          <p14:tracePt t="157752" x="5800725" y="3790950"/>
          <p14:tracePt t="157770" x="5870575" y="3810000"/>
          <p14:tracePt t="157786" x="5915025" y="3829050"/>
          <p14:tracePt t="157803" x="5962650" y="3841750"/>
          <p14:tracePt t="157819" x="6003925" y="3857625"/>
          <p14:tracePt t="157836" x="6038850" y="3857625"/>
          <p14:tracePt t="157853" x="6076950" y="3857625"/>
          <p14:tracePt t="157869" x="6140450" y="3857625"/>
          <p14:tracePt t="157886" x="6175375" y="3851275"/>
          <p14:tracePt t="157903" x="6223000" y="3835400"/>
          <p14:tracePt t="157919" x="6286500" y="3803650"/>
          <p14:tracePt t="157936" x="6353175" y="3775075"/>
          <p14:tracePt t="157953" x="6423025" y="3736975"/>
          <p14:tracePt t="157969" x="6505575" y="3702050"/>
          <p14:tracePt t="157985" x="6543675" y="3689350"/>
          <p14:tracePt t="158002" x="6588125" y="3670300"/>
          <p14:tracePt t="158019" x="6638925" y="3651250"/>
          <p14:tracePt t="158036" x="6683375" y="3638550"/>
          <p14:tracePt t="158053" x="6721475" y="3625850"/>
          <p14:tracePt t="158070" x="6778625" y="3600450"/>
          <p14:tracePt t="158086" x="6816725" y="3587750"/>
          <p14:tracePt t="158103" x="6838950" y="3578225"/>
          <p14:tracePt t="158119" x="6867525" y="3559175"/>
          <p14:tracePt t="158135" x="6877050" y="3543300"/>
          <p14:tracePt t="158153" x="6886575" y="3533775"/>
          <p14:tracePt t="158170" x="6902450" y="3521075"/>
          <p14:tracePt t="158185" x="6911975" y="3511550"/>
          <p14:tracePt t="158202" x="6927850" y="3495675"/>
          <p14:tracePt t="158219" x="6937375" y="3482975"/>
          <p14:tracePt t="158235" x="6943725" y="3473450"/>
          <p14:tracePt t="158253" x="6943725" y="3463925"/>
          <p14:tracePt t="158270" x="6943725" y="3454400"/>
          <p14:tracePt t="158286" x="6943725" y="3444875"/>
          <p14:tracePt t="158303" x="6943725" y="3435350"/>
          <p14:tracePt t="158320" x="6937375" y="3419475"/>
          <p14:tracePt t="158336" x="6924675" y="3406775"/>
          <p14:tracePt t="158353" x="6902450" y="3394075"/>
          <p14:tracePt t="158369" x="6835775" y="3368675"/>
          <p14:tracePt t="158386" x="6769100" y="3330575"/>
          <p14:tracePt t="158402" x="6689725" y="3298825"/>
          <p14:tracePt t="158419" x="6543675" y="3251200"/>
          <p14:tracePt t="158436" x="6435725" y="3232150"/>
          <p14:tracePt t="158452" x="6346825" y="3209925"/>
          <p14:tracePt t="158469" x="6257925" y="3181350"/>
          <p14:tracePt t="158486" x="6172200" y="3165475"/>
          <p14:tracePt t="158503" x="6089650" y="3165475"/>
          <p14:tracePt t="158519" x="5981700" y="3165475"/>
          <p14:tracePt t="158535" x="5924550" y="3165475"/>
          <p14:tracePt t="158553" x="5838825" y="3165475"/>
          <p14:tracePt t="158569" x="5778500" y="3165475"/>
          <p14:tracePt t="158585" x="5718175" y="3165475"/>
          <p14:tracePt t="158603" x="5648325" y="3165475"/>
          <p14:tracePt t="158619" x="5613400" y="3165475"/>
          <p14:tracePt t="158636" x="5568950" y="3168650"/>
          <p14:tracePt t="158652" x="5537200" y="3181350"/>
          <p14:tracePt t="158669" x="5486400" y="3206750"/>
          <p14:tracePt t="158686" x="5448300" y="3219450"/>
          <p14:tracePt t="158704" x="5384800" y="3238500"/>
          <p14:tracePt t="158720" x="5340350" y="3257550"/>
          <p14:tracePt t="158736" x="5308600" y="3270250"/>
          <p14:tracePt t="158753" x="5267325" y="3286125"/>
          <p14:tracePt t="158769" x="5241925" y="3298825"/>
          <p14:tracePt t="158785" x="5226050" y="3321050"/>
          <p14:tracePt t="158803" x="5210175" y="3355975"/>
          <p14:tracePt t="158820" x="5197475" y="3381375"/>
          <p14:tracePt t="158836" x="5187950" y="3390900"/>
          <p14:tracePt t="158853" x="5172075" y="3403600"/>
          <p14:tracePt t="158870" x="5172075" y="3413125"/>
          <p14:tracePt t="158886" x="5172075" y="3425825"/>
          <p14:tracePt t="158919" x="5172075" y="3429000"/>
          <p14:tracePt t="158935" x="5172075" y="3435350"/>
          <p14:tracePt t="158952" x="5172075" y="3438525"/>
          <p14:tracePt t="158969" x="5172075" y="3444875"/>
          <p14:tracePt t="158986" x="5172075" y="3448050"/>
          <p14:tracePt t="159026" x="5181600" y="3454400"/>
          <p14:tracePt t="159033" x="5184775" y="3467100"/>
          <p14:tracePt t="159040" x="5191125" y="3470275"/>
          <p14:tracePt t="159052" x="5213350" y="3482975"/>
          <p14:tracePt t="159069" x="5257800" y="3495675"/>
          <p14:tracePt t="159086" x="5305425" y="3508375"/>
          <p14:tracePt t="159103" x="5353050" y="3527425"/>
          <p14:tracePt t="159119" x="5381625" y="3527425"/>
          <p14:tracePt t="159136" x="5403850" y="3533775"/>
          <p14:tracePt t="159153" x="5445125" y="3533775"/>
          <p14:tracePt t="159169" x="5467350" y="3536950"/>
          <p14:tracePt t="159186" x="5505450" y="3543300"/>
          <p14:tracePt t="159203" x="5568950" y="3549650"/>
          <p14:tracePt t="159219" x="5610225" y="3549650"/>
          <p14:tracePt t="159236" x="5641975" y="3549650"/>
          <p14:tracePt t="159253" x="5689600" y="3549650"/>
          <p14:tracePt t="159270" x="5724525" y="3549650"/>
          <p14:tracePt t="159286" x="5753100" y="3549650"/>
          <p14:tracePt t="159303" x="5822950" y="3549650"/>
          <p14:tracePt t="159319" x="5883275" y="3549650"/>
          <p14:tracePt t="159336" x="5943600" y="3549650"/>
          <p14:tracePt t="159352" x="6022975" y="3549650"/>
          <p14:tracePt t="159368" x="6064250" y="3549650"/>
          <p14:tracePt t="159386" x="6108700" y="3549650"/>
          <p14:tracePt t="159403" x="6172200" y="3549650"/>
          <p14:tracePt t="159420" x="6223000" y="3549650"/>
          <p14:tracePt t="159436" x="6283325" y="3549650"/>
          <p14:tracePt t="159453" x="6362700" y="3549650"/>
          <p14:tracePt t="159469" x="6403975" y="3549650"/>
          <p14:tracePt t="159485" x="6457950" y="3549650"/>
          <p14:tracePt t="159502" x="6521450" y="3546475"/>
          <p14:tracePt t="159519" x="6565900" y="3546475"/>
          <p14:tracePt t="159535" x="6600825" y="3540125"/>
          <p14:tracePt t="159553" x="6651625" y="3517900"/>
          <p14:tracePt t="159570" x="6689725" y="3505200"/>
          <p14:tracePt t="159586" x="6711950" y="3498850"/>
          <p14:tracePt t="159603" x="6753225" y="3492500"/>
          <p14:tracePt t="159619" x="6775450" y="3492500"/>
          <p14:tracePt t="159635" x="6791325" y="3486150"/>
          <p14:tracePt t="159652" x="6810375" y="3482975"/>
          <p14:tracePt t="159669" x="6819900" y="3482975"/>
          <p14:tracePt t="159686" x="6829425" y="3476625"/>
          <p14:tracePt t="159703" x="6845300" y="3473450"/>
          <p14:tracePt t="159720" x="6861175" y="3460750"/>
          <p14:tracePt t="159736" x="6870700" y="3457575"/>
          <p14:tracePt t="159753" x="6886575" y="3441700"/>
          <p14:tracePt t="159769" x="6896100" y="3432175"/>
          <p14:tracePt t="159785" x="6911975" y="3416300"/>
          <p14:tracePt t="159802" x="6911975" y="3381375"/>
          <p14:tracePt t="159820" x="6911975" y="3352800"/>
          <p14:tracePt t="159836" x="6896100" y="3327400"/>
          <p14:tracePt t="159853" x="6858000" y="3270250"/>
          <p14:tracePt t="159870" x="6826250" y="3228975"/>
          <p14:tracePt t="159886" x="6791325" y="3197225"/>
          <p14:tracePt t="159902" x="6734175" y="3152775"/>
          <p14:tracePt t="159919" x="6692900" y="3130550"/>
          <p14:tracePt t="159935" x="6654800" y="3117850"/>
          <p14:tracePt t="159952" x="6553200" y="3076575"/>
          <p14:tracePt t="159969" x="6502400" y="3060700"/>
          <p14:tracePt t="159985" x="6438900" y="3048000"/>
          <p14:tracePt t="160003" x="6308725" y="3048000"/>
          <p14:tracePt t="160019" x="6226175" y="3048000"/>
          <p14:tracePt t="160036" x="6153150" y="3051175"/>
          <p14:tracePt t="160052" x="6064250" y="3073400"/>
          <p14:tracePt t="160069" x="5988050" y="3086100"/>
          <p14:tracePt t="160086" x="5915025" y="3101975"/>
          <p14:tracePt t="160102" x="5813425" y="3130550"/>
          <p14:tracePt t="160119" x="5749925" y="3143250"/>
          <p14:tracePt t="160135" x="5695950" y="3159125"/>
          <p14:tracePt t="160152" x="5594350" y="3187700"/>
          <p14:tracePt t="160169" x="5530850" y="3200400"/>
          <p14:tracePt t="160185" x="5483225" y="3213100"/>
          <p14:tracePt t="160203" x="5419725" y="3232150"/>
          <p14:tracePt t="160219" x="5384800" y="3232150"/>
          <p14:tracePt t="160237" x="5321300" y="3254375"/>
          <p14:tracePt t="160253" x="5276850" y="3260725"/>
          <p14:tracePt t="160269" x="5232400" y="3267075"/>
          <p14:tracePt t="160287" x="5175250" y="3279775"/>
          <p14:tracePt t="160302" x="5143500" y="3289300"/>
          <p14:tracePt t="160319" x="5127625" y="3302000"/>
          <p14:tracePt t="160335" x="5118100" y="3302000"/>
          <p14:tracePt t="160353" x="5095875" y="3317875"/>
          <p14:tracePt t="160370" x="5086350" y="3327400"/>
          <p14:tracePt t="160387" x="5073650" y="3330575"/>
          <p14:tracePt t="160403" x="5067300" y="3340100"/>
          <p14:tracePt t="160420" x="5067300" y="3352800"/>
          <p14:tracePt t="160423" x="5067300" y="3362325"/>
          <p14:tracePt t="160436" x="5067300" y="3378200"/>
          <p14:tracePt t="160452" x="5067300" y="3397250"/>
          <p14:tracePt t="160469" x="5070475" y="3422650"/>
          <p14:tracePt t="160487" x="5089525" y="3463925"/>
          <p14:tracePt t="160503" x="5099050" y="3473450"/>
          <p14:tracePt t="160519" x="5114925" y="3482975"/>
          <p14:tracePt t="160536" x="5140325" y="3505200"/>
          <p14:tracePt t="160553" x="5178425" y="3524250"/>
          <p14:tracePt t="160569" x="5210175" y="3536950"/>
          <p14:tracePt t="160585" x="5267325" y="3556000"/>
          <p14:tracePt t="160602" x="5302250" y="3556000"/>
          <p14:tracePt t="160619" x="5334000" y="3556000"/>
          <p14:tracePt t="160637" x="5387975" y="3568700"/>
          <p14:tracePt t="160652" x="5419725" y="3568700"/>
          <p14:tracePt t="160670" x="5448300" y="3568700"/>
          <p14:tracePt t="160686" x="5486400" y="3568700"/>
          <p14:tracePt t="160703" x="5508625" y="3568700"/>
          <p14:tracePt t="160719" x="5530850" y="3568700"/>
          <p14:tracePt t="160735" x="5546725" y="3568700"/>
          <p14:tracePt t="160752" x="5556250" y="3568700"/>
          <p14:tracePt t="160770" x="5559425" y="3568700"/>
          <p14:tracePt t="160837" x="5565775" y="3568700"/>
          <p14:tracePt t="160844" x="5572125" y="3568700"/>
          <p14:tracePt t="160852" x="5581650" y="3568700"/>
          <p14:tracePt t="160887" x="5584825" y="3568700"/>
          <p14:tracePt t="160893" x="5591175" y="3568700"/>
          <p14:tracePt t="160902" x="5594350" y="3568700"/>
          <p14:tracePt t="160919" x="5603875" y="3568700"/>
          <p14:tracePt t="160936" x="5632450" y="3568700"/>
          <p14:tracePt t="160952" x="5670550" y="3559175"/>
          <p14:tracePt t="160968" x="5730875" y="3543300"/>
          <p14:tracePt t="160986" x="5819775" y="3536950"/>
          <p14:tracePt t="161002" x="5880100" y="3530600"/>
          <p14:tracePt t="161019" x="5930900" y="3530600"/>
          <p14:tracePt t="161036" x="6026150" y="3524250"/>
          <p14:tracePt t="161052" x="6121400" y="3524250"/>
          <p14:tracePt t="161069" x="6203950" y="3517900"/>
          <p14:tracePt t="161086" x="6324600" y="3502025"/>
          <p14:tracePt t="161102" x="6429375" y="3502025"/>
          <p14:tracePt t="161119" x="6499225" y="3502025"/>
          <p14:tracePt t="161136" x="6569075" y="3502025"/>
          <p14:tracePt t="161152" x="6597650" y="3502025"/>
          <p14:tracePt t="161169" x="6629400" y="3502025"/>
          <p14:tracePt t="161185" x="6642100" y="3502025"/>
          <p14:tracePt t="161202" x="6651625" y="3502025"/>
          <p14:tracePt t="161219" x="6661150" y="3502025"/>
          <p14:tracePt t="161236" x="6667500" y="3502025"/>
          <p14:tracePt t="161571" x="6657975" y="3489325"/>
          <p14:tracePt t="161578" x="6632575" y="3476625"/>
          <p14:tracePt t="161586" x="6613525" y="3463925"/>
          <p14:tracePt t="161602" x="6565900" y="3438525"/>
          <p14:tracePt t="161619" x="6508750" y="3406775"/>
          <p14:tracePt t="161635" x="6397625" y="3378200"/>
          <p14:tracePt t="161652" x="6334125" y="3365500"/>
          <p14:tracePt t="161686" x="6213475" y="3349625"/>
          <p14:tracePt t="161719" x="6153150" y="3349625"/>
          <p14:tracePt t="161735" x="6130925" y="3349625"/>
          <p14:tracePt t="161753" x="6108700" y="3349625"/>
          <p14:tracePt t="161770" x="6067425" y="3349625"/>
          <p14:tracePt t="161786" x="6038850" y="3349625"/>
          <p14:tracePt t="161803" x="6016625" y="3349625"/>
          <p14:tracePt t="161820" x="6000750" y="3349625"/>
          <p14:tracePt t="161836" x="5988050" y="3349625"/>
          <p14:tracePt t="161852" x="5972175" y="3349625"/>
          <p14:tracePt t="161869" x="5949950" y="3349625"/>
          <p14:tracePt t="161886" x="5930900" y="3349625"/>
          <p14:tracePt t="161902" x="5918200" y="3349625"/>
          <p14:tracePt t="161920" x="5905500" y="3349625"/>
          <p14:tracePt t="161935" x="5895975" y="3349625"/>
          <p14:tracePt t="161953" x="5880100" y="3349625"/>
          <p14:tracePt t="161955" x="5870575" y="3349625"/>
          <p14:tracePt t="161969" x="5848350" y="3349625"/>
          <p14:tracePt t="161985" x="5819775" y="3349625"/>
          <p14:tracePt t="162002" x="5788025" y="3349625"/>
          <p14:tracePt t="162019" x="5727700" y="3349625"/>
          <p14:tracePt t="162035" x="5699125" y="3349625"/>
          <p14:tracePt t="162052" x="5686425" y="3349625"/>
          <p14:tracePt t="162069" x="5673725" y="3349625"/>
          <p14:tracePt t="162085" x="5657850" y="3349625"/>
          <p14:tracePt t="162102" x="5648325" y="3349625"/>
          <p14:tracePt t="162119" x="5641975" y="3349625"/>
          <p14:tracePt t="163761" x="5680075" y="3352800"/>
          <p14:tracePt t="163769" x="5737225" y="3362325"/>
          <p14:tracePt t="163775" x="5775325" y="3378200"/>
          <p14:tracePt t="163785" x="5826125" y="3384550"/>
          <p14:tracePt t="163803" x="5991225" y="3409950"/>
          <p14:tracePt t="163818" x="6108700" y="3429000"/>
          <p14:tracePt t="163853" x="6388100" y="3406775"/>
          <p14:tracePt t="163886" x="6524625" y="3397250"/>
          <p14:tracePt t="163903" x="6588125" y="3390900"/>
          <p14:tracePt t="163919" x="6616700" y="3390900"/>
          <p14:tracePt t="163935" x="6661150" y="3384550"/>
          <p14:tracePt t="163952" x="6740525" y="3378200"/>
          <p14:tracePt t="163968" x="6813550" y="3368675"/>
          <p14:tracePt t="163985" x="6864350" y="3368675"/>
          <p14:tracePt t="163988" x="6883400" y="3368675"/>
          <p14:tracePt t="164003" x="6911975" y="3368675"/>
          <p14:tracePt t="164019" x="6934200" y="3368675"/>
          <p14:tracePt t="164036" x="6943725" y="3368675"/>
          <p14:tracePt t="164053" x="6965950" y="3368675"/>
          <p14:tracePt t="164095" x="6965950" y="3365500"/>
          <p14:tracePt t="164110" x="6956425" y="3359150"/>
          <p14:tracePt t="164118" x="6953250" y="3355975"/>
          <p14:tracePt t="164136" x="6937375" y="3343275"/>
          <p14:tracePt t="164153" x="6886575" y="3327400"/>
          <p14:tracePt t="164169" x="6838950" y="3292475"/>
          <p14:tracePt t="164186" x="6772275" y="3263900"/>
          <p14:tracePt t="164202" x="6600825" y="3203575"/>
          <p14:tracePt t="164218" x="6470650" y="3168650"/>
          <p14:tracePt t="164235" x="6350000" y="3124200"/>
          <p14:tracePt t="164252" x="6159500" y="3089275"/>
          <p14:tracePt t="164268" x="6032500" y="3073400"/>
          <p14:tracePt t="164286" x="5937250" y="3063875"/>
          <p14:tracePt t="164303" x="5762625" y="3063875"/>
          <p14:tracePt t="164319" x="5616575" y="3063875"/>
          <p14:tracePt t="164336" x="5495925" y="3079750"/>
          <p14:tracePt t="164352" x="5340350" y="3101975"/>
          <p14:tracePt t="164368" x="5235575" y="3117850"/>
          <p14:tracePt t="164385" x="5168900" y="3140075"/>
          <p14:tracePt t="164402" x="5121275" y="3159125"/>
          <p14:tracePt t="164418" x="5089525" y="3171825"/>
          <p14:tracePt t="164435" x="5080000" y="3178175"/>
          <p14:tracePt t="164452" x="5064125" y="3197225"/>
          <p14:tracePt t="164468" x="5048250" y="3203575"/>
          <p14:tracePt t="164485" x="5038725" y="3206750"/>
          <p14:tracePt t="164502" x="5029200" y="3206750"/>
          <p14:tracePt t="164518" x="5029200" y="3213100"/>
          <p14:tracePt t="164535" x="5029200" y="3216275"/>
          <p14:tracePt t="164552" x="5029200" y="3232150"/>
          <p14:tracePt t="164569" x="5035550" y="3248025"/>
          <p14:tracePt t="164586" x="5045075" y="3257550"/>
          <p14:tracePt t="164602" x="5086350" y="3292475"/>
          <p14:tracePt t="164619" x="5124450" y="3317875"/>
          <p14:tracePt t="164635" x="5162550" y="3343275"/>
          <p14:tracePt t="164652" x="5229225" y="3390900"/>
          <p14:tracePt t="164668" x="5295900" y="3429000"/>
          <p14:tracePt t="164685" x="5384800" y="3460750"/>
          <p14:tracePt t="164702" x="5508625" y="3482975"/>
          <p14:tracePt t="164718" x="5568950" y="3489325"/>
          <p14:tracePt t="164735" x="5613400" y="3502025"/>
          <p14:tracePt t="164752" x="5676900" y="3502025"/>
          <p14:tracePt t="164768" x="5721350" y="3502025"/>
          <p14:tracePt t="164785" x="5791200" y="3492500"/>
          <p14:tracePt t="164802" x="5946775" y="3467100"/>
          <p14:tracePt t="164819" x="6064250" y="3457575"/>
          <p14:tracePt t="164835" x="6194425" y="3441700"/>
          <p14:tracePt t="164852" x="6315075" y="3425825"/>
          <p14:tracePt t="164869" x="6343650" y="3425825"/>
          <p14:tracePt t="164887" x="6384925" y="3425825"/>
          <p14:tracePt t="164902" x="6394450" y="3425825"/>
          <p14:tracePt t="164918" x="6403975" y="3425825"/>
          <p14:tracePt t="164937" x="6423025" y="3425825"/>
          <p14:tracePt t="164952" x="6445250" y="3425825"/>
          <p14:tracePt t="164969" x="6454775" y="3425825"/>
          <p14:tracePt t="164986" x="6480175" y="3425825"/>
          <p14:tracePt t="165003" x="6489700" y="3416300"/>
          <p14:tracePt t="165018" x="6499225" y="3416300"/>
          <p14:tracePt t="165036" x="6505575" y="3409950"/>
          <p14:tracePt t="170672" x="6429375" y="3387725"/>
          <p14:tracePt t="170679" x="6324600" y="3368675"/>
          <p14:tracePt t="170686" x="6200775" y="3359150"/>
          <p14:tracePt t="170701" x="5911850" y="3340100"/>
          <p14:tracePt t="170735" x="4997450" y="3435350"/>
          <p14:tracePt t="170768" x="4159250" y="3670300"/>
          <p14:tracePt t="170787" x="3781425" y="3876675"/>
          <p14:tracePt t="170803" x="3575050" y="3975100"/>
          <p14:tracePt t="170821" x="3355975" y="4095750"/>
          <p14:tracePt t="170835" x="3254375" y="4143375"/>
          <p14:tracePt t="170851" x="3152775" y="4194175"/>
          <p14:tracePt t="170868" x="3063875" y="4229100"/>
          <p14:tracePt t="170885" x="2962275" y="4257675"/>
          <p14:tracePt t="170901" x="2924175" y="4270375"/>
          <p14:tracePt t="170917" x="2895600" y="4270375"/>
          <p14:tracePt t="170935" x="2841625" y="4270375"/>
          <p14:tracePt t="170952" x="2809875" y="4260850"/>
          <p14:tracePt t="170968" x="2762250" y="4232275"/>
          <p14:tracePt t="170985" x="2698750" y="4152900"/>
          <p14:tracePt t="171002" x="2667000" y="4054475"/>
          <p14:tracePt t="171018" x="2647950" y="3924300"/>
          <p14:tracePt t="171034" x="2622550" y="3724275"/>
          <p14:tracePt t="171051" x="2622550" y="3587750"/>
          <p14:tracePt t="171067" x="2622550" y="3438525"/>
          <p14:tracePt t="171084" x="2628900" y="3241675"/>
          <p14:tracePt t="171101" x="2654300" y="3101975"/>
          <p14:tracePt t="171117" x="2663825" y="2952750"/>
          <p14:tracePt t="171135" x="2663825" y="2854325"/>
          <p14:tracePt t="171151" x="2663825" y="2797175"/>
          <p14:tracePt t="171168" x="2663825" y="2752725"/>
          <p14:tracePt t="171184" x="2663825" y="2717800"/>
          <p14:tracePt t="171201" x="2654300" y="2701925"/>
          <p14:tracePt t="171217" x="2644775" y="2692400"/>
          <p14:tracePt t="171234" x="2635250" y="2686050"/>
          <p14:tracePt t="171251" x="2625725" y="2686050"/>
          <p14:tracePt t="171268" x="2616200" y="2686050"/>
          <p14:tracePt t="171285" x="2593975" y="2689225"/>
          <p14:tracePt t="171301" x="2584450" y="2698750"/>
          <p14:tracePt t="171317" x="2574925" y="2714625"/>
          <p14:tracePt t="171334" x="2543175" y="2730500"/>
          <p14:tracePt t="171351" x="2517775" y="2743200"/>
          <p14:tracePt t="171368" x="2495550" y="2755900"/>
          <p14:tracePt t="171385" x="2460625" y="2778125"/>
          <p14:tracePt t="171401" x="2444750" y="2787650"/>
          <p14:tracePt t="171418" x="2416175" y="2800350"/>
          <p14:tracePt t="171434" x="2387600" y="2816225"/>
          <p14:tracePt t="171452" x="2365375" y="2835275"/>
          <p14:tracePt t="171468" x="2346325" y="2844800"/>
          <p14:tracePt t="171485" x="2333625" y="2860675"/>
          <p14:tracePt t="171501" x="2324100" y="2870200"/>
          <p14:tracePt t="171518" x="2308225" y="2879725"/>
          <p14:tracePt t="171535" x="2292350" y="2886075"/>
          <p14:tracePt t="171568" x="2292350" y="2889250"/>
          <p14:tracePt t="171585" x="2282825" y="2905125"/>
          <p14:tracePt t="171601" x="2282825" y="2921000"/>
          <p14:tracePt t="171617" x="2282825" y="2949575"/>
          <p14:tracePt t="171634" x="2282825" y="2981325"/>
          <p14:tracePt t="171651" x="2282825" y="3009900"/>
          <p14:tracePt t="171667" x="2282825" y="3054350"/>
          <p14:tracePt t="171685" x="2282825" y="3140075"/>
          <p14:tracePt t="171701" x="2282825" y="3209925"/>
          <p14:tracePt t="171717" x="2286000" y="3282950"/>
          <p14:tracePt t="171734" x="2308225" y="3384550"/>
          <p14:tracePt t="171751" x="2308225" y="3425825"/>
          <p14:tracePt t="171768" x="2308225" y="3463925"/>
          <p14:tracePt t="171784" x="2308225" y="3495675"/>
          <p14:tracePt t="171801" x="2308225" y="3511550"/>
          <p14:tracePt t="171818" x="2308225" y="3527425"/>
          <p14:tracePt t="171834" x="2308225" y="3536950"/>
          <p14:tracePt t="171851" x="2308225" y="3546475"/>
          <p14:tracePt t="171868" x="2308225" y="3565525"/>
          <p14:tracePt t="171885" x="2308225" y="3575050"/>
          <p14:tracePt t="171969" x="2314575" y="3575050"/>
          <p14:tracePt t="171976" x="2317750" y="3575050"/>
          <p14:tracePt t="171985" x="2327275" y="3575050"/>
          <p14:tracePt t="172002" x="2336800" y="3575050"/>
          <p14:tracePt t="172019" x="2352675" y="3552825"/>
          <p14:tracePt t="172034" x="2365375" y="3530600"/>
          <p14:tracePt t="172052" x="2384425" y="3505200"/>
          <p14:tracePt t="172068" x="2416175" y="3448050"/>
          <p14:tracePt t="172084" x="2444750" y="3394075"/>
          <p14:tracePt t="172101" x="2482850" y="3302000"/>
          <p14:tracePt t="172118" x="2540000" y="3152775"/>
          <p14:tracePt t="172134" x="2555875" y="3089275"/>
          <p14:tracePt t="172151" x="2568575" y="3051175"/>
          <p14:tracePt t="172168" x="2568575" y="3025775"/>
          <p14:tracePt t="172185" x="2568575" y="3016250"/>
          <p14:tracePt t="172202" x="2568575" y="3000375"/>
          <p14:tracePt t="172661" x="2568575" y="3022600"/>
          <p14:tracePt t="172668" x="2574925" y="3067050"/>
          <p14:tracePt t="172675" x="2574925" y="3092450"/>
          <p14:tracePt t="172684" x="2574925" y="3127375"/>
          <p14:tracePt t="172702" x="2600325" y="3225800"/>
          <p14:tracePt t="172718" x="2625725" y="3400425"/>
          <p14:tracePt t="172734" x="2641600" y="3552825"/>
          <p14:tracePt t="172768" x="2705100" y="3905250"/>
          <p14:tracePt t="172801" x="2711450" y="4070350"/>
          <p14:tracePt t="172818" x="2711450" y="4124325"/>
          <p14:tracePt t="172834" x="2711450" y="4140200"/>
          <p14:tracePt t="172851" x="2711450" y="4149725"/>
          <p14:tracePt t="172867" x="2711450" y="4171950"/>
          <p14:tracePt t="172885" x="2711450" y="4175125"/>
          <p14:tracePt t="172918" x="2711450" y="4168775"/>
          <p14:tracePt t="172934" x="2717800" y="4152900"/>
          <p14:tracePt t="172951" x="2717800" y="4130675"/>
          <p14:tracePt t="172967" x="2717800" y="4117975"/>
          <p14:tracePt t="172984" x="2717800" y="4102100"/>
          <p14:tracePt t="173001" x="2717800" y="4095750"/>
          <p14:tracePt t="173018" x="2720975" y="4086225"/>
          <p14:tracePt t="173035" x="2749550" y="4076700"/>
          <p14:tracePt t="173051" x="2787650" y="4064000"/>
          <p14:tracePt t="173067" x="2854325" y="4038600"/>
          <p14:tracePt t="173084" x="2892425" y="4013200"/>
          <p14:tracePt t="173101" x="2924175" y="3981450"/>
          <p14:tracePt t="173118" x="2984500" y="3917950"/>
          <p14:tracePt t="173135" x="3044825" y="3873500"/>
          <p14:tracePt t="173151" x="3114675" y="3825875"/>
          <p14:tracePt t="173168" x="3190875" y="3790950"/>
          <p14:tracePt t="173184" x="3228975" y="3771900"/>
          <p14:tracePt t="173203" x="3248025" y="3771900"/>
          <p14:tracePt t="173218" x="3254375" y="3771900"/>
          <p14:tracePt t="173283" x="3251200" y="3771900"/>
          <p14:tracePt t="173289" x="3248025" y="3768725"/>
          <p14:tracePt t="173302" x="3241675" y="3768725"/>
          <p14:tracePt t="173318" x="3165475" y="3740150"/>
          <p14:tracePt t="173334" x="3082925" y="3724275"/>
          <p14:tracePt t="173351" x="2971800" y="3689350"/>
          <p14:tracePt t="173367" x="2847975" y="3667125"/>
          <p14:tracePt t="173384" x="2784475" y="3654425"/>
          <p14:tracePt t="173402" x="2717800" y="3629025"/>
          <p14:tracePt t="173418" x="2689225" y="3629025"/>
          <p14:tracePt t="173435" x="2667000" y="3622675"/>
          <p14:tracePt t="173452" x="2619375" y="3622675"/>
          <p14:tracePt t="173469" x="2581275" y="3625850"/>
          <p14:tracePt t="173485" x="2533650" y="3644900"/>
          <p14:tracePt t="173502" x="2470150" y="3663950"/>
          <p14:tracePt t="173518" x="2441575" y="3676650"/>
          <p14:tracePt t="173534" x="2416175" y="3689350"/>
          <p14:tracePt t="173551" x="2374900" y="3711575"/>
          <p14:tracePt t="173568" x="2349500" y="3724275"/>
          <p14:tracePt t="173585" x="2327275" y="3736975"/>
          <p14:tracePt t="173602" x="2282825" y="3759200"/>
          <p14:tracePt t="173618" x="2273300" y="3768725"/>
          <p14:tracePt t="173635" x="2260600" y="3775075"/>
          <p14:tracePt t="173652" x="2244725" y="3778250"/>
          <p14:tracePt t="173668" x="2235200" y="3784600"/>
          <p14:tracePt t="173685" x="2228850" y="3794125"/>
          <p14:tracePt t="173702" x="2228850" y="3810000"/>
          <p14:tracePt t="173718" x="2228850" y="3819525"/>
          <p14:tracePt t="173734" x="2228850" y="3829050"/>
          <p14:tracePt t="173751" x="2241550" y="3838575"/>
          <p14:tracePt t="173767" x="2270125" y="3838575"/>
          <p14:tracePt t="173784" x="2314575" y="3844925"/>
          <p14:tracePt t="173801" x="2444750" y="3854450"/>
          <p14:tracePt t="173818" x="2508250" y="3867150"/>
          <p14:tracePt t="173835" x="2546350" y="3867150"/>
          <p14:tracePt t="173852" x="2571750" y="3873500"/>
          <p14:tracePt t="173868" x="2581275" y="3873500"/>
          <p14:tracePt t="173884" x="2587625" y="3873500"/>
          <p14:tracePt t="173967" x="2584450" y="3873500"/>
          <p14:tracePt t="173973" x="2581275" y="3873500"/>
          <p14:tracePt t="173985" x="2574925" y="3873500"/>
          <p14:tracePt t="174001" x="2527300" y="3851275"/>
          <p14:tracePt t="174017" x="2482850" y="3838575"/>
          <p14:tracePt t="174034" x="2444750" y="3825875"/>
          <p14:tracePt t="174052" x="2393950" y="3794125"/>
          <p14:tracePt t="174068" x="2371725" y="3781425"/>
          <p14:tracePt t="174085" x="2339975" y="3771900"/>
          <p14:tracePt t="174101" x="2292350" y="3752850"/>
          <p14:tracePt t="174118" x="2266950" y="3733800"/>
          <p14:tracePt t="174134" x="2244725" y="3721100"/>
          <p14:tracePt t="174151" x="2203450" y="3721100"/>
          <p14:tracePt t="174167" x="2174875" y="3721100"/>
          <p14:tracePt t="174184" x="2159000" y="3721100"/>
          <p14:tracePt t="174186" x="2152650" y="3721100"/>
          <p14:tracePt t="174201" x="2143125" y="3721100"/>
          <p14:tracePt t="174218" x="2133600" y="3721100"/>
          <p14:tracePt t="174235" x="2117725" y="3721100"/>
          <p14:tracePt t="174251" x="2108200" y="3721100"/>
          <p14:tracePt t="174268" x="2105025" y="3721100"/>
          <p14:tracePt t="174308" x="2105025" y="3724275"/>
          <p14:tracePt t="174317" x="2105025" y="3730625"/>
          <p14:tracePt t="174334" x="2111375" y="3743325"/>
          <p14:tracePt t="174351" x="2152650" y="3762375"/>
          <p14:tracePt t="174367" x="2174875" y="3768725"/>
          <p14:tracePt t="174385" x="2203450" y="3775075"/>
          <p14:tracePt t="174401" x="2251075" y="3775075"/>
          <p14:tracePt t="174417" x="2289175" y="3775075"/>
          <p14:tracePt t="174434" x="2339975" y="3781425"/>
          <p14:tracePt t="174451" x="2428875" y="3803650"/>
          <p14:tracePt t="174467" x="2486025" y="3816350"/>
          <p14:tracePt t="174484" x="2530475" y="3816350"/>
          <p14:tracePt t="174500" x="2571750" y="3822700"/>
          <p14:tracePt t="174518" x="2606675" y="3822700"/>
          <p14:tracePt t="174534" x="2651125" y="3822700"/>
          <p14:tracePt t="174551" x="2733675" y="3803650"/>
          <p14:tracePt t="174568" x="2787650" y="3784600"/>
          <p14:tracePt t="174584" x="2825750" y="3771900"/>
          <p14:tracePt t="174601" x="2867025" y="3765550"/>
          <p14:tracePt t="174617" x="2882900" y="3765550"/>
          <p14:tracePt t="174634" x="2898775" y="3765550"/>
          <p14:tracePt t="174651" x="2911475" y="3765550"/>
          <p14:tracePt t="174668" x="2933700" y="3762375"/>
          <p14:tracePt t="174684" x="2978150" y="3762375"/>
          <p14:tracePt t="174701" x="3032125" y="3762375"/>
          <p14:tracePt t="174717" x="3054350" y="3762375"/>
          <p14:tracePt t="174734" x="3079750" y="3762375"/>
          <p14:tracePt t="174751" x="3092450" y="3762375"/>
          <p14:tracePt t="174767" x="3101975" y="3762375"/>
          <p14:tracePt t="174786" x="3108325" y="3762375"/>
          <p14:tracePt t="174801" x="3124200" y="3762375"/>
          <p14:tracePt t="174817" x="3127375" y="3762375"/>
          <p14:tracePt t="174887" x="3114675" y="3762375"/>
          <p14:tracePt t="174893" x="3111500" y="3762375"/>
          <p14:tracePt t="174901" x="3105150" y="3762375"/>
          <p14:tracePt t="174918" x="3086100" y="3762375"/>
          <p14:tracePt t="174935" x="3038475" y="3762375"/>
          <p14:tracePt t="174951" x="2994025" y="3762375"/>
          <p14:tracePt t="174968" x="2955925" y="3762375"/>
          <p14:tracePt t="174985" x="2863850" y="3762375"/>
          <p14:tracePt t="175000" x="2819400" y="3762375"/>
          <p14:tracePt t="175018" x="2774950" y="3762375"/>
          <p14:tracePt t="175035" x="2733675" y="3762375"/>
          <p14:tracePt t="175051" x="2711450" y="3762375"/>
          <p14:tracePt t="175068" x="2682875" y="3762375"/>
          <p14:tracePt t="175085" x="2660650" y="3762375"/>
          <p14:tracePt t="175100" x="2651125" y="3762375"/>
          <p14:tracePt t="175118" x="2638425" y="3762375"/>
          <p14:tracePt t="175135" x="2622550" y="3762375"/>
          <p14:tracePt t="175151" x="2613025" y="3762375"/>
          <p14:tracePt t="175235" x="2613025" y="3768725"/>
          <p14:tracePt t="175242" x="2613025" y="3771900"/>
          <p14:tracePt t="175250" x="2613025" y="3778250"/>
          <p14:tracePt t="175267" x="2613025" y="3794125"/>
          <p14:tracePt t="175285" x="2613025" y="3806825"/>
          <p14:tracePt t="175301" x="2619375" y="3816350"/>
          <p14:tracePt t="175318" x="2628900" y="3829050"/>
          <p14:tracePt t="175335" x="2657475" y="3848100"/>
          <p14:tracePt t="175351" x="2711450" y="3863975"/>
          <p14:tracePt t="175368" x="2762250" y="3876675"/>
          <p14:tracePt t="175384" x="2876550" y="3898900"/>
          <p14:tracePt t="175400" x="2921000" y="3917950"/>
          <p14:tracePt t="175417" x="2943225" y="3917950"/>
          <p14:tracePt t="175434" x="2962275" y="3917950"/>
          <p14:tracePt t="175451" x="2984500" y="3917950"/>
          <p14:tracePt t="175468" x="3006725" y="3917950"/>
          <p14:tracePt t="175484" x="3048000" y="3902075"/>
          <p14:tracePt t="175500" x="3070225" y="3889375"/>
          <p14:tracePt t="175517" x="3101975" y="3876675"/>
          <p14:tracePt t="175534" x="3130550" y="3873500"/>
          <p14:tracePt t="175550" x="3143250" y="3873500"/>
          <p14:tracePt t="175568" x="3152775" y="3873500"/>
          <p14:tracePt t="175584" x="3162300" y="3867150"/>
          <p14:tracePt t="175678" x="3162300" y="3863975"/>
          <p14:tracePt t="175685" x="3162300" y="3857625"/>
          <p14:tracePt t="175885" x="3159125" y="3781425"/>
          <p14:tracePt t="175892" x="3149600" y="3698875"/>
          <p14:tracePt t="175901" x="3149600" y="3606800"/>
          <p14:tracePt t="175917" x="3149600" y="3448050"/>
          <p14:tracePt t="175934" x="3143250" y="3286125"/>
          <p14:tracePt t="175950" x="3121025" y="3228975"/>
          <p14:tracePt t="175967" x="3114675" y="3200400"/>
          <p14:tracePt t="175984" x="3098800" y="3171825"/>
          <p14:tracePt t="176000" x="3098800" y="3162300"/>
          <p14:tracePt t="176017" x="3095625" y="3152775"/>
          <p14:tracePt t="176034" x="3095625" y="3149600"/>
          <p14:tracePt t="176120" x="3095625" y="3143250"/>
          <p14:tracePt t="176142" x="3095625" y="3140075"/>
          <p14:tracePt t="176149" x="3095625" y="3133725"/>
          <p14:tracePt t="176156" x="3095625" y="3124200"/>
          <p14:tracePt t="176168" x="3089275" y="3117850"/>
          <p14:tracePt t="176184" x="3073400" y="3082925"/>
          <p14:tracePt t="176200" x="3057525" y="3022600"/>
          <p14:tracePt t="176217" x="3051175" y="2949575"/>
          <p14:tracePt t="176234" x="3044825" y="2860675"/>
          <p14:tracePt t="176251" x="3044825" y="2809875"/>
          <p14:tracePt t="176267" x="3044825" y="2781300"/>
          <p14:tracePt t="176284" x="3044825" y="2765425"/>
          <p14:tracePt t="176318" x="3038475" y="2765425"/>
          <p14:tracePt t="176334" x="3035300" y="2765425"/>
          <p14:tracePt t="176351" x="3028950" y="2768600"/>
          <p14:tracePt t="176369" x="3028950" y="2781300"/>
          <p14:tracePt t="176385" x="3028950" y="2797175"/>
          <p14:tracePt t="176401" x="3028950" y="2813050"/>
          <p14:tracePt t="176419" x="3028950" y="2873375"/>
          <p14:tracePt t="176435" x="3028950" y="2933700"/>
          <p14:tracePt t="176451" x="3022600" y="3006725"/>
          <p14:tracePt t="176468" x="2997200" y="3130550"/>
          <p14:tracePt t="176484" x="2997200" y="3244850"/>
          <p14:tracePt t="176500" x="2997200" y="3327400"/>
          <p14:tracePt t="176517" x="2997200" y="3378200"/>
          <p14:tracePt t="176534" x="2997200" y="3409950"/>
          <p14:tracePt t="176550" x="2997200" y="3432175"/>
          <p14:tracePt t="176568" x="2997200" y="3448050"/>
          <p14:tracePt t="176584" x="2997200" y="3457575"/>
          <p14:tracePt t="176600" x="2997200" y="3467100"/>
          <p14:tracePt t="176618" x="2997200" y="3479800"/>
          <p14:tracePt t="177111" x="2994025" y="3479800"/>
          <p14:tracePt t="177146" x="2987675" y="3479800"/>
          <p14:tracePt t="177153" x="2984500" y="3479800"/>
          <p14:tracePt t="177167" x="2974975" y="3486150"/>
          <p14:tracePt t="177512" x="2955925" y="3511550"/>
          <p14:tracePt t="177518" x="2940050" y="3559175"/>
          <p14:tracePt t="177534" x="2898775" y="3648075"/>
          <p14:tracePt t="177550" x="2889250" y="3787775"/>
          <p14:tracePt t="177567" x="2914650" y="4054475"/>
          <p14:tracePt t="177584" x="2949575" y="4238625"/>
          <p14:tracePt t="177617" x="3048000" y="4575175"/>
          <p14:tracePt t="177651" x="3095625" y="4654550"/>
          <p14:tracePt t="177668" x="3111500" y="4683125"/>
          <p14:tracePt t="177684" x="3114675" y="4689475"/>
          <p14:tracePt t="177718" x="3140075" y="4648200"/>
          <p14:tracePt t="177735" x="3146425" y="4594225"/>
          <p14:tracePt t="177738" x="3146425" y="4559300"/>
          <p14:tracePt t="177751" x="3146425" y="4514850"/>
          <p14:tracePt t="177768" x="3140075" y="4406900"/>
          <p14:tracePt t="177784" x="3108325" y="4295775"/>
          <p14:tracePt t="177801" x="3073400" y="4175125"/>
          <p14:tracePt t="177818" x="3013075" y="4016375"/>
          <p14:tracePt t="177834" x="2984500" y="3959225"/>
          <p14:tracePt t="177850" x="2959100" y="3927475"/>
          <p14:tracePt t="177868" x="2943225" y="3898900"/>
          <p14:tracePt t="177884" x="2933700" y="3889375"/>
          <p14:tracePt t="177902" x="2914650" y="3879850"/>
          <p14:tracePt t="177917" x="2892425" y="3879850"/>
          <p14:tracePt t="177934" x="2870200" y="3879850"/>
          <p14:tracePt t="177952" x="2828925" y="3879850"/>
          <p14:tracePt t="177967" x="2800350" y="3879850"/>
          <p14:tracePt t="177983" x="2778125" y="3879850"/>
          <p14:tracePt t="178001" x="2755900" y="3889375"/>
          <p14:tracePt t="178018" x="2720975" y="3905250"/>
          <p14:tracePt t="178034" x="2705100" y="3921125"/>
          <p14:tracePt t="178052" x="2663825" y="3933825"/>
          <p14:tracePt t="178068" x="2641600" y="3937000"/>
          <p14:tracePt t="178084" x="2613025" y="3937000"/>
          <p14:tracePt t="178101" x="2584450" y="3937000"/>
          <p14:tracePt t="178117" x="2565400" y="3937000"/>
          <p14:tracePt t="178133" x="2555875" y="3937000"/>
          <p14:tracePt t="178151" x="2533650" y="3937000"/>
          <p14:tracePt t="178168" x="2517775" y="3927475"/>
          <p14:tracePt t="178185" x="2508250" y="3911600"/>
          <p14:tracePt t="178202" x="2486025" y="3895725"/>
          <p14:tracePt t="178218" x="2470150" y="3886200"/>
          <p14:tracePt t="178234" x="2460625" y="3876675"/>
          <p14:tracePt t="178251" x="2447925" y="3854450"/>
          <p14:tracePt t="178267" x="2438400" y="3844925"/>
          <p14:tracePt t="178283" x="2422525" y="3835400"/>
          <p14:tracePt t="178300" x="2416175" y="3835400"/>
          <p14:tracePt t="178338" x="2413000" y="3835400"/>
          <p14:tracePt t="178351" x="2413000" y="3829050"/>
          <p14:tracePt t="178373" x="2413000" y="3825875"/>
          <p14:tracePt t="178394" x="2406650" y="3825875"/>
          <p14:tracePt t="178402" x="2400300" y="3819525"/>
          <p14:tracePt t="178417" x="2397125" y="3819525"/>
          <p14:tracePt t="178433" x="2390775" y="3803650"/>
          <p14:tracePt t="178451" x="2387600" y="3800475"/>
          <p14:tracePt t="178484" x="2381250" y="3800475"/>
          <p14:tracePt t="178530" x="2381250" y="3794125"/>
          <p14:tracePt t="178837" x="2397125" y="3790950"/>
          <p14:tracePt t="178844" x="2422525" y="3781425"/>
          <p14:tracePt t="178852" x="2447925" y="3775075"/>
          <p14:tracePt t="178868" x="2524125" y="3762375"/>
          <p14:tracePt t="178884" x="2606675" y="3752850"/>
          <p14:tracePt t="178901" x="2755900" y="3752850"/>
          <p14:tracePt t="178918" x="2917825" y="3768725"/>
          <p14:tracePt t="178950" x="3279775" y="3921125"/>
          <p14:tracePt t="178986" x="3527425" y="4025900"/>
          <p14:tracePt t="179001" x="3692525" y="4060825"/>
          <p14:tracePt t="179018" x="3844925" y="4070350"/>
          <p14:tracePt t="179034" x="4003675" y="4070350"/>
          <p14:tracePt t="179051" x="4330700" y="4070350"/>
          <p14:tracePt t="179067" x="4537075" y="4064000"/>
          <p14:tracePt t="179083" x="4787900" y="4054475"/>
          <p14:tracePt t="179100" x="5095875" y="4044950"/>
          <p14:tracePt t="179117" x="5321300" y="4044950"/>
          <p14:tracePt t="179133" x="5527675" y="4044950"/>
          <p14:tracePt t="179150" x="5880100" y="4070350"/>
          <p14:tracePt t="179167" x="6099175" y="4098925"/>
          <p14:tracePt t="179184" x="6346825" y="4127500"/>
          <p14:tracePt t="179201" x="6635750" y="4175125"/>
          <p14:tracePt t="179217" x="6807200" y="4194175"/>
          <p14:tracePt t="179234" x="6934200" y="4194175"/>
          <p14:tracePt t="179250" x="7108825" y="4178300"/>
          <p14:tracePt t="179267" x="7229475" y="4162425"/>
          <p14:tracePt t="179284" x="7324725" y="4146550"/>
          <p14:tracePt t="179300" x="7407275" y="4121150"/>
          <p14:tracePt t="179317" x="7451725" y="4105275"/>
          <p14:tracePt t="179334" x="7489825" y="4092575"/>
          <p14:tracePt t="179350" x="7540625" y="4070350"/>
          <p14:tracePt t="179367" x="7572375" y="4038600"/>
          <p14:tracePt t="179384" x="7597775" y="4013200"/>
          <p14:tracePt t="179400" x="7642225" y="3962400"/>
          <p14:tracePt t="179417" x="7651750" y="3930650"/>
          <p14:tracePt t="179435" x="7677150" y="3895725"/>
          <p14:tracePt t="179451" x="7696200" y="3870325"/>
          <p14:tracePt t="179467" x="7705725" y="3860800"/>
          <p14:tracePt t="179484" x="7715250" y="3851275"/>
          <p14:tracePt t="179500" x="7731125" y="3832225"/>
          <p14:tracePt t="179516" x="7731125" y="3822700"/>
          <p14:tracePt t="179534" x="7731125" y="3816350"/>
          <p14:tracePt t="179572" x="7727950" y="3816350"/>
          <p14:tracePt t="179585" x="7718425" y="3816350"/>
          <p14:tracePt t="179601" x="7702550" y="3816350"/>
          <p14:tracePt t="179617" x="7651750" y="3816350"/>
          <p14:tracePt t="179633" x="7600950" y="3816350"/>
          <p14:tracePt t="179650" x="7531100" y="3816350"/>
          <p14:tracePt t="179667" x="7486650" y="3819525"/>
          <p14:tracePt t="179685" x="7407275" y="3825875"/>
          <p14:tracePt t="179701" x="7346950" y="3825875"/>
          <p14:tracePt t="179718" x="7292975" y="3848100"/>
          <p14:tracePt t="179735" x="7191375" y="3870325"/>
          <p14:tracePt t="179751" x="7156450" y="3876675"/>
          <p14:tracePt t="179767" x="7124700" y="3876675"/>
          <p14:tracePt t="179784" x="7112000" y="3876675"/>
          <p14:tracePt t="179800" x="7102475" y="3876675"/>
          <p14:tracePt t="179816" x="7086600" y="3876675"/>
          <p14:tracePt t="179834" x="7070725" y="3876675"/>
          <p14:tracePt t="179850" x="7061200" y="3876675"/>
          <p14:tracePt t="179867" x="7051675" y="3876675"/>
          <p14:tracePt t="179884" x="7032625" y="3876675"/>
          <p14:tracePt t="179901" x="7023100" y="3873500"/>
          <p14:tracePt t="179917" x="7013575" y="3873500"/>
          <p14:tracePt t="179934" x="6991350" y="3870325"/>
          <p14:tracePt t="179950" x="6981825" y="3870325"/>
          <p14:tracePt t="179967" x="6972300" y="3870325"/>
          <p14:tracePt t="179985" x="6962775" y="3870325"/>
          <p14:tracePt t="180001" x="6953250" y="3870325"/>
          <p14:tracePt t="180017" x="6937375" y="3863975"/>
          <p14:tracePt t="180063" x="6937375" y="3857625"/>
          <p14:tracePt t="181334" x="6927850" y="3867150"/>
          <p14:tracePt t="181340" x="6908800" y="3879850"/>
          <p14:tracePt t="181351" x="6889750" y="3892550"/>
          <p14:tracePt t="181368" x="6823075" y="3937000"/>
          <p14:tracePt t="181385" x="6753225" y="3990975"/>
          <p14:tracePt t="181401" x="6683375" y="4038600"/>
          <p14:tracePt t="181433" x="6470650" y="4260850"/>
          <p14:tracePt t="181467" x="6200775" y="4632325"/>
          <p14:tracePt t="181485" x="6089650" y="4791075"/>
          <p14:tracePt t="181502" x="5997575" y="4940300"/>
          <p14:tracePt t="181518" x="5864225" y="5118100"/>
          <p14:tracePt t="181535" x="5765800" y="5213350"/>
          <p14:tracePt t="181551" x="5673725" y="5299075"/>
          <p14:tracePt t="181567" x="5499100" y="5397500"/>
          <p14:tracePt t="181584" x="5378450" y="5422900"/>
          <p14:tracePt t="181600" x="5286375" y="5422900"/>
          <p14:tracePt t="181617" x="5172075" y="5387975"/>
          <p14:tracePt t="181633" x="5099050" y="5321300"/>
          <p14:tracePt t="181650" x="5000625" y="5216525"/>
          <p14:tracePt t="181668" x="4854575" y="5026025"/>
          <p14:tracePt t="181684" x="4797425" y="4943475"/>
          <p14:tracePt t="181701" x="4762500" y="4883150"/>
          <p14:tracePt t="181717" x="4718050" y="4832350"/>
          <p14:tracePt t="181733" x="4692650" y="4816475"/>
          <p14:tracePt t="181750" x="4664075" y="4797425"/>
          <p14:tracePt t="181767" x="4625975" y="4772025"/>
          <p14:tracePt t="181784" x="4597400" y="4752975"/>
          <p14:tracePt t="181801" x="4572000" y="4724400"/>
          <p14:tracePt t="181818" x="4527550" y="4679950"/>
          <p14:tracePt t="181834" x="4498975" y="4632325"/>
          <p14:tracePt t="181850" x="4467225" y="4600575"/>
          <p14:tracePt t="181866" x="4422775" y="4562475"/>
          <p14:tracePt t="181883" x="4406900" y="4552950"/>
          <p14:tracePt t="181900" x="4397375" y="4540250"/>
          <p14:tracePt t="181917" x="4381500" y="4530725"/>
          <p14:tracePt t="181934" x="4371975" y="4530725"/>
          <p14:tracePt t="181951" x="4371975" y="4540250"/>
          <p14:tracePt t="181967" x="4371975" y="4559300"/>
          <p14:tracePt t="181984" x="4371975" y="4594225"/>
          <p14:tracePt t="182000" x="4371975" y="4638675"/>
          <p14:tracePt t="182016" x="4359275" y="4718050"/>
          <p14:tracePt t="182033" x="4359275" y="4787900"/>
          <p14:tracePt t="182050" x="4359275" y="4892675"/>
          <p14:tracePt t="182066" x="4365625" y="5045075"/>
          <p14:tracePt t="182084" x="4391025" y="5153025"/>
          <p14:tracePt t="182100" x="4435475" y="5318125"/>
          <p14:tracePt t="182117" x="4527550" y="5556250"/>
          <p14:tracePt t="182133" x="4610100" y="5724525"/>
          <p14:tracePt t="182150" x="4673600" y="5880100"/>
          <p14:tracePt t="182166" x="4733925" y="6051550"/>
          <p14:tracePt t="183508" x="4829175" y="6035675"/>
          <p14:tracePt t="183516" x="4933950" y="6007100"/>
          <p14:tracePt t="183522" x="5035550" y="5978525"/>
          <p14:tracePt t="183533" x="5143500" y="5940425"/>
          <p14:tracePt t="183549" x="5448300" y="5826125"/>
          <p14:tracePt t="183571" x="5734050" y="5689600"/>
          <p14:tracePt t="183591" x="5915025" y="5575300"/>
          <p14:tracePt t="183617" x="6213475" y="5334000"/>
          <p14:tracePt t="183652" x="6511925" y="4972050"/>
          <p14:tracePt t="183669" x="6604000" y="4822825"/>
          <p14:tracePt t="183686" x="6686550" y="4683125"/>
          <p14:tracePt t="183700" x="6731000" y="4572000"/>
          <p14:tracePt t="183717" x="6743700" y="4486275"/>
          <p14:tracePt t="183734" x="6759575" y="4400550"/>
          <p14:tracePt t="183750" x="6791325" y="4276725"/>
          <p14:tracePt t="183767" x="6800850" y="4159250"/>
          <p14:tracePt t="183784" x="6807200" y="4054475"/>
          <p14:tracePt t="183800" x="6816725" y="3956050"/>
          <p14:tracePt t="183817" x="6829425" y="3902075"/>
          <p14:tracePt t="183834" x="6835775" y="3857625"/>
          <p14:tracePt t="183836" x="6835775" y="3838575"/>
          <p14:tracePt t="183850" x="6842125" y="3794125"/>
          <p14:tracePt t="183867" x="6842125" y="3740150"/>
          <p14:tracePt t="183883" x="6842125" y="3695700"/>
          <p14:tracePt t="183900" x="6842125" y="3613150"/>
          <p14:tracePt t="183917" x="6848475" y="3568700"/>
          <p14:tracePt t="183933" x="6848475" y="3463925"/>
          <p14:tracePt t="183949" x="6845300" y="3311525"/>
          <p14:tracePt t="183966" x="6829425" y="3235325"/>
          <p14:tracePt t="183983" x="6807200" y="3181350"/>
          <p14:tracePt t="184000" x="6756400" y="3073400"/>
          <p14:tracePt t="184017" x="6727825" y="3016250"/>
          <p14:tracePt t="184033" x="6699250" y="2968625"/>
          <p14:tracePt t="184050" x="6680200" y="2905125"/>
          <p14:tracePt t="184067" x="6667500" y="2873375"/>
          <p14:tracePt t="184083" x="6661150" y="2851150"/>
          <p14:tracePt t="184100" x="6635750" y="2809875"/>
          <p14:tracePt t="184117" x="6626225" y="2778125"/>
          <p14:tracePt t="184133" x="6610350" y="2733675"/>
          <p14:tracePt t="184150" x="6594475" y="2682875"/>
          <p14:tracePt t="184167" x="6575425" y="2660650"/>
          <p14:tracePt t="184183" x="6575425" y="2632075"/>
          <p14:tracePt t="184200" x="6575425" y="2616200"/>
          <p14:tracePt t="184216" x="6575425" y="2606675"/>
          <p14:tracePt t="184235" x="6575425" y="2571750"/>
          <p14:tracePt t="184250" x="6575425" y="2555875"/>
          <p14:tracePt t="184267" x="6575425" y="2536825"/>
          <p14:tracePt t="184283" x="6575425" y="2520950"/>
          <p14:tracePt t="184300" x="6575425" y="2505075"/>
          <p14:tracePt t="184316" x="6575425" y="2495550"/>
          <p14:tracePt t="184334" x="6575425" y="2486025"/>
          <p14:tracePt t="184349" x="6575425" y="2466975"/>
          <p14:tracePt t="184366" x="6575425" y="2457450"/>
          <p14:tracePt t="184385" x="6559550" y="2422525"/>
          <p14:tracePt t="184401" x="6546850" y="2400300"/>
          <p14:tracePt t="184417" x="6546850" y="2362200"/>
          <p14:tracePt t="184433" x="6546850" y="2343150"/>
          <p14:tracePt t="184450" x="6543675" y="2320925"/>
          <p14:tracePt t="184466" x="6543675" y="2305050"/>
          <p14:tracePt t="184484" x="6537325" y="2292350"/>
          <p14:tracePt t="184500" x="6527800" y="2279650"/>
          <p14:tracePt t="184516" x="6527800" y="2270125"/>
          <p14:tracePt t="184534" x="6527800" y="2251075"/>
          <p14:tracePt t="184550" x="6527800" y="2241550"/>
          <p14:tracePt t="184566" x="6527800" y="2232025"/>
          <p14:tracePt t="184584" x="6527800" y="2212975"/>
          <p14:tracePt t="184600" x="6540500" y="2200275"/>
          <p14:tracePt t="184616" x="6546850" y="2184400"/>
          <p14:tracePt t="184634" x="6546850" y="2130425"/>
          <p14:tracePt t="184651" x="6546850" y="2095500"/>
          <p14:tracePt t="184667" x="6546850" y="2073275"/>
          <p14:tracePt t="184684" x="6546850" y="2051050"/>
          <p14:tracePt t="184700" x="6546850" y="2035175"/>
          <p14:tracePt t="184716" x="6543675" y="2019300"/>
          <p14:tracePt t="184734" x="6527800" y="2000250"/>
          <p14:tracePt t="184751" x="6515100" y="1974850"/>
          <p14:tracePt t="184767" x="6505575" y="1965325"/>
          <p14:tracePt t="184785" x="6496050" y="1952625"/>
          <p14:tracePt t="184800" x="6496050" y="1936750"/>
          <p14:tracePt t="184817" x="6492875" y="1930400"/>
          <p14:tracePt t="185035" x="6492875" y="1933575"/>
          <p14:tracePt t="185042" x="6492875" y="1939925"/>
          <p14:tracePt t="185051" x="6492875" y="1943100"/>
          <p14:tracePt t="185067" x="6492875" y="1952625"/>
          <p14:tracePt t="185084" x="6505575" y="1981200"/>
          <p14:tracePt t="185100" x="6508750" y="1997075"/>
          <p14:tracePt t="185117" x="6515100" y="2025650"/>
          <p14:tracePt t="185150" x="6515100" y="2085975"/>
          <p14:tracePt t="185183" x="6515100" y="2149475"/>
          <p14:tracePt t="185199" x="6515100" y="2171700"/>
          <p14:tracePt t="185216" x="6515100" y="2193925"/>
          <p14:tracePt t="185233" x="6524625" y="2212975"/>
          <p14:tracePt t="185250" x="6534150" y="2222500"/>
          <p14:tracePt t="185266" x="6534150" y="2232025"/>
          <p14:tracePt t="185283" x="6534150" y="2254250"/>
          <p14:tracePt t="185299" x="6534150" y="2263775"/>
          <p14:tracePt t="185317" x="6534150" y="2266950"/>
          <p14:tracePt t="185663" x="6530975" y="2308225"/>
          <p14:tracePt t="185671" x="6530975" y="2352675"/>
          <p14:tracePt t="185684" x="6524625" y="2457450"/>
          <p14:tracePt t="185700" x="6515100" y="2543175"/>
          <p14:tracePt t="185716" x="6505575" y="2647950"/>
          <p14:tracePt t="185749" x="6467475" y="2898775"/>
          <p14:tracePt t="185784" x="6435725" y="3063875"/>
          <p14:tracePt t="185800" x="6429375" y="3124200"/>
          <p14:tracePt t="185817" x="6423025" y="3178175"/>
          <p14:tracePt t="185833" x="6423025" y="3238500"/>
          <p14:tracePt t="185849" x="6423025" y="3282950"/>
          <p14:tracePt t="185867" x="6423025" y="3321050"/>
          <p14:tracePt t="185870" x="6423025" y="3346450"/>
          <p14:tracePt t="185883" x="6423025" y="3375025"/>
          <p14:tracePt t="185900" x="6423025" y="3419475"/>
          <p14:tracePt t="185918" x="6423025" y="3467100"/>
          <p14:tracePt t="185934" x="6423025" y="3489325"/>
          <p14:tracePt t="185950" x="6423025" y="3511550"/>
          <p14:tracePt t="185966" x="6432550" y="3540125"/>
          <p14:tracePt t="185983" x="6448425" y="3584575"/>
          <p14:tracePt t="185999" x="6461125" y="3606800"/>
          <p14:tracePt t="186016" x="6467475" y="3629025"/>
          <p14:tracePt t="186033" x="6467475" y="3670300"/>
          <p14:tracePt t="186050" x="6467475" y="3679825"/>
          <p14:tracePt t="186066" x="6467475" y="3695700"/>
          <p14:tracePt t="186083" x="6467475" y="3708400"/>
          <p14:tracePt t="186099" x="6467475" y="3717925"/>
          <p14:tracePt t="186146" x="6467475" y="3711575"/>
          <p14:tracePt t="186153" x="6467475" y="3708400"/>
          <p14:tracePt t="186166" x="6467475" y="3702050"/>
          <p14:tracePt t="186183" x="6477000" y="3670300"/>
          <p14:tracePt t="186201" x="6477000" y="3648075"/>
          <p14:tracePt t="186217" x="6477000" y="3594100"/>
          <p14:tracePt t="186233" x="6477000" y="3565525"/>
          <p14:tracePt t="186249" x="6477000" y="3543300"/>
          <p14:tracePt t="186267" x="6477000" y="3514725"/>
          <p14:tracePt t="186283" x="6477000" y="3502025"/>
          <p14:tracePt t="186299" x="6477000" y="3492500"/>
          <p14:tracePt t="186317" x="6470650" y="3476625"/>
          <p14:tracePt t="186333" x="6461125" y="3460750"/>
          <p14:tracePt t="186349" x="6451600" y="3448050"/>
          <p14:tracePt t="186366" x="6435725" y="3435350"/>
          <p14:tracePt t="186383" x="6419850" y="3435350"/>
          <p14:tracePt t="186399" x="6410325" y="3435350"/>
          <p14:tracePt t="186417" x="6397625" y="3435350"/>
          <p14:tracePt t="186434" x="6384925" y="3441700"/>
          <p14:tracePt t="186450" x="6362700" y="3463925"/>
          <p14:tracePt t="186467" x="6318250" y="3578225"/>
          <p14:tracePt t="186484" x="6286500" y="3657600"/>
          <p14:tracePt t="186500" x="6270625" y="3740150"/>
          <p14:tracePt t="186517" x="6245225" y="3917950"/>
          <p14:tracePt t="186532" x="6229350" y="4025900"/>
          <p14:tracePt t="186550" x="6194425" y="4124325"/>
          <p14:tracePt t="186566" x="6156325" y="4260850"/>
          <p14:tracePt t="186583" x="6115050" y="4349750"/>
          <p14:tracePt t="186600" x="6099175" y="4406900"/>
          <p14:tracePt t="186616" x="6083300" y="4464050"/>
          <p14:tracePt t="186633" x="6064250" y="4486275"/>
          <p14:tracePt t="186649" x="6051550" y="4518025"/>
          <p14:tracePt t="186666" x="6032500" y="4559300"/>
          <p14:tracePt t="186683" x="6032500" y="4568825"/>
          <p14:tracePt t="186700" x="6032500" y="4578350"/>
          <p14:tracePt t="186717" x="6032500" y="4594225"/>
          <p14:tracePt t="186733" x="6032500" y="4610100"/>
          <p14:tracePt t="186750" x="6032500" y="4613275"/>
          <p14:tracePt t="186767" x="6032500" y="4619625"/>
          <p14:tracePt t="186810" x="6032500" y="4622800"/>
          <p14:tracePt t="186831" x="6032500" y="4629150"/>
          <p14:tracePt t="186845" x="6032500" y="4632325"/>
          <p14:tracePt t="186852" x="6032500" y="4638675"/>
          <p14:tracePt t="186866" x="6029325" y="4648200"/>
          <p14:tracePt t="186882" x="6029325" y="4664075"/>
          <p14:tracePt t="186899" x="6029325" y="4679950"/>
          <p14:tracePt t="186916" x="6029325" y="4746625"/>
          <p14:tracePt t="186932" x="6032500" y="4810125"/>
          <p14:tracePt t="186949" x="6048375" y="4883150"/>
          <p14:tracePt t="186967" x="6105525" y="5022850"/>
          <p14:tracePt t="186984" x="6137275" y="5111750"/>
          <p14:tracePt t="187000" x="6172200" y="5159375"/>
          <p14:tracePt t="187017" x="6216650" y="5226050"/>
          <p14:tracePt t="187033" x="6280150" y="5299075"/>
          <p14:tracePt t="187050" x="6353175" y="5372100"/>
          <p14:tracePt t="187066" x="6454775" y="5495925"/>
          <p14:tracePt t="187083" x="6508750" y="5565775"/>
          <p14:tracePt t="187099" x="6556375" y="5607050"/>
          <p14:tracePt t="187116" x="6604000" y="5661025"/>
          <p14:tracePt t="187133" x="6623050" y="5680075"/>
          <p14:tracePt t="187150" x="6632575" y="5689600"/>
          <p14:tracePt t="187167" x="6635750" y="5705475"/>
          <p14:tracePt t="187751" x="6642100" y="5708650"/>
          <p14:tracePt t="187765" x="6645275" y="5715000"/>
          <p14:tracePt t="187772" x="6651625" y="5715000"/>
          <p14:tracePt t="187782" x="6654800" y="5718175"/>
          <p14:tracePt t="187800" x="6667500" y="5718175"/>
          <p14:tracePt t="187822" x="6670675" y="5718175"/>
          <p14:tracePt t="187833" x="6677025" y="5718175"/>
          <p14:tracePt t="187866" x="6708775" y="5683250"/>
          <p14:tracePt t="187900" x="6781800" y="5384800"/>
          <p14:tracePt t="187916" x="6791325" y="5178425"/>
          <p14:tracePt t="187933" x="6784975" y="4937125"/>
          <p14:tracePt t="187950" x="6673850" y="4343400"/>
          <p14:tracePt t="187967" x="6553200" y="3705225"/>
          <p14:tracePt t="187985" x="6442075" y="3200400"/>
          <p14:tracePt t="188001" x="6327775" y="2593975"/>
          <p14:tracePt t="188018" x="6308725" y="2365375"/>
          <p14:tracePt t="188034" x="6299200" y="2247900"/>
          <p14:tracePt t="188050" x="6299200" y="2168525"/>
          <p14:tracePt t="188066" x="6299200" y="2127250"/>
          <p14:tracePt t="188083" x="6299200" y="2089150"/>
          <p14:tracePt t="188100" x="6292850" y="2025650"/>
          <p14:tracePt t="188116" x="6276975" y="1974850"/>
          <p14:tracePt t="188133" x="6270625" y="1930400"/>
          <p14:tracePt t="188150" x="6270625" y="1889125"/>
          <p14:tracePt t="188166" x="6270625" y="1860550"/>
          <p14:tracePt t="188183" x="6270625" y="1844675"/>
          <p14:tracePt t="188199" x="6270625" y="1819275"/>
          <p14:tracePt t="188216" x="6270625" y="1797050"/>
          <p14:tracePt t="188233" x="6273800" y="1765300"/>
          <p14:tracePt t="188250" x="6299200" y="1701800"/>
          <p14:tracePt t="188266" x="6311900" y="1670050"/>
          <p14:tracePt t="188283" x="6324600" y="1647825"/>
          <p14:tracePt t="188299" x="6337300" y="1619250"/>
          <p14:tracePt t="188316" x="6340475" y="1609725"/>
          <p14:tracePt t="188332" x="6350000" y="1600200"/>
          <p14:tracePt t="188349" x="6350000" y="1577975"/>
          <p14:tracePt t="188428" x="6356350" y="1577975"/>
          <p14:tracePt t="188436" x="6359525" y="1577975"/>
          <p14:tracePt t="188449" x="6359525" y="1590675"/>
          <p14:tracePt t="188466" x="6359525" y="1600200"/>
          <p14:tracePt t="188483" x="6359525" y="1609725"/>
          <p14:tracePt t="188499" x="6359525" y="1631950"/>
          <p14:tracePt t="188516" x="6359525" y="1647825"/>
          <p14:tracePt t="188533" x="6359525" y="1657350"/>
          <p14:tracePt t="188550" x="6359525" y="1670050"/>
          <p14:tracePt t="188567" x="6372225" y="1701800"/>
          <p14:tracePt t="188583" x="6384925" y="1724025"/>
          <p14:tracePt t="188600" x="6407150" y="1758950"/>
          <p14:tracePt t="188616" x="6413500" y="1781175"/>
          <p14:tracePt t="188633" x="6413500" y="1797050"/>
          <p14:tracePt t="188649" x="6419850" y="1825625"/>
          <p14:tracePt t="188666" x="6423025" y="1835150"/>
          <p14:tracePt t="188683" x="6429375" y="1857375"/>
          <p14:tracePt t="188699" x="6442075" y="1898650"/>
          <p14:tracePt t="188716" x="6448425" y="1927225"/>
          <p14:tracePt t="188733" x="6448425" y="1943100"/>
          <p14:tracePt t="188749" x="6448425" y="1958975"/>
          <p14:tracePt t="188766" x="6448425" y="1968500"/>
          <p14:tracePt t="188783" x="6448425" y="1984375"/>
          <p14:tracePt t="188799" x="6448425" y="1997075"/>
          <p14:tracePt t="188833" x="6448425" y="2003425"/>
          <p14:tracePt t="188929" x="6448425" y="2006600"/>
          <p14:tracePt t="188943" x="6448425" y="2012950"/>
          <p14:tracePt t="188957" x="6448425" y="2016125"/>
          <p14:tracePt t="188966" x="6451600" y="2028825"/>
          <p14:tracePt t="188983" x="6470650" y="2038350"/>
          <p14:tracePt t="188999" x="6492875" y="2073275"/>
          <p14:tracePt t="189927" x="6508750" y="2108200"/>
          <p14:tracePt t="189934" x="6524625" y="2159000"/>
          <p14:tracePt t="189950" x="6553200" y="2235200"/>
          <p14:tracePt t="189967" x="6607175" y="2298700"/>
          <p14:tracePt t="189999" x="6750050" y="2470150"/>
          <p14:tracePt t="190032" x="6911975" y="2600325"/>
          <p14:tracePt t="190050" x="6972300" y="2654300"/>
          <p14:tracePt t="190066" x="7016750" y="2705100"/>
          <p14:tracePt t="190083" x="7051675" y="2733675"/>
          <p14:tracePt t="190100" x="7061200" y="2743200"/>
          <p14:tracePt t="190116" x="7061200" y="2749550"/>
          <p14:tracePt t="190149" x="7054850" y="2736850"/>
          <p14:tracePt t="190166" x="7042150" y="2692400"/>
          <p14:tracePt t="190183" x="7004050" y="2625725"/>
          <p14:tracePt t="190200" x="6991350" y="2603500"/>
          <p14:tracePt t="190217" x="6978650" y="2584450"/>
          <p14:tracePt t="190233" x="6943725" y="2555875"/>
          <p14:tracePt t="190249" x="6927850" y="2540000"/>
          <p14:tracePt t="190266" x="6899275" y="2527300"/>
          <p14:tracePt t="190282" x="6867525" y="2492375"/>
          <p14:tracePt t="190299" x="6858000" y="2476500"/>
          <p14:tracePt t="190316" x="6842125" y="2457450"/>
          <p14:tracePt t="190332" x="6823075" y="2422525"/>
          <p14:tracePt t="190349" x="6813550" y="2406650"/>
          <p14:tracePt t="190366" x="6800850" y="2378075"/>
          <p14:tracePt t="190382" x="6762750" y="2324100"/>
          <p14:tracePt t="190399" x="6750050" y="2286000"/>
          <p14:tracePt t="190415" x="6737350" y="2251075"/>
          <p14:tracePt t="190432" x="6715125" y="2228850"/>
          <p14:tracePt t="190449" x="6705600" y="2219325"/>
          <p14:tracePt t="190466" x="6696075" y="2209800"/>
          <p14:tracePt t="190483" x="6683375" y="2209800"/>
          <p14:tracePt t="190500" x="6667500" y="2209800"/>
          <p14:tracePt t="190516" x="6657975" y="2209800"/>
          <p14:tracePt t="190532" x="6642100" y="2209800"/>
          <p14:tracePt t="190549" x="6638925" y="2209800"/>
          <p14:tracePt t="190565" x="6629400" y="2209800"/>
          <p14:tracePt t="190583" x="6613525" y="2209800"/>
          <p14:tracePt t="190600" x="6604000" y="2209800"/>
          <p14:tracePt t="190616" x="6594475" y="2209800"/>
          <p14:tracePt t="190633" x="6572250" y="2209800"/>
          <p14:tracePt t="190649" x="6562725" y="2209800"/>
          <p14:tracePt t="190666" x="6553200" y="2209800"/>
          <p14:tracePt t="190683" x="6534150" y="2209800"/>
          <p14:tracePt t="190699" x="6524625" y="2209800"/>
          <p14:tracePt t="190717" x="6515100" y="2209800"/>
          <p14:tracePt t="190732" x="6505575" y="2209800"/>
          <p14:tracePt t="190783" x="6518275" y="2216150"/>
          <p14:tracePt t="190790" x="6527800" y="2222500"/>
          <p14:tracePt t="190800" x="6556375" y="2235200"/>
          <p14:tracePt t="190817" x="6623050" y="2282825"/>
          <p14:tracePt t="190832" x="6654800" y="2308225"/>
          <p14:tracePt t="190849" x="6677025" y="2320925"/>
          <p14:tracePt t="190867" x="6699250" y="2339975"/>
          <p14:tracePt t="190882" x="6708775" y="2346325"/>
          <p14:tracePt t="190899" x="6721475" y="2346325"/>
          <p14:tracePt t="190917" x="6721475" y="2327275"/>
          <p14:tracePt t="190933" x="6708775" y="2289175"/>
          <p14:tracePt t="190950" x="6689725" y="2244725"/>
          <p14:tracePt t="190966" x="6642100" y="2159000"/>
          <p14:tracePt t="190983" x="6591300" y="2070100"/>
          <p14:tracePt t="190999" x="6530975" y="1965325"/>
          <p14:tracePt t="191016" x="6477000" y="1898650"/>
          <p14:tracePt t="191033" x="6451600" y="1879600"/>
          <p14:tracePt t="191049" x="6423025" y="1866900"/>
          <p14:tracePt t="191066" x="6340475" y="1831975"/>
          <p14:tracePt t="191083" x="6264275" y="1819275"/>
          <p14:tracePt t="191100" x="6200775" y="1803400"/>
          <p14:tracePt t="191117" x="6137275" y="1797050"/>
          <p14:tracePt t="191133" x="6115050" y="1797050"/>
          <p14:tracePt t="191150" x="6105525" y="1797050"/>
          <p14:tracePt t="191167" x="6086475" y="1803400"/>
          <p14:tracePt t="191183" x="6080125" y="1812925"/>
          <p14:tracePt t="191200" x="6080125" y="1847850"/>
          <p14:tracePt t="191216" x="6099175" y="1930400"/>
          <p14:tracePt t="191233" x="6124575" y="1974850"/>
          <p14:tracePt t="191249" x="6159500" y="2035175"/>
          <p14:tracePt t="191266" x="6238875" y="2146300"/>
          <p14:tracePt t="191282" x="6305550" y="2228850"/>
          <p14:tracePt t="191300" x="6359525" y="2298700"/>
          <p14:tracePt t="191317" x="6426200" y="2378075"/>
          <p14:tracePt t="191333" x="6445250" y="2409825"/>
          <p14:tracePt t="191350" x="6454775" y="2425700"/>
          <p14:tracePt t="191366" x="6470650" y="2441575"/>
          <p14:tracePt t="191382" x="6480175" y="2441575"/>
          <p14:tracePt t="191399" x="6483350" y="2441575"/>
          <p14:tracePt t="191416" x="6496050" y="2422525"/>
          <p14:tracePt t="191432" x="6508750" y="2378075"/>
          <p14:tracePt t="191449" x="6521450" y="2333625"/>
          <p14:tracePt t="191466" x="6546850" y="2276475"/>
          <p14:tracePt t="191483" x="6556375" y="2244725"/>
          <p14:tracePt t="191500" x="6569075" y="2228850"/>
          <p14:tracePt t="191516" x="6569075" y="2212975"/>
          <p14:tracePt t="191532" x="6569075" y="2203450"/>
          <p14:tracePt t="191549" x="6569075" y="2200275"/>
          <p14:tracePt t="191658" x="6565900" y="2200275"/>
          <p14:tracePt t="191665" x="6562725" y="2200275"/>
          <p14:tracePt t="191673" x="6556375" y="2200275"/>
          <p14:tracePt t="191682" x="6553200" y="2200275"/>
          <p14:tracePt t="191699" x="6537325" y="2200275"/>
          <p14:tracePt t="191715" x="6521450" y="2200275"/>
          <p14:tracePt t="191732" x="6511925" y="2200275"/>
          <p14:tracePt t="191749" x="6502400" y="2200275"/>
          <p14:tracePt t="191765" x="6483350" y="2200275"/>
          <p14:tracePt t="191782" x="6473825" y="2200275"/>
          <p14:tracePt t="191799" x="6464300" y="2200275"/>
          <p14:tracePt t="191815" x="6448425" y="2200275"/>
          <p14:tracePt t="191832" x="6432550" y="2190750"/>
          <p14:tracePt t="191849" x="6423025" y="2184400"/>
          <p14:tracePt t="191866" x="6407150" y="2178050"/>
          <p14:tracePt t="191882" x="6397625" y="2178050"/>
          <p14:tracePt t="191937" x="6388100" y="2178050"/>
          <p14:tracePt t="192701" x="6423025" y="2190750"/>
          <p14:tracePt t="192707" x="6470650" y="2206625"/>
          <p14:tracePt t="192715" x="6508750" y="2222500"/>
          <p14:tracePt t="192732" x="6594475" y="2238375"/>
          <p14:tracePt t="192750" x="6721475" y="2279650"/>
          <p14:tracePt t="192765" x="6784975" y="2292350"/>
          <p14:tracePt t="192783" x="6835775" y="2298700"/>
          <p14:tracePt t="192815" x="6873875" y="2311400"/>
          <p14:tracePt t="192850" x="6889750" y="2311400"/>
          <p14:tracePt t="192894" x="6892925" y="2311400"/>
          <p14:tracePt t="192907" x="6899275" y="2311400"/>
          <p14:tracePt t="192916" x="6902450" y="2311400"/>
          <p14:tracePt t="192932" x="6908800" y="2311400"/>
          <p14:tracePt t="192949" x="6911975" y="2311400"/>
          <p14:tracePt t="201317" x="6892925" y="2330450"/>
          <p14:tracePt t="201324" x="6861175" y="2359025"/>
          <p14:tracePt t="201332" x="6807200" y="2413000"/>
          <p14:tracePt t="201348" x="6677025" y="2543175"/>
          <p14:tracePt t="201366" x="6318250" y="2803525"/>
          <p14:tracePt t="201387" x="5797550" y="3025775"/>
          <p14:tracePt t="201408" x="5365750" y="3171825"/>
          <p14:tracePt t="201433" x="5099050" y="3197225"/>
          <p14:tracePt t="201465" x="4810125" y="3197225"/>
          <p14:tracePt t="201481" x="4759325" y="3197225"/>
          <p14:tracePt t="201498" x="4737100" y="3197225"/>
          <p14:tracePt t="201515" x="4711700" y="3203575"/>
          <p14:tracePt t="201531" x="4702175" y="3213100"/>
          <p14:tracePt t="201548" x="4692650" y="3222625"/>
          <p14:tracePt t="201565" x="4683125" y="3244850"/>
          <p14:tracePt t="201581" x="4683125" y="3254375"/>
          <p14:tracePt t="201598" x="4683125" y="3263900"/>
          <p14:tracePt t="201615" x="4683125" y="3273425"/>
          <p14:tracePt t="201648" x="4683125" y="3260725"/>
          <p14:tracePt t="201664" x="4648200" y="3140075"/>
          <p14:tracePt t="201681" x="4603750" y="2997200"/>
          <p14:tracePt t="201698" x="4508500" y="2797175"/>
          <p14:tracePt t="201715" x="4343400" y="2495550"/>
          <p14:tracePt t="201731" x="4187825" y="2187575"/>
          <p14:tracePt t="201751" x="3927475" y="1863725"/>
          <p14:tracePt t="201767" x="3794125" y="1682750"/>
          <p14:tracePt t="201783" x="3705225" y="1577975"/>
          <p14:tracePt t="201798" x="3644900" y="1514475"/>
          <p14:tracePt t="201814" x="3603625" y="1489075"/>
          <p14:tracePt t="201831" x="3590925" y="1485900"/>
          <p14:tracePt t="201848" x="3594100" y="1485900"/>
          <p14:tracePt t="201865" x="3686175" y="1504950"/>
          <p14:tracePt t="201881" x="3819525" y="1577975"/>
          <p14:tracePt t="201898" x="3968750" y="1679575"/>
          <p14:tracePt t="201915" x="4194175" y="1866900"/>
          <p14:tracePt t="201932" x="4371975" y="2054225"/>
          <p14:tracePt t="201949" x="4562475" y="2266950"/>
          <p14:tracePt t="201966" x="4940300" y="2644775"/>
          <p14:tracePt t="201982" x="5156200" y="2847975"/>
          <p14:tracePt t="201999" x="5346700" y="3032125"/>
          <p14:tracePt t="202016" x="5540375" y="3213100"/>
          <p14:tracePt t="202033" x="5610225" y="3270250"/>
          <p14:tracePt t="202048" x="5645150" y="3311525"/>
          <p14:tracePt t="202065" x="5676900" y="3355975"/>
          <p14:tracePt t="202081" x="5683250" y="3371850"/>
          <p14:tracePt t="202098" x="5683250" y="3390900"/>
          <p14:tracePt t="202114" x="5683250" y="3432175"/>
          <p14:tracePt t="202131" x="5680075" y="3454400"/>
          <p14:tracePt t="202148" x="5661025" y="3473450"/>
          <p14:tracePt t="202165" x="5635625" y="3482975"/>
          <p14:tracePt t="202182" x="5575300" y="3479800"/>
          <p14:tracePt t="202198" x="5499100" y="3463925"/>
          <p14:tracePt t="202200" x="5448300" y="3438525"/>
          <p14:tracePt t="202214" x="5362575" y="3406775"/>
          <p14:tracePt t="202232" x="5308600" y="3394075"/>
          <p14:tracePt t="202248" x="5251450" y="3375025"/>
          <p14:tracePt t="202265" x="5197475" y="3368675"/>
          <p14:tracePt t="202281" x="5168900" y="3368675"/>
          <p14:tracePt t="202298" x="5146675" y="3368675"/>
          <p14:tracePt t="202315" x="5105400" y="3371850"/>
          <p14:tracePt t="202331" x="5073650" y="3387725"/>
          <p14:tracePt t="202348" x="5029200" y="3400425"/>
          <p14:tracePt t="202365" x="4965700" y="3419475"/>
          <p14:tracePt t="202381" x="4918075" y="3432175"/>
          <p14:tracePt t="202398" x="4879975" y="3454400"/>
          <p14:tracePt t="202415" x="4787900" y="3454400"/>
          <p14:tracePt t="202431" x="4718050" y="3454400"/>
          <p14:tracePt t="202448" x="4635500" y="3454400"/>
          <p14:tracePt t="202464" x="4524375" y="3425825"/>
          <p14:tracePt t="202481" x="4460875" y="3409950"/>
          <p14:tracePt t="202498" x="4422775" y="3403600"/>
          <p14:tracePt t="202515" x="4400550" y="3403600"/>
          <p14:tracePt t="202531" x="4391025" y="3403600"/>
          <p14:tracePt t="202548" x="4375150" y="3403600"/>
          <p14:tracePt t="202565" x="4362450" y="3403600"/>
          <p14:tracePt t="202582" x="4352925" y="3403600"/>
          <p14:tracePt t="202599" x="4337050" y="3403600"/>
          <p14:tracePt t="205861" x="4359275" y="3413125"/>
          <p14:tracePt t="205867" x="4406900" y="3429000"/>
          <p14:tracePt t="205882" x="4495800" y="3463925"/>
          <p14:tracePt t="205898" x="4619625" y="3524250"/>
          <p14:tracePt t="205915" x="4832350" y="3609975"/>
          <p14:tracePt t="205931" x="5470525" y="3876675"/>
          <p14:tracePt t="205955" x="6448425" y="4286250"/>
          <p14:tracePt t="205982" x="8067675" y="5013325"/>
          <p14:tracePt t="206323" x="9140825" y="6000750"/>
          <p14:tracePt t="206330" x="9134475" y="6007100"/>
          <p14:tracePt t="206336" x="9124950" y="6016625"/>
          <p14:tracePt t="206347" x="9118600" y="6022975"/>
          <p14:tracePt t="206381" x="9115425" y="60229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>
                <a:solidFill>
                  <a:srgbClr val="CC0099"/>
                </a:solidFill>
              </a:rPr>
              <a:t>6. Historique des classifications en botanique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1600" b="1"/>
              <a:t>Les grandes périodes conventionnelles de l’histoire</a:t>
            </a:r>
            <a:r>
              <a:rPr lang="fr-FR" altLang="fr-FR"/>
              <a:t> </a:t>
            </a: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rgbClr val="CC0099"/>
              </a:solidFill>
            </a:endParaRP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0" y="1125538"/>
          <a:ext cx="9144000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 bitmap" r:id="rId5" imgW="5723810" imgH="2685714" progId="Paint.Picture">
                  <p:embed/>
                </p:oleObj>
              </mc:Choice>
              <mc:Fallback>
                <p:oleObj name="Image bitmap" r:id="rId5" imgW="5723810" imgH="268571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428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11"/>
          <p:cNvSpPr txBox="1">
            <a:spLocks noChangeArrowheads="1"/>
          </p:cNvSpPr>
          <p:nvPr/>
        </p:nvSpPr>
        <p:spPr bwMode="auto">
          <a:xfrm>
            <a:off x="4427538" y="1773238"/>
            <a:ext cx="187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rgbClr val="CC0099"/>
                </a:solidFill>
              </a:rPr>
              <a:t>Age d’or Civ. A-M</a:t>
            </a:r>
          </a:p>
        </p:txBody>
      </p:sp>
      <p:sp>
        <p:nvSpPr>
          <p:cNvPr id="1030" name="Text Box 12"/>
          <p:cNvSpPr txBox="1">
            <a:spLocks noChangeArrowheads="1"/>
          </p:cNvSpPr>
          <p:nvPr/>
        </p:nvSpPr>
        <p:spPr bwMode="auto">
          <a:xfrm>
            <a:off x="6804025" y="1052513"/>
            <a:ext cx="1423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rgbClr val="FF0000"/>
                </a:solidFill>
              </a:rPr>
              <a:t>Renaissance</a:t>
            </a:r>
          </a:p>
        </p:txBody>
      </p:sp>
      <p:sp>
        <p:nvSpPr>
          <p:cNvPr id="1031" name="AutoShape 13"/>
          <p:cNvSpPr>
            <a:spLocks noChangeArrowheads="1"/>
          </p:cNvSpPr>
          <p:nvPr/>
        </p:nvSpPr>
        <p:spPr bwMode="auto">
          <a:xfrm rot="-5400000">
            <a:off x="6507163" y="4878387"/>
            <a:ext cx="2089150" cy="485775"/>
          </a:xfrm>
          <a:prstGeom prst="rightArrow">
            <a:avLst>
              <a:gd name="adj1" fmla="val 50000"/>
              <a:gd name="adj2" fmla="val 1075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032" name="Text Box 14"/>
          <p:cNvSpPr txBox="1">
            <a:spLocks noChangeArrowheads="1"/>
          </p:cNvSpPr>
          <p:nvPr/>
        </p:nvSpPr>
        <p:spPr bwMode="auto">
          <a:xfrm>
            <a:off x="7235825" y="3522663"/>
            <a:ext cx="7794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FF6699"/>
                </a:solidFill>
              </a:rPr>
              <a:t>17s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496"/>
    </mc:Choice>
    <mc:Fallback>
      <p:transition spd="slow" advTm="20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03" x="8791575" y="6226175"/>
          <p14:tracePt t="26712" x="8547100" y="6197600"/>
          <p14:tracePt t="26729" x="8083550" y="6146800"/>
          <p14:tracePt t="26746" x="7534275" y="6121400"/>
          <p14:tracePt t="26768" x="7096125" y="6169025"/>
          <p14:tracePt t="26786" x="6896100" y="6216650"/>
          <p14:tracePt t="26812" x="6645275" y="6286500"/>
          <p14:tracePt t="26844" x="6489700" y="6356350"/>
          <p14:tracePt t="26861" x="6426200" y="6375400"/>
          <p14:tracePt t="26877" x="6378575" y="6394450"/>
          <p14:tracePt t="26896" x="6343650" y="6426200"/>
          <p14:tracePt t="26912" x="6337300" y="6448425"/>
          <p14:tracePt t="26928" x="6362700" y="6489700"/>
          <p14:tracePt t="26944" x="6524625" y="6581775"/>
          <p14:tracePt t="26961" x="7121525" y="6788150"/>
          <p14:tracePt t="26978" x="7572375" y="6854825"/>
          <p14:tracePt t="26995" x="8293100" y="6854825"/>
          <p14:tracePt t="27012" x="8743950" y="6854825"/>
          <p14:tracePt t="27189" x="9140825" y="6118225"/>
          <p14:tracePt t="27196" x="8775700" y="6054725"/>
          <p14:tracePt t="27212" x="8204200" y="6013450"/>
          <p14:tracePt t="27228" x="7569200" y="5981700"/>
          <p14:tracePt t="27246" x="6683375" y="5981700"/>
          <p14:tracePt t="27263" x="6216650" y="5981700"/>
          <p14:tracePt t="27279" x="5886450" y="5981700"/>
          <p14:tracePt t="27296" x="5613400" y="5988050"/>
          <p14:tracePt t="27313" x="5518150" y="5997575"/>
          <p14:tracePt t="27328" x="5441950" y="6010275"/>
          <p14:tracePt t="27344" x="5387975" y="6029325"/>
          <p14:tracePt t="27361" x="5362575" y="6048375"/>
          <p14:tracePt t="27378" x="5346700" y="6057900"/>
          <p14:tracePt t="27394" x="5340350" y="6064250"/>
          <p14:tracePt t="27674" x="5251450" y="6035675"/>
          <p14:tracePt t="27681" x="5076825" y="5962650"/>
          <p14:tracePt t="27695" x="4648200" y="5816600"/>
          <p14:tracePt t="27712" x="4137025" y="5673725"/>
          <p14:tracePt t="27730" x="3454400" y="5524500"/>
          <p14:tracePt t="27747" x="3098800" y="5464175"/>
          <p14:tracePt t="27763" x="2759075" y="5394325"/>
          <p14:tracePt t="27779" x="2552700" y="5375275"/>
          <p14:tracePt t="27794" x="2276475" y="5365750"/>
          <p14:tracePt t="27811" x="2152650" y="5365750"/>
          <p14:tracePt t="27828" x="2070100" y="5365750"/>
          <p14:tracePt t="27844" x="2000250" y="5365750"/>
          <p14:tracePt t="27861" x="1971675" y="5365750"/>
          <p14:tracePt t="27878" x="1939925" y="5365750"/>
          <p14:tracePt t="27895" x="1879600" y="5365750"/>
          <p14:tracePt t="27912" x="1847850" y="5359400"/>
          <p14:tracePt t="27928" x="1812925" y="5353050"/>
          <p14:tracePt t="27945" x="1778000" y="5353050"/>
          <p14:tracePt t="27962" x="1749425" y="5353050"/>
          <p14:tracePt t="27978" x="1739900" y="5353050"/>
          <p14:tracePt t="27995" x="1724025" y="5353050"/>
          <p14:tracePt t="28011" x="1711325" y="5353050"/>
          <p14:tracePt t="28027" x="1704975" y="5353050"/>
          <p14:tracePt t="28060" x="1704975" y="5349875"/>
          <p14:tracePt t="28077" x="1727200" y="5330825"/>
          <p14:tracePt t="28094" x="1847850" y="5308600"/>
          <p14:tracePt t="28111" x="1978025" y="5292725"/>
          <p14:tracePt t="28128" x="2060575" y="5292725"/>
          <p14:tracePt t="28144" x="2130425" y="5292725"/>
          <p14:tracePt t="28161" x="2152650" y="5292725"/>
          <p14:tracePt t="28178" x="2162175" y="5292725"/>
          <p14:tracePt t="28194" x="2181225" y="5292725"/>
          <p14:tracePt t="28230" x="2187575" y="5292725"/>
          <p14:tracePt t="28245" x="2197100" y="5292725"/>
          <p14:tracePt t="28261" x="2206625" y="5292725"/>
          <p14:tracePt t="28343" x="2209800" y="5292725"/>
          <p14:tracePt t="28429" x="2203450" y="5292725"/>
          <p14:tracePt t="28437" x="2200275" y="5292725"/>
          <p14:tracePt t="28445" x="2193925" y="5292725"/>
          <p14:tracePt t="28461" x="2184400" y="5292725"/>
          <p14:tracePt t="28479" x="2165350" y="5292725"/>
          <p14:tracePt t="28495" x="2155825" y="5299075"/>
          <p14:tracePt t="28511" x="2139950" y="5308600"/>
          <p14:tracePt t="28529" x="2063750" y="5337175"/>
          <p14:tracePt t="28545" x="1978025" y="5359400"/>
          <p14:tracePt t="28561" x="1911350" y="5381625"/>
          <p14:tracePt t="28578" x="1863725" y="5400675"/>
          <p14:tracePt t="28594" x="1844675" y="5416550"/>
          <p14:tracePt t="28611" x="1835150" y="5426075"/>
          <p14:tracePt t="28628" x="1825625" y="5441950"/>
          <p14:tracePt t="28644" x="1825625" y="5451475"/>
          <p14:tracePt t="28661" x="1835150" y="5467350"/>
          <p14:tracePt t="28678" x="1851025" y="5502275"/>
          <p14:tracePt t="28695" x="1876425" y="5549900"/>
          <p14:tracePt t="28711" x="1927225" y="5600700"/>
          <p14:tracePt t="28728" x="2009775" y="5673725"/>
          <p14:tracePt t="28744" x="2076450" y="5711825"/>
          <p14:tracePt t="28762" x="2143125" y="5740400"/>
          <p14:tracePt t="29343" x="2159000" y="5715000"/>
          <p14:tracePt t="29350" x="2165350" y="5689600"/>
          <p14:tracePt t="29361" x="2171700" y="5664200"/>
          <p14:tracePt t="29378" x="2190750" y="5607050"/>
          <p14:tracePt t="29394" x="2209800" y="5581650"/>
          <p14:tracePt t="29411" x="2222500" y="5553075"/>
          <p14:tracePt t="29444" x="2251075" y="5464175"/>
          <p14:tracePt t="29477" x="2260600" y="5295900"/>
          <p14:tracePt t="29494" x="2260600" y="5226050"/>
          <p14:tracePt t="29511" x="2260600" y="5143500"/>
          <p14:tracePt t="29527" x="2260600" y="5038725"/>
          <p14:tracePt t="29544" x="2241550" y="4972050"/>
          <p14:tracePt t="29561" x="2203450" y="4905375"/>
          <p14:tracePt t="29578" x="2105025" y="4781550"/>
          <p14:tracePt t="29595" x="2028825" y="4686300"/>
          <p14:tracePt t="29612" x="1952625" y="4603750"/>
          <p14:tracePt t="29628" x="1828800" y="4511675"/>
          <p14:tracePt t="29644" x="1736725" y="4454525"/>
          <p14:tracePt t="29661" x="1647825" y="4422775"/>
          <p14:tracePt t="29677" x="1466850" y="4362450"/>
          <p14:tracePt t="29694" x="1336675" y="4337050"/>
          <p14:tracePt t="29711" x="1238250" y="4311650"/>
          <p14:tracePt t="29727" x="1139825" y="4302125"/>
          <p14:tracePt t="29744" x="1095375" y="4302125"/>
          <p14:tracePt t="29761" x="1073150" y="4302125"/>
          <p14:tracePt t="29778" x="1035050" y="4302125"/>
          <p14:tracePt t="29794" x="996950" y="4302125"/>
          <p14:tracePt t="29811" x="952500" y="4305300"/>
          <p14:tracePt t="29828" x="863600" y="4314825"/>
          <p14:tracePt t="29844" x="828675" y="4314825"/>
          <p14:tracePt t="29861" x="790575" y="4327525"/>
          <p14:tracePt t="29877" x="749300" y="4327525"/>
          <p14:tracePt t="29894" x="739775" y="4327525"/>
          <p14:tracePt t="29911" x="717550" y="4327525"/>
          <p14:tracePt t="29928" x="663575" y="4327525"/>
          <p14:tracePt t="29944" x="619125" y="4327525"/>
          <p14:tracePt t="29962" x="587375" y="4327525"/>
          <p14:tracePt t="29977" x="558800" y="4327525"/>
          <p14:tracePt t="29994" x="549275" y="4327525"/>
          <p14:tracePt t="30011" x="533400" y="4327525"/>
          <p14:tracePt t="30027" x="488950" y="4305300"/>
          <p14:tracePt t="30044" x="450850" y="4286250"/>
          <p14:tracePt t="30062" x="384175" y="4251325"/>
          <p14:tracePt t="30078" x="355600" y="4241800"/>
          <p14:tracePt t="30094" x="323850" y="4229100"/>
          <p14:tracePt t="30111" x="304800" y="4229100"/>
          <p14:tracePt t="30128" x="292100" y="4229100"/>
          <p14:tracePt t="30144" x="279400" y="4229100"/>
          <p14:tracePt t="30161" x="269875" y="4229100"/>
          <p14:tracePt t="30178" x="254000" y="4229100"/>
          <p14:tracePt t="30194" x="244475" y="4222750"/>
          <p14:tracePt t="33507" x="263525" y="4216400"/>
          <p14:tracePt t="33514" x="288925" y="4210050"/>
          <p14:tracePt t="33527" x="330200" y="4194175"/>
          <p14:tracePt t="33544" x="533400" y="4124325"/>
          <p14:tracePt t="33560" x="695325" y="4095750"/>
          <p14:tracePt t="33578" x="869950" y="4089400"/>
          <p14:tracePt t="33611" x="1387475" y="4143375"/>
          <p14:tracePt t="33645" x="2139950" y="4260850"/>
          <p14:tracePt t="33663" x="2422525" y="4305300"/>
          <p14:tracePt t="33678" x="2844800" y="4378325"/>
          <p14:tracePt t="33695" x="3089275" y="4425950"/>
          <p14:tracePt t="33712" x="3286125" y="4464050"/>
          <p14:tracePt t="33728" x="3549650" y="4483100"/>
          <p14:tracePt t="33744" x="3711575" y="4483100"/>
          <p14:tracePt t="33760" x="3835400" y="4483100"/>
          <p14:tracePt t="33778" x="3997325" y="4483100"/>
          <p14:tracePt t="33794" x="4079875" y="4483100"/>
          <p14:tracePt t="33811" x="4149725" y="4483100"/>
          <p14:tracePt t="33828" x="4235450" y="4483100"/>
          <p14:tracePt t="33844" x="4279900" y="4483100"/>
          <p14:tracePt t="33861" x="4340225" y="4489450"/>
          <p14:tracePt t="33877" x="4432300" y="4511675"/>
          <p14:tracePt t="33893" x="4476750" y="4530725"/>
          <p14:tracePt t="33910" x="4514850" y="4549775"/>
          <p14:tracePt t="33927" x="4572000" y="4568825"/>
          <p14:tracePt t="33944" x="4587875" y="4578350"/>
          <p14:tracePt t="33961" x="4603750" y="4591050"/>
          <p14:tracePt t="33977" x="4616450" y="4591050"/>
          <p14:tracePt t="34028" x="4613275" y="4581525"/>
          <p14:tracePt t="34035" x="4606925" y="4578350"/>
          <p14:tracePt t="34043" x="4603750" y="4572000"/>
          <p14:tracePt t="34060" x="4575175" y="4556125"/>
          <p14:tracePt t="34077" x="4508500" y="4511675"/>
          <p14:tracePt t="34449" x="4403725" y="4464050"/>
          <p14:tracePt t="34456" x="4244975" y="4384675"/>
          <p14:tracePt t="34463" x="4032250" y="4318000"/>
          <p14:tracePt t="34477" x="3521075" y="4175125"/>
          <p14:tracePt t="34498" x="2727325" y="4035425"/>
          <p14:tracePt t="34518" x="2308225" y="3984625"/>
          <p14:tracePt t="34545" x="1831975" y="3984625"/>
          <p14:tracePt t="34578" x="1384300" y="4035425"/>
          <p14:tracePt t="34595" x="1196975" y="4064000"/>
          <p14:tracePt t="34611" x="1012825" y="4083050"/>
          <p14:tracePt t="34627" x="781050" y="4127500"/>
          <p14:tracePt t="34643" x="619125" y="4146550"/>
          <p14:tracePt t="34660" x="479425" y="4162425"/>
          <p14:tracePt t="34677" x="320675" y="4197350"/>
          <p14:tracePt t="34694" x="225425" y="4213225"/>
          <p14:tracePt t="34711" x="130175" y="4229100"/>
          <p14:tracePt t="35362" x="12700" y="4121150"/>
          <p14:tracePt t="35369" x="31750" y="4114800"/>
          <p14:tracePt t="35377" x="44450" y="4108450"/>
          <p14:tracePt t="35393" x="69850" y="4089400"/>
          <p14:tracePt t="35411" x="101600" y="4073525"/>
          <p14:tracePt t="35428" x="133350" y="4060825"/>
          <p14:tracePt t="35443" x="203200" y="4048125"/>
          <p14:tracePt t="35477" x="425450" y="4022725"/>
          <p14:tracePt t="35511" x="469900" y="4019550"/>
          <p14:tracePt t="35526" x="469900" y="4010025"/>
          <p14:tracePt t="35544" x="469900" y="4000500"/>
          <p14:tracePt t="35561" x="469900" y="3994150"/>
          <p14:tracePt t="35594" x="479425" y="3994150"/>
          <p14:tracePt t="35611" x="492125" y="4000500"/>
          <p14:tracePt t="35627" x="504825" y="4000500"/>
          <p14:tracePt t="35644" x="504825" y="4006850"/>
          <p14:tracePt t="35677" x="504825" y="4010025"/>
          <p14:tracePt t="35697" x="504825" y="4016375"/>
          <p14:tracePt t="35711" x="508000" y="4029075"/>
          <p14:tracePt t="35727" x="514350" y="4041775"/>
          <p14:tracePt t="35743" x="523875" y="4051300"/>
          <p14:tracePt t="35761" x="527050" y="4064000"/>
          <p14:tracePt t="35777" x="527050" y="4079875"/>
          <p14:tracePt t="35818" x="533400" y="4079875"/>
          <p14:tracePt t="35827" x="536575" y="4079875"/>
          <p14:tracePt t="35843" x="558800" y="4079875"/>
          <p14:tracePt t="35861" x="622300" y="4079875"/>
          <p14:tracePt t="35877" x="692150" y="4079875"/>
          <p14:tracePt t="35893" x="762000" y="4079875"/>
          <p14:tracePt t="35911" x="879475" y="4079875"/>
          <p14:tracePt t="35927" x="993775" y="4079875"/>
          <p14:tracePt t="35944" x="1098550" y="4079875"/>
          <p14:tracePt t="35960" x="1250950" y="4079875"/>
          <p14:tracePt t="35977" x="1365250" y="4079875"/>
          <p14:tracePt t="35993" x="1492250" y="4079875"/>
          <p14:tracePt t="36011" x="1666875" y="4105275"/>
          <p14:tracePt t="36027" x="1797050" y="4114800"/>
          <p14:tracePt t="36043" x="1958975" y="4130675"/>
          <p14:tracePt t="36060" x="2155825" y="4140200"/>
          <p14:tracePt t="36077" x="2327275" y="4149725"/>
          <p14:tracePt t="36093" x="2486025" y="4149725"/>
          <p14:tracePt t="36111" x="2727325" y="4149725"/>
          <p14:tracePt t="36127" x="2898775" y="4149725"/>
          <p14:tracePt t="36144" x="3038475" y="4165600"/>
          <p14:tracePt t="36161" x="3302000" y="4184650"/>
          <p14:tracePt t="36177" x="3451225" y="4184650"/>
          <p14:tracePt t="36194" x="3622675" y="4184650"/>
          <p14:tracePt t="36210" x="3895725" y="4178300"/>
          <p14:tracePt t="36227" x="4102100" y="4149725"/>
          <p14:tracePt t="36243" x="4308475" y="4130675"/>
          <p14:tracePt t="36260" x="4597400" y="4105275"/>
          <p14:tracePt t="36278" x="4800600" y="4086225"/>
          <p14:tracePt t="36294" x="4953000" y="4057650"/>
          <p14:tracePt t="36311" x="5219700" y="4041775"/>
          <p14:tracePt t="36327" x="5346700" y="4032250"/>
          <p14:tracePt t="36344" x="5464175" y="4022725"/>
          <p14:tracePt t="36360" x="5683250" y="3997325"/>
          <p14:tracePt t="36376" x="5813425" y="3971925"/>
          <p14:tracePt t="36393" x="5940425" y="3962400"/>
          <p14:tracePt t="36411" x="6172200" y="3937000"/>
          <p14:tracePt t="36427" x="6311900" y="3927475"/>
          <p14:tracePt t="36444" x="6438900" y="3927475"/>
          <p14:tracePt t="36461" x="6657975" y="3927475"/>
          <p14:tracePt t="36478" x="6781800" y="3927475"/>
          <p14:tracePt t="36494" x="6956425" y="3943350"/>
          <p14:tracePt t="36510" x="7210425" y="3987800"/>
          <p14:tracePt t="36526" x="7385050" y="4016375"/>
          <p14:tracePt t="36544" x="7559675" y="4035425"/>
          <p14:tracePt t="36560" x="7756525" y="4051300"/>
          <p14:tracePt t="36577" x="7915275" y="4051300"/>
          <p14:tracePt t="36594" x="8032750" y="4051300"/>
          <p14:tracePt t="36611" x="8150225" y="4051300"/>
          <p14:tracePt t="36627" x="8194675" y="4051300"/>
          <p14:tracePt t="36645" x="8366125" y="4048125"/>
          <p14:tracePt t="36660" x="8458200" y="4048125"/>
          <p14:tracePt t="36677" x="8483600" y="4048125"/>
          <p14:tracePt t="37318" x="8531225" y="4067175"/>
          <p14:tracePt t="37323" x="8591550" y="4092575"/>
          <p14:tracePt t="37330" x="8674100" y="4111625"/>
          <p14:tracePt t="37344" x="8883650" y="4168775"/>
          <p14:tracePt t="37594" x="8934450" y="4076700"/>
          <p14:tracePt t="37602" x="8677275" y="4076700"/>
          <p14:tracePt t="37610" x="8420100" y="4076700"/>
          <p14:tracePt t="37643" x="6775450" y="4133850"/>
          <p14:tracePt t="37678" x="5543550" y="4210050"/>
          <p14:tracePt t="37696" x="4797425" y="4276725"/>
          <p14:tracePt t="37712" x="4375150" y="4340225"/>
          <p14:tracePt t="37729" x="3851275" y="4397375"/>
          <p14:tracePt t="37745" x="3556000" y="4464050"/>
          <p14:tracePt t="37760" x="3295650" y="4505325"/>
          <p14:tracePt t="37776" x="3079750" y="4562475"/>
          <p14:tracePt t="37793" x="2879725" y="4616450"/>
          <p14:tracePt t="37810" x="2803525" y="4629150"/>
          <p14:tracePt t="37827" x="2771775" y="4641850"/>
          <p14:tracePt t="37844" x="2759075" y="4641850"/>
          <p14:tracePt t="37860" x="2749550" y="4641850"/>
          <p14:tracePt t="37877" x="2727325" y="4638675"/>
          <p14:tracePt t="37893" x="2682875" y="4594225"/>
          <p14:tracePt t="37910" x="2632075" y="4549775"/>
          <p14:tracePt t="37927" x="2581275" y="4498975"/>
          <p14:tracePt t="37944" x="2543175" y="4441825"/>
          <p14:tracePt t="37960" x="2520950" y="4400550"/>
          <p14:tracePt t="37977" x="2511425" y="4378325"/>
          <p14:tracePt t="37994" x="2492375" y="4314825"/>
          <p14:tracePt t="38010" x="2457450" y="4273550"/>
          <p14:tracePt t="38027" x="2419350" y="4235450"/>
          <p14:tracePt t="38043" x="2330450" y="4175125"/>
          <p14:tracePt t="38060" x="2251075" y="4137025"/>
          <p14:tracePt t="38077" x="2187575" y="4121150"/>
          <p14:tracePt t="38094" x="2089150" y="4102100"/>
          <p14:tracePt t="38110" x="2003425" y="4086225"/>
          <p14:tracePt t="38127" x="1917700" y="4076700"/>
          <p14:tracePt t="38144" x="1816100" y="4076700"/>
          <p14:tracePt t="38160" x="1733550" y="4076700"/>
          <p14:tracePt t="38177" x="1670050" y="4083050"/>
          <p14:tracePt t="38194" x="1622425" y="4089400"/>
          <p14:tracePt t="38211" x="1606550" y="4092575"/>
          <p14:tracePt t="38227" x="1590675" y="4092575"/>
          <p14:tracePt t="38244" x="1577975" y="4098925"/>
          <p14:tracePt t="38261" x="1568450" y="4098925"/>
          <p14:tracePt t="38277" x="1562100" y="4098925"/>
          <p14:tracePt t="38336" x="1562100" y="4095750"/>
          <p14:tracePt t="38343" x="1562100" y="4092575"/>
          <p14:tracePt t="38350" x="1562100" y="4086225"/>
          <p14:tracePt t="38360" x="1565275" y="4083050"/>
          <p14:tracePt t="38379" x="1622425" y="4038600"/>
          <p14:tracePt t="38394" x="1689100" y="4000500"/>
          <p14:tracePt t="38410" x="1787525" y="3968750"/>
          <p14:tracePt t="38427" x="1920875" y="3933825"/>
          <p14:tracePt t="38443" x="2139950" y="3905250"/>
          <p14:tracePt t="38460" x="2333625" y="3905250"/>
          <p14:tracePt t="38476" x="2508250" y="3930650"/>
          <p14:tracePt t="38493" x="2708275" y="3956050"/>
          <p14:tracePt t="38511" x="2813050" y="3971925"/>
          <p14:tracePt t="38527" x="2889250" y="3987800"/>
          <p14:tracePt t="38544" x="2962275" y="3994150"/>
          <p14:tracePt t="38560" x="2997200" y="3994150"/>
          <p14:tracePt t="38576" x="3035300" y="3994150"/>
          <p14:tracePt t="38593" x="3121025" y="3994150"/>
          <p14:tracePt t="38610" x="3216275" y="3994150"/>
          <p14:tracePt t="38626" x="3308350" y="3994150"/>
          <p14:tracePt t="38643" x="3448050" y="3994150"/>
          <p14:tracePt t="38660" x="3597275" y="3994150"/>
          <p14:tracePt t="38677" x="3790950" y="3994150"/>
          <p14:tracePt t="38693" x="3952875" y="4013200"/>
          <p14:tracePt t="38710" x="4137025" y="4029075"/>
          <p14:tracePt t="38727" x="4403725" y="4057650"/>
          <p14:tracePt t="38743" x="4610100" y="4076700"/>
          <p14:tracePt t="38760" x="4778375" y="4076700"/>
          <p14:tracePt t="38777" x="5086350" y="4076700"/>
          <p14:tracePt t="38794" x="5270500" y="4060825"/>
          <p14:tracePt t="38810" x="5489575" y="4032250"/>
          <p14:tracePt t="38827" x="5810250" y="3994150"/>
          <p14:tracePt t="38843" x="6048375" y="3975100"/>
          <p14:tracePt t="38860" x="6242050" y="3975100"/>
          <p14:tracePt t="38877" x="6527800" y="3981450"/>
          <p14:tracePt t="38893" x="6657975" y="4006850"/>
          <p14:tracePt t="38909" x="6797675" y="4025900"/>
          <p14:tracePt t="38928" x="6997700" y="4051300"/>
          <p14:tracePt t="38944" x="7092950" y="4060825"/>
          <p14:tracePt t="38960" x="7207250" y="4060825"/>
          <p14:tracePt t="38977" x="7378700" y="4060825"/>
          <p14:tracePt t="38993" x="7473950" y="4060825"/>
          <p14:tracePt t="39010" x="7531100" y="4060825"/>
          <p14:tracePt t="39027" x="7616825" y="4060825"/>
          <p14:tracePt t="39044" x="7677150" y="4060825"/>
          <p14:tracePt t="39060" x="7731125" y="4048125"/>
          <p14:tracePt t="39077" x="7804150" y="4035425"/>
          <p14:tracePt t="39093" x="7848600" y="4022725"/>
          <p14:tracePt t="39114" x="7921625" y="4010025"/>
          <p14:tracePt t="39127" x="7994650" y="3997325"/>
          <p14:tracePt t="39143" x="8077200" y="3997325"/>
          <p14:tracePt t="39160" x="8147050" y="3997325"/>
          <p14:tracePt t="39177" x="8226425" y="3997325"/>
          <p14:tracePt t="39193" x="8255000" y="3997325"/>
          <p14:tracePt t="39210" x="8283575" y="3997325"/>
          <p14:tracePt t="39227" x="8312150" y="3997325"/>
          <p14:tracePt t="39243" x="8340725" y="4003675"/>
          <p14:tracePt t="39260" x="8359775" y="4022725"/>
          <p14:tracePt t="40255" x="8328025" y="3987800"/>
          <p14:tracePt t="40263" x="8296275" y="3946525"/>
          <p14:tracePt t="40277" x="8137525" y="3851275"/>
          <p14:tracePt t="40294" x="7918450" y="3784600"/>
          <p14:tracePt t="40315" x="7308850" y="3711575"/>
          <p14:tracePt t="40330" x="6791325" y="3698875"/>
          <p14:tracePt t="40351" x="6019800" y="3698875"/>
          <p14:tracePt t="40378" x="5064125" y="3698875"/>
          <p14:tracePt t="40412" x="4073525" y="3708400"/>
          <p14:tracePt t="40428" x="3733800" y="3730625"/>
          <p14:tracePt t="40444" x="3448050" y="3771900"/>
          <p14:tracePt t="40460" x="3124200" y="3825875"/>
          <p14:tracePt t="40476" x="2971800" y="3863975"/>
          <p14:tracePt t="40494" x="2873375" y="3889375"/>
          <p14:tracePt t="40511" x="2752725" y="3911600"/>
          <p14:tracePt t="40526" x="2663825" y="3933825"/>
          <p14:tracePt t="40544" x="2587625" y="3959225"/>
          <p14:tracePt t="40560" x="2492375" y="4000500"/>
          <p14:tracePt t="40576" x="2425700" y="4032250"/>
          <p14:tracePt t="40593" x="2368550" y="4073525"/>
          <p14:tracePt t="40610" x="2305050" y="4114800"/>
          <p14:tracePt t="40626" x="2263775" y="4146550"/>
          <p14:tracePt t="40644" x="2235200" y="4165600"/>
          <p14:tracePt t="40661" x="2200275" y="4178300"/>
          <p14:tracePt t="40677" x="2184400" y="4178300"/>
          <p14:tracePt t="40694" x="2174875" y="4165600"/>
          <p14:tracePt t="40710" x="2190750" y="4092575"/>
          <p14:tracePt t="40729" x="2238375" y="4010025"/>
          <p14:tracePt t="40743" x="2295525" y="3940175"/>
          <p14:tracePt t="40761" x="2336800" y="3854450"/>
          <p14:tracePt t="40777" x="2371725" y="3806825"/>
          <p14:tracePt t="40794" x="2384425" y="3743325"/>
          <p14:tracePt t="40811" x="2400300" y="3663950"/>
          <p14:tracePt t="40827" x="2400300" y="3609975"/>
          <p14:tracePt t="40843" x="2400300" y="3565525"/>
          <p14:tracePt t="40860" x="2384425" y="3530600"/>
          <p14:tracePt t="40877" x="2368550" y="3514725"/>
          <p14:tracePt t="40893" x="2336800" y="3495675"/>
          <p14:tracePt t="40910" x="2270125" y="3451225"/>
          <p14:tracePt t="40927" x="2225675" y="3422650"/>
          <p14:tracePt t="40944" x="2187575" y="3397250"/>
          <p14:tracePt t="40960" x="2124075" y="3336925"/>
          <p14:tracePt t="40976" x="2092325" y="3305175"/>
          <p14:tracePt t="40992" x="2070100" y="3286125"/>
          <p14:tracePt t="41010" x="2025650" y="3270250"/>
          <p14:tracePt t="41026" x="2003425" y="3251200"/>
          <p14:tracePt t="41043" x="1971675" y="3238500"/>
          <p14:tracePt t="41060" x="1952625" y="3232150"/>
          <p14:tracePt t="41076" x="1939925" y="3232150"/>
          <p14:tracePt t="41093" x="1930400" y="3232150"/>
          <p14:tracePt t="41096" x="1920875" y="3232150"/>
          <p14:tracePt t="41110" x="1911350" y="3232150"/>
          <p14:tracePt t="41126" x="1901825" y="3232150"/>
          <p14:tracePt t="41143" x="1892300" y="3232150"/>
          <p14:tracePt t="41160" x="1873250" y="3232150"/>
          <p14:tracePt t="41177" x="1851025" y="3232150"/>
          <p14:tracePt t="41193" x="1841500" y="3235325"/>
          <p14:tracePt t="41209" x="1819275" y="3244850"/>
          <p14:tracePt t="41226" x="1809750" y="3260725"/>
          <p14:tracePt t="41243" x="1800225" y="3270250"/>
          <p14:tracePt t="41259" x="1765300" y="3286125"/>
          <p14:tracePt t="41276" x="1743075" y="3298825"/>
          <p14:tracePt t="41293" x="1717675" y="3324225"/>
          <p14:tracePt t="41309" x="1689100" y="3359150"/>
          <p14:tracePt t="41326" x="1676400" y="3381375"/>
          <p14:tracePt t="41343" x="1666875" y="3403600"/>
          <p14:tracePt t="41360" x="1641475" y="3448050"/>
          <p14:tracePt t="41376" x="1628775" y="3486150"/>
          <p14:tracePt t="41393" x="1616075" y="3530600"/>
          <p14:tracePt t="41410" x="1577975" y="3587750"/>
          <p14:tracePt t="41426" x="1552575" y="3613150"/>
          <p14:tracePt t="41443" x="1520825" y="3644900"/>
          <p14:tracePt t="41460" x="1495425" y="3695700"/>
          <p14:tracePt t="41477" x="1482725" y="3724275"/>
          <p14:tracePt t="41493" x="1470025" y="3771900"/>
          <p14:tracePt t="41510" x="1457325" y="3832225"/>
          <p14:tracePt t="41526" x="1457325" y="3876675"/>
          <p14:tracePt t="41542" x="1457325" y="3914775"/>
          <p14:tracePt t="41559" x="1457325" y="3962400"/>
          <p14:tracePt t="41576" x="1466850" y="3990975"/>
          <p14:tracePt t="41592" x="1479550" y="4022725"/>
          <p14:tracePt t="41595" x="1485900" y="4048125"/>
          <p14:tracePt t="41609" x="1504950" y="4086225"/>
          <p14:tracePt t="41626" x="1555750" y="4137025"/>
          <p14:tracePt t="41643" x="1606550" y="4197350"/>
          <p14:tracePt t="41660" x="1689100" y="4276725"/>
          <p14:tracePt t="41677" x="1730375" y="4318000"/>
          <p14:tracePt t="41692" x="1771650" y="4368800"/>
          <p14:tracePt t="41709" x="1841500" y="4438650"/>
          <p14:tracePt t="41726" x="1892300" y="4489450"/>
          <p14:tracePt t="41743" x="1952625" y="4543425"/>
          <p14:tracePt t="41759" x="2044700" y="4619625"/>
          <p14:tracePt t="41776" x="2085975" y="4660900"/>
          <p14:tracePt t="41793" x="2124075" y="4679950"/>
          <p14:tracePt t="41809" x="2159000" y="4705350"/>
          <p14:tracePt t="41826" x="2190750" y="4711700"/>
          <p14:tracePt t="41843" x="2219325" y="4711700"/>
          <p14:tracePt t="41859" x="2260600" y="4711700"/>
          <p14:tracePt t="41876" x="2289175" y="4711700"/>
          <p14:tracePt t="41894" x="2305050" y="4711700"/>
          <p14:tracePt t="41910" x="2314575" y="4699000"/>
          <p14:tracePt t="41926" x="2324100" y="4689475"/>
          <p14:tracePt t="41944" x="2346325" y="4660900"/>
          <p14:tracePt t="41960" x="2359025" y="4622800"/>
          <p14:tracePt t="41976" x="2368550" y="4600575"/>
          <p14:tracePt t="41993" x="2381250" y="4568825"/>
          <p14:tracePt t="42010" x="2406650" y="4533900"/>
          <p14:tracePt t="42026" x="2419350" y="4495800"/>
          <p14:tracePt t="42044" x="2425700" y="4406900"/>
          <p14:tracePt t="42060" x="2425700" y="4330700"/>
          <p14:tracePt t="42077" x="2425700" y="4257675"/>
          <p14:tracePt t="42094" x="2425700" y="4187825"/>
          <p14:tracePt t="42110" x="2425700" y="4143375"/>
          <p14:tracePt t="42127" x="2438400" y="4098925"/>
          <p14:tracePt t="42144" x="2463800" y="4032250"/>
          <p14:tracePt t="42160" x="2470150" y="3987800"/>
          <p14:tracePt t="42177" x="2470150" y="3937000"/>
          <p14:tracePt t="42193" x="2470150" y="3841750"/>
          <p14:tracePt t="42209" x="2470150" y="3781425"/>
          <p14:tracePt t="42226" x="2470150" y="3702050"/>
          <p14:tracePt t="42243" x="2470150" y="3632200"/>
          <p14:tracePt t="42259" x="2476500" y="3587750"/>
          <p14:tracePt t="42277" x="2476500" y="3559175"/>
          <p14:tracePt t="42293" x="2476500" y="3511550"/>
          <p14:tracePt t="42310" x="2476500" y="3467100"/>
          <p14:tracePt t="42326" x="2473325" y="3429000"/>
          <p14:tracePt t="42343" x="2454275" y="3365500"/>
          <p14:tracePt t="42359" x="2441575" y="3327400"/>
          <p14:tracePt t="42376" x="2432050" y="3311525"/>
          <p14:tracePt t="42393" x="2419350" y="3279775"/>
          <p14:tracePt t="42409" x="2409825" y="3263900"/>
          <p14:tracePt t="42426" x="2390775" y="3244850"/>
          <p14:tracePt t="42443" x="2365375" y="3222625"/>
          <p14:tracePt t="42459" x="2333625" y="3209925"/>
          <p14:tracePt t="42476" x="2324100" y="3200400"/>
          <p14:tracePt t="42494" x="2308225" y="3190875"/>
          <p14:tracePt t="42510" x="2279650" y="3184525"/>
          <p14:tracePt t="42527" x="2251075" y="3165475"/>
          <p14:tracePt t="42543" x="2171700" y="3152775"/>
          <p14:tracePt t="42560" x="2076450" y="3136900"/>
          <p14:tracePt t="42576" x="2000250" y="3124200"/>
          <p14:tracePt t="42593" x="1939925" y="3124200"/>
          <p14:tracePt t="42609" x="1917700" y="3124200"/>
          <p14:tracePt t="42626" x="1908175" y="3124200"/>
          <p14:tracePt t="42643" x="1885950" y="3124200"/>
          <p14:tracePt t="42659" x="1876425" y="3130550"/>
          <p14:tracePt t="42677" x="1866900" y="3140075"/>
          <p14:tracePt t="42693" x="1851025" y="3159125"/>
          <p14:tracePt t="42710" x="1835150" y="3168650"/>
          <p14:tracePt t="42726" x="1831975" y="3178175"/>
          <p14:tracePt t="42742" x="1825625" y="3213100"/>
          <p14:tracePt t="42759" x="1819275" y="3241675"/>
          <p14:tracePt t="42776" x="1812925" y="3286125"/>
          <p14:tracePt t="42793" x="1797050" y="3330575"/>
          <p14:tracePt t="42810" x="1778000" y="3368675"/>
          <p14:tracePt t="42827" x="1765300" y="3406775"/>
          <p14:tracePt t="42843" x="1746250" y="3470275"/>
          <p14:tracePt t="42859" x="1733550" y="3514725"/>
          <p14:tracePt t="42876" x="1711325" y="3559175"/>
          <p14:tracePt t="42892" x="1692275" y="3632200"/>
          <p14:tracePt t="42909" x="1679575" y="3686175"/>
          <p14:tracePt t="42926" x="1644650" y="3743325"/>
          <p14:tracePt t="42943" x="1609725" y="3835400"/>
          <p14:tracePt t="42960" x="1593850" y="3898900"/>
          <p14:tracePt t="42977" x="1571625" y="3965575"/>
          <p14:tracePt t="42992" x="1552575" y="4035425"/>
          <p14:tracePt t="43009" x="1546225" y="4089400"/>
          <p14:tracePt t="43026" x="1539875" y="4143375"/>
          <p14:tracePt t="43043" x="1539875" y="4219575"/>
          <p14:tracePt t="43059" x="1539875" y="4279900"/>
          <p14:tracePt t="43076" x="1539875" y="4318000"/>
          <p14:tracePt t="43093" x="1539875" y="4387850"/>
          <p14:tracePt t="43110" x="1539875" y="4432300"/>
          <p14:tracePt t="43126" x="1549400" y="4476750"/>
          <p14:tracePt t="43142" x="1584325" y="4543425"/>
          <p14:tracePt t="43159" x="1609725" y="4568825"/>
          <p14:tracePt t="43176" x="1657350" y="4610100"/>
          <p14:tracePt t="43193" x="1733550" y="4651375"/>
          <p14:tracePt t="43210" x="1800225" y="4689475"/>
          <p14:tracePt t="43226" x="1866900" y="4708525"/>
          <p14:tracePt t="43243" x="1946275" y="4730750"/>
          <p14:tracePt t="43259" x="2003425" y="4749800"/>
          <p14:tracePt t="43276" x="2038350" y="4749800"/>
          <p14:tracePt t="43292" x="2085975" y="4749800"/>
          <p14:tracePt t="43309" x="2108200" y="4746625"/>
          <p14:tracePt t="43326" x="2127250" y="4730750"/>
          <p14:tracePt t="43342" x="2165350" y="4673600"/>
          <p14:tracePt t="43359" x="2197100" y="4635500"/>
          <p14:tracePt t="43376" x="2222500" y="4587875"/>
          <p14:tracePt t="43393" x="2260600" y="4527550"/>
          <p14:tracePt t="43409" x="2286000" y="4489450"/>
          <p14:tracePt t="43426" x="2320925" y="4441825"/>
          <p14:tracePt t="43443" x="2349500" y="4349750"/>
          <p14:tracePt t="43459" x="2362200" y="4298950"/>
          <p14:tracePt t="43476" x="2381250" y="4251325"/>
          <p14:tracePt t="43492" x="2400300" y="4194175"/>
          <p14:tracePt t="43509" x="2413000" y="4165600"/>
          <p14:tracePt t="43526" x="2425700" y="4121150"/>
          <p14:tracePt t="43542" x="2454275" y="4038600"/>
          <p14:tracePt t="43559" x="2466975" y="3975100"/>
          <p14:tracePt t="43576" x="2466975" y="3902075"/>
          <p14:tracePt t="43593" x="2466975" y="3797300"/>
          <p14:tracePt t="43609" x="2466975" y="3746500"/>
          <p14:tracePt t="43626" x="2463800" y="3686175"/>
          <p14:tracePt t="43643" x="2451100" y="3629025"/>
          <p14:tracePt t="43659" x="2432050" y="3597275"/>
          <p14:tracePt t="43677" x="2409825" y="3562350"/>
          <p14:tracePt t="43693" x="2378075" y="3524250"/>
          <p14:tracePt t="43710" x="2349500" y="3476625"/>
          <p14:tracePt t="43727" x="2298700" y="3390900"/>
          <p14:tracePt t="43743" x="2273300" y="3352800"/>
          <p14:tracePt t="43760" x="2254250" y="3321050"/>
          <p14:tracePt t="43777" x="2232025" y="3292475"/>
          <p14:tracePt t="43793" x="2209800" y="3267075"/>
          <p14:tracePt t="43809" x="2178050" y="3248025"/>
          <p14:tracePt t="43826" x="2139950" y="3213100"/>
          <p14:tracePt t="43843" x="2111375" y="3194050"/>
          <p14:tracePt t="43860" x="2085975" y="3181350"/>
          <p14:tracePt t="43877" x="2057400" y="3165475"/>
          <p14:tracePt t="43893" x="2047875" y="3165475"/>
          <p14:tracePt t="43910" x="2038350" y="3165475"/>
          <p14:tracePt t="43927" x="2025650" y="3165475"/>
          <p14:tracePt t="43943" x="2009775" y="3165475"/>
          <p14:tracePt t="43959" x="2000250" y="3165475"/>
          <p14:tracePt t="43976" x="1984375" y="3165475"/>
          <p14:tracePt t="43992" x="1974850" y="3165475"/>
          <p14:tracePt t="44009" x="1958975" y="3165475"/>
          <p14:tracePt t="44027" x="1939925" y="3168650"/>
          <p14:tracePt t="44043" x="1924050" y="3178175"/>
          <p14:tracePt t="44060" x="1892300" y="3203575"/>
          <p14:tracePt t="44077" x="1812925" y="3276600"/>
          <p14:tracePt t="44093" x="1739900" y="3330575"/>
          <p14:tracePt t="44109" x="1670050" y="3387725"/>
          <p14:tracePt t="44126" x="1584325" y="3429000"/>
          <p14:tracePt t="44143" x="1536700" y="3463925"/>
          <p14:tracePt t="44160" x="1498600" y="3489325"/>
          <p14:tracePt t="44177" x="1454150" y="3533775"/>
          <p14:tracePt t="44193" x="1428750" y="3571875"/>
          <p14:tracePt t="44210" x="1406525" y="3632200"/>
          <p14:tracePt t="44226" x="1390650" y="3743325"/>
          <p14:tracePt t="44242" x="1390650" y="3813175"/>
          <p14:tracePt t="44259" x="1403350" y="3898900"/>
          <p14:tracePt t="44277" x="1435100" y="4010025"/>
          <p14:tracePt t="44293" x="1463675" y="4076700"/>
          <p14:tracePt t="44310" x="1476375" y="4114800"/>
          <p14:tracePt t="44327" x="1524000" y="4191000"/>
          <p14:tracePt t="44343" x="1552575" y="4238625"/>
          <p14:tracePt t="44360" x="1584325" y="4286250"/>
          <p14:tracePt t="44376" x="1657350" y="4359275"/>
          <p14:tracePt t="44393" x="1727200" y="4406900"/>
          <p14:tracePt t="44410" x="1765300" y="4438650"/>
          <p14:tracePt t="44427" x="1831975" y="4470400"/>
          <p14:tracePt t="44442" x="1870075" y="4483100"/>
          <p14:tracePt t="44460" x="1908175" y="4502150"/>
          <p14:tracePt t="44477" x="1971675" y="4514850"/>
          <p14:tracePt t="44493" x="2009775" y="4514850"/>
          <p14:tracePt t="44510" x="2051050" y="4514850"/>
          <p14:tracePt t="44526" x="2108200" y="4514850"/>
          <p14:tracePt t="44542" x="2136775" y="4514850"/>
          <p14:tracePt t="44559" x="2174875" y="4505325"/>
          <p14:tracePt t="44576" x="2216150" y="4483100"/>
          <p14:tracePt t="44592" x="2241550" y="4464050"/>
          <p14:tracePt t="44609" x="2266950" y="4432300"/>
          <p14:tracePt t="44611" x="2286000" y="4419600"/>
          <p14:tracePt t="44626" x="2311400" y="4381500"/>
          <p14:tracePt t="44643" x="2343150" y="4333875"/>
          <p14:tracePt t="44660" x="2371725" y="4286250"/>
          <p14:tracePt t="44676" x="2422525" y="4191000"/>
          <p14:tracePt t="44693" x="2454275" y="4111625"/>
          <p14:tracePt t="44710" x="2470150" y="4038600"/>
          <p14:tracePt t="44726" x="2498725" y="3924300"/>
          <p14:tracePt t="44742" x="2505075" y="3819525"/>
          <p14:tracePt t="44761" x="2505075" y="3667125"/>
          <p14:tracePt t="44776" x="2505075" y="3597275"/>
          <p14:tracePt t="44793" x="2505075" y="3552825"/>
          <p14:tracePt t="44809" x="2505075" y="3517900"/>
          <p14:tracePt t="44825" x="2505075" y="3454400"/>
          <p14:tracePt t="44843" x="2495550" y="3403600"/>
          <p14:tracePt t="44860" x="2470150" y="3321050"/>
          <p14:tracePt t="44876" x="2451100" y="3276600"/>
          <p14:tracePt t="44893" x="2432050" y="3238500"/>
          <p14:tracePt t="44910" x="2413000" y="3206750"/>
          <p14:tracePt t="44926" x="2397125" y="3190875"/>
          <p14:tracePt t="44942" x="2387600" y="3181350"/>
          <p14:tracePt t="44959" x="2378075" y="3165475"/>
          <p14:tracePt t="44976" x="2355850" y="3155950"/>
          <p14:tracePt t="44993" x="2333625" y="3149600"/>
          <p14:tracePt t="45011" x="2270125" y="3130550"/>
          <p14:tracePt t="45027" x="2225675" y="3111500"/>
          <p14:tracePt t="45043" x="2181225" y="3111500"/>
          <p14:tracePt t="45060" x="2149475" y="3111500"/>
          <p14:tracePt t="45076" x="2120900" y="3111500"/>
          <p14:tracePt t="45092" x="2098675" y="3111500"/>
          <p14:tracePt t="45110" x="2057400" y="3121025"/>
          <p14:tracePt t="45127" x="2032000" y="3133725"/>
          <p14:tracePt t="45143" x="2003425" y="3146425"/>
          <p14:tracePt t="45161" x="1968500" y="3162300"/>
          <p14:tracePt t="45177" x="1936750" y="3181350"/>
          <p14:tracePt t="45193" x="1920875" y="3190875"/>
          <p14:tracePt t="45210" x="1885950" y="3209925"/>
          <p14:tracePt t="45226" x="1863725" y="3225800"/>
          <p14:tracePt t="45242" x="1822450" y="3254375"/>
          <p14:tracePt t="45260" x="1758950" y="3273425"/>
          <p14:tracePt t="45276" x="1736725" y="3282950"/>
          <p14:tracePt t="45292" x="1704975" y="3302000"/>
          <p14:tracePt t="45310" x="1682750" y="3317875"/>
          <p14:tracePt t="45326" x="1673225" y="3327400"/>
          <p14:tracePt t="45343" x="1663700" y="3336925"/>
          <p14:tracePt t="45360" x="1641475" y="3359150"/>
          <p14:tracePt t="45376" x="1631950" y="3375025"/>
          <p14:tracePt t="45392" x="1631950" y="3397250"/>
          <p14:tracePt t="45411" x="1631950" y="3429000"/>
          <p14:tracePt t="45427" x="1631950" y="3451225"/>
          <p14:tracePt t="45443" x="1631950" y="3479800"/>
          <p14:tracePt t="45459" x="1641475" y="3536950"/>
          <p14:tracePt t="45476" x="1654175" y="3575050"/>
          <p14:tracePt t="45492" x="1673225" y="3619500"/>
          <p14:tracePt t="45510" x="1692275" y="3670300"/>
          <p14:tracePt t="45526" x="1692275" y="3692525"/>
          <p14:tracePt t="45542" x="1692275" y="3721100"/>
          <p14:tracePt t="45560" x="1692275" y="3746500"/>
          <p14:tracePt t="45575" x="1701800" y="3768725"/>
          <p14:tracePt t="45593" x="1714500" y="3790950"/>
          <p14:tracePt t="45610" x="1733550" y="3835400"/>
          <p14:tracePt t="45626" x="1739900" y="3857625"/>
          <p14:tracePt t="45642" x="1739900" y="3886200"/>
          <p14:tracePt t="45645" x="1739900" y="3895725"/>
          <p14:tracePt t="45660" x="1739900" y="3917950"/>
          <p14:tracePt t="45676" x="1739900" y="3940175"/>
          <p14:tracePt t="45693" x="1739900" y="3956050"/>
          <p14:tracePt t="45709" x="1739900" y="3990975"/>
          <p14:tracePt t="45726" x="1743075" y="4013200"/>
          <p14:tracePt t="45743" x="1755775" y="4041775"/>
          <p14:tracePt t="45759" x="1774825" y="4076700"/>
          <p14:tracePt t="45776" x="1793875" y="4114800"/>
          <p14:tracePt t="45792" x="1803400" y="4146550"/>
          <p14:tracePt t="45810" x="1822450" y="4203700"/>
          <p14:tracePt t="45825" x="1847850" y="4235450"/>
          <p14:tracePt t="45842" x="1873250" y="4260850"/>
          <p14:tracePt t="45859" x="1917700" y="4302125"/>
          <p14:tracePt t="45876" x="1943100" y="4327525"/>
          <p14:tracePt t="45892" x="1974850" y="4359275"/>
          <p14:tracePt t="45910" x="1987550" y="4375150"/>
          <p14:tracePt t="45926" x="1997075" y="4384675"/>
          <p14:tracePt t="45942" x="2006600" y="4384675"/>
          <p14:tracePt t="45959" x="2028825" y="4384675"/>
          <p14:tracePt t="45976" x="2038350" y="4384675"/>
          <p14:tracePt t="45993" x="2060575" y="4384675"/>
          <p14:tracePt t="46009" x="2098675" y="4384675"/>
          <p14:tracePt t="46025" x="2120900" y="4384675"/>
          <p14:tracePt t="46042" x="2136775" y="4384675"/>
          <p14:tracePt t="46059" x="2152650" y="4384675"/>
          <p14:tracePt t="46075" x="2162175" y="4378325"/>
          <p14:tracePt t="46092" x="2171700" y="4368800"/>
          <p14:tracePt t="46109" x="2193925" y="4327525"/>
          <p14:tracePt t="46126" x="2206625" y="4283075"/>
          <p14:tracePt t="46143" x="2225675" y="4244975"/>
          <p14:tracePt t="46145" x="2232025" y="4219575"/>
          <p14:tracePt t="46159" x="2257425" y="4187825"/>
          <p14:tracePt t="46176" x="2276475" y="4140200"/>
          <p14:tracePt t="46193" x="2292350" y="4086225"/>
          <p14:tracePt t="46210" x="2320925" y="3962400"/>
          <p14:tracePt t="46226" x="2336800" y="3867150"/>
          <p14:tracePt t="46243" x="2352675" y="3794125"/>
          <p14:tracePt t="46259" x="2365375" y="3730625"/>
          <p14:tracePt t="46276" x="2384425" y="3698875"/>
          <p14:tracePt t="46292" x="2384425" y="3654425"/>
          <p14:tracePt t="46309" x="2384425" y="3575050"/>
          <p14:tracePt t="46326" x="2371725" y="3505200"/>
          <p14:tracePt t="46343" x="2359025" y="3441700"/>
          <p14:tracePt t="46359" x="2339975" y="3384550"/>
          <p14:tracePt t="46375" x="2333625" y="3362325"/>
          <p14:tracePt t="46393" x="2333625" y="3352800"/>
          <p14:tracePt t="46409" x="2311400" y="3330575"/>
          <p14:tracePt t="46425" x="2301875" y="3321050"/>
          <p14:tracePt t="46442" x="2292350" y="3311525"/>
          <p14:tracePt t="46459" x="2251075" y="3289300"/>
          <p14:tracePt t="46476" x="2235200" y="3276600"/>
          <p14:tracePt t="46492" x="2225675" y="3267075"/>
          <p14:tracePt t="46509" x="2203450" y="3263900"/>
          <p14:tracePt t="46526" x="2193925" y="3263900"/>
          <p14:tracePt t="46542" x="2190750" y="3263900"/>
          <p14:tracePt t="46559" x="2181225" y="3263900"/>
          <p14:tracePt t="46575" x="2171700" y="3263900"/>
          <p14:tracePt t="46594" x="2149475" y="3263900"/>
          <p14:tracePt t="51737" x="2139950" y="3260725"/>
          <p14:tracePt t="51744" x="2120900" y="3254375"/>
          <p14:tracePt t="51758" x="2076450" y="3248025"/>
          <p14:tracePt t="51775" x="2022475" y="3248025"/>
          <p14:tracePt t="51779" x="1997075" y="3254375"/>
          <p14:tracePt t="51793" x="1924050" y="3267075"/>
          <p14:tracePt t="51808" x="1812925" y="3302000"/>
          <p14:tracePt t="51842" x="1612900" y="3375025"/>
          <p14:tracePt t="51875" x="1397000" y="3463925"/>
          <p14:tracePt t="51893" x="1279525" y="3517900"/>
          <p14:tracePt t="51908" x="1241425" y="3543300"/>
          <p14:tracePt t="51925" x="1193800" y="3578225"/>
          <p14:tracePt t="51943" x="1108075" y="3619500"/>
          <p14:tracePt t="51959" x="1038225" y="3673475"/>
          <p14:tracePt t="51975" x="990600" y="3702050"/>
          <p14:tracePt t="51993" x="936625" y="3768725"/>
          <p14:tracePt t="52009" x="911225" y="3816350"/>
          <p14:tracePt t="52025" x="892175" y="3854450"/>
          <p14:tracePt t="52042" x="866775" y="3892550"/>
          <p14:tracePt t="52058" x="857250" y="3902075"/>
          <p14:tracePt t="52075" x="847725" y="3917950"/>
          <p14:tracePt t="52092" x="806450" y="3921125"/>
          <p14:tracePt t="52108" x="771525" y="3921125"/>
          <p14:tracePt t="52125" x="733425" y="3921125"/>
          <p14:tracePt t="52142" x="692150" y="3921125"/>
          <p14:tracePt t="52158" x="682625" y="3921125"/>
          <p14:tracePt t="52175" x="673100" y="3921125"/>
          <p14:tracePt t="52192" x="669925" y="3921125"/>
          <p14:tracePt t="52225" x="676275" y="3921125"/>
          <p14:tracePt t="52242" x="723900" y="3895725"/>
          <p14:tracePt t="52259" x="787400" y="3883025"/>
          <p14:tracePt t="52275" x="857250" y="3883025"/>
          <p14:tracePt t="52292" x="942975" y="3886200"/>
          <p14:tracePt t="52308" x="987425" y="3898900"/>
          <p14:tracePt t="52325" x="1025525" y="3917950"/>
          <p14:tracePt t="52342" x="1076325" y="3937000"/>
          <p14:tracePt t="52359" x="1108075" y="3940175"/>
          <p14:tracePt t="52375" x="1130300" y="3946525"/>
          <p14:tracePt t="52392" x="1171575" y="3965575"/>
          <p14:tracePt t="52409" x="1196975" y="3984625"/>
          <p14:tracePt t="52425" x="1219200" y="3994150"/>
          <p14:tracePt t="52442" x="1260475" y="4013200"/>
          <p14:tracePt t="52459" x="1270000" y="4022725"/>
          <p14:tracePt t="52475" x="1289050" y="4038600"/>
          <p14:tracePt t="52492" x="1301750" y="4038600"/>
          <p14:tracePt t="52526" x="1308100" y="4025900"/>
          <p14:tracePt t="52542" x="1308100" y="4013200"/>
          <p14:tracePt t="52558" x="1308100" y="4003675"/>
          <p14:tracePt t="52575" x="1308100" y="3994150"/>
          <p14:tracePt t="52592" x="1308100" y="3971925"/>
          <p14:tracePt t="52609" x="1301750" y="3956050"/>
          <p14:tracePt t="52626" x="1270000" y="3933825"/>
          <p14:tracePt t="52642" x="1177925" y="3857625"/>
          <p14:tracePt t="52659" x="1076325" y="3797300"/>
          <p14:tracePt t="52675" x="965200" y="3746500"/>
          <p14:tracePt t="52691" x="825500" y="3698875"/>
          <p14:tracePt t="52709" x="762000" y="3686175"/>
          <p14:tracePt t="52725" x="717550" y="3667125"/>
          <p14:tracePt t="52742" x="654050" y="3648075"/>
          <p14:tracePt t="52758" x="622300" y="3635375"/>
          <p14:tracePt t="52775" x="593725" y="3622675"/>
          <p14:tracePt t="52792" x="565150" y="3622675"/>
          <p14:tracePt t="52808" x="555625" y="3622675"/>
          <p14:tracePt t="52825" x="539750" y="3622675"/>
          <p14:tracePt t="52842" x="536575" y="3622675"/>
          <p14:tracePt t="52859" x="536575" y="3629025"/>
          <p14:tracePt t="52876" x="536575" y="3638550"/>
          <p14:tracePt t="52892" x="552450" y="3654425"/>
          <p14:tracePt t="52909" x="568325" y="3670300"/>
          <p14:tracePt t="52926" x="593725" y="3679825"/>
          <p14:tracePt t="52942" x="641350" y="3698875"/>
          <p14:tracePt t="52958" x="698500" y="3736975"/>
          <p14:tracePt t="52975" x="765175" y="3756025"/>
          <p14:tracePt t="52991" x="828675" y="3775075"/>
          <p14:tracePt t="53008" x="857250" y="3787775"/>
          <p14:tracePt t="53025" x="889000" y="3806825"/>
          <p14:tracePt t="53042" x="904875" y="3813175"/>
          <p14:tracePt t="53059" x="927100" y="3813175"/>
          <p14:tracePt t="53075" x="939800" y="3813175"/>
          <p14:tracePt t="53092" x="968375" y="3813175"/>
          <p14:tracePt t="53109" x="996950" y="3813175"/>
          <p14:tracePt t="53125" x="1006475" y="3810000"/>
          <p14:tracePt t="53142" x="1025525" y="3794125"/>
          <p14:tracePt t="53158" x="1041400" y="3794125"/>
          <p14:tracePt t="53175" x="1054100" y="3790950"/>
          <p14:tracePt t="53192" x="1066800" y="3784600"/>
          <p14:tracePt t="53209" x="1073150" y="3778250"/>
          <p14:tracePt t="53225" x="1073150" y="3768725"/>
          <p14:tracePt t="53242" x="1069975" y="3756025"/>
          <p14:tracePt t="53259" x="1060450" y="3733800"/>
          <p14:tracePt t="53277" x="1009650" y="3708400"/>
          <p14:tracePt t="53293" x="920750" y="3676650"/>
          <p14:tracePt t="53309" x="825500" y="3660775"/>
          <p14:tracePt t="53312" x="777875" y="3660775"/>
          <p14:tracePt t="53327" x="727075" y="3660775"/>
          <p14:tracePt t="53342" x="682625" y="3670300"/>
          <p14:tracePt t="53358" x="650875" y="3689350"/>
          <p14:tracePt t="53375" x="628650" y="3702050"/>
          <p14:tracePt t="53392" x="587375" y="3717925"/>
          <p14:tracePt t="53408" x="577850" y="3727450"/>
          <p14:tracePt t="53425" x="561975" y="3743325"/>
          <p14:tracePt t="53441" x="539750" y="3759200"/>
          <p14:tracePt t="53459" x="530225" y="3768725"/>
          <p14:tracePt t="53476" x="514350" y="3775075"/>
          <p14:tracePt t="53492" x="504825" y="3790950"/>
          <p14:tracePt t="53525" x="504825" y="3800475"/>
          <p14:tracePt t="53542" x="504825" y="3813175"/>
          <p14:tracePt t="53558" x="511175" y="3822700"/>
          <p14:tracePt t="53576" x="561975" y="3848100"/>
          <p14:tracePt t="53592" x="625475" y="3870325"/>
          <p14:tracePt t="53609" x="723900" y="3892550"/>
          <p14:tracePt t="53625" x="809625" y="3908425"/>
          <p14:tracePt t="53642" x="895350" y="3908425"/>
          <p14:tracePt t="53658" x="955675" y="3905250"/>
          <p14:tracePt t="53676" x="1111250" y="3883025"/>
          <p14:tracePt t="53692" x="1216025" y="3873500"/>
          <p14:tracePt t="53708" x="1308100" y="3873500"/>
          <p14:tracePt t="53725" x="1450975" y="3863975"/>
          <p14:tracePt t="53742" x="1511300" y="3863975"/>
          <p14:tracePt t="53758" x="1555750" y="3851275"/>
          <p14:tracePt t="53776" x="1584325" y="3835400"/>
          <p14:tracePt t="53792" x="1600200" y="3825875"/>
          <p14:tracePt t="53809" x="1600200" y="3813175"/>
          <p14:tracePt t="53814" x="1600200" y="3810000"/>
          <p14:tracePt t="53826" x="1600200" y="3800475"/>
          <p14:tracePt t="53842" x="1600200" y="3794125"/>
          <p14:tracePt t="53859" x="1600200" y="3784600"/>
          <p14:tracePt t="53875" x="1600200" y="3775075"/>
          <p14:tracePt t="53891" x="1600200" y="3765550"/>
          <p14:tracePt t="53908" x="1600200" y="3756025"/>
          <p14:tracePt t="53925" x="1581150" y="3727450"/>
          <p14:tracePt t="53941" x="1571625" y="3717925"/>
          <p14:tracePt t="53959" x="1568450" y="3708400"/>
          <p14:tracePt t="53976" x="1568450" y="3695700"/>
          <p14:tracePt t="53992" x="1562100" y="3695700"/>
          <p14:tracePt t="54008" x="1552575" y="3683000"/>
          <p14:tracePt t="54025" x="1524000" y="3651250"/>
          <p14:tracePt t="54041" x="1495425" y="3613150"/>
          <p14:tracePt t="54059" x="1447800" y="3568700"/>
          <p14:tracePt t="54076" x="1384300" y="3508375"/>
          <p14:tracePt t="54092" x="1362075" y="3476625"/>
          <p14:tracePt t="54109" x="1330325" y="3463925"/>
          <p14:tracePt t="54126" x="1273175" y="3444875"/>
          <p14:tracePt t="54142" x="1235075" y="3432175"/>
          <p14:tracePt t="54158" x="1190625" y="3413125"/>
          <p14:tracePt t="54176" x="1127125" y="3394075"/>
          <p14:tracePt t="54191" x="1079500" y="3381375"/>
          <p14:tracePt t="54209" x="1044575" y="3368675"/>
          <p14:tracePt t="54225" x="987425" y="3368675"/>
          <p14:tracePt t="54241" x="958850" y="3368675"/>
          <p14:tracePt t="54258" x="936625" y="3371850"/>
          <p14:tracePt t="54275" x="895350" y="3387725"/>
          <p14:tracePt t="54291" x="869950" y="3400425"/>
          <p14:tracePt t="54309" x="841375" y="3413125"/>
          <p14:tracePt t="54311" x="828675" y="3425825"/>
          <p14:tracePt t="54325" x="819150" y="3435350"/>
          <p14:tracePt t="54342" x="809625" y="3444875"/>
          <p14:tracePt t="54359" x="796925" y="3454400"/>
          <p14:tracePt t="54376" x="777875" y="3476625"/>
          <p14:tracePt t="54392" x="765175" y="3498850"/>
          <p14:tracePt t="54409" x="755650" y="3514725"/>
          <p14:tracePt t="54425" x="730250" y="3556000"/>
          <p14:tracePt t="54442" x="720725" y="3581400"/>
          <p14:tracePt t="54458" x="708025" y="3603625"/>
          <p14:tracePt t="54475" x="708025" y="3622675"/>
          <p14:tracePt t="54492" x="708025" y="3635375"/>
          <p14:tracePt t="54509" x="708025" y="3648075"/>
          <p14:tracePt t="54526" x="708025" y="3663950"/>
          <p14:tracePt t="54542" x="708025" y="3673475"/>
          <p14:tracePt t="54558" x="708025" y="3683000"/>
          <p14:tracePt t="54575" x="714375" y="3702050"/>
          <p14:tracePt t="54591" x="723900" y="3711575"/>
          <p14:tracePt t="54608" x="739775" y="3724275"/>
          <p14:tracePt t="54625" x="768350" y="3746500"/>
          <p14:tracePt t="54642" x="812800" y="3752850"/>
          <p14:tracePt t="54659" x="857250" y="3752850"/>
          <p14:tracePt t="54675" x="917575" y="3752850"/>
          <p14:tracePt t="54691" x="939800" y="3752850"/>
          <p14:tracePt t="54708" x="962025" y="3752850"/>
          <p14:tracePt t="54725" x="996950" y="3752850"/>
          <p14:tracePt t="54742" x="1012825" y="3752850"/>
          <p14:tracePt t="54759" x="1031875" y="3752850"/>
          <p14:tracePt t="54775" x="1047750" y="3749675"/>
          <p14:tracePt t="54792" x="1063625" y="3740150"/>
          <p14:tracePt t="54809" x="1079500" y="3727450"/>
          <p14:tracePt t="54825" x="1095375" y="3717925"/>
          <p14:tracePt t="54841" x="1104900" y="3714750"/>
          <p14:tracePt t="54860" x="1117600" y="3714750"/>
          <p14:tracePt t="54932" x="1117600" y="3708400"/>
          <p14:tracePt t="54939" x="1117600" y="3705225"/>
          <p14:tracePt t="54946" x="1117600" y="3698875"/>
          <p14:tracePt t="54958" x="1117600" y="3689350"/>
          <p14:tracePt t="55245" x="1130300" y="3689350"/>
          <p14:tracePt t="55252" x="1133475" y="3689350"/>
          <p14:tracePt t="55333" x="1120775" y="3689350"/>
          <p14:tracePt t="55339" x="1117600" y="3689350"/>
          <p14:tracePt t="55346" x="1111250" y="3689350"/>
          <p14:tracePt t="55359" x="1101725" y="3689350"/>
          <p14:tracePt t="55375" x="1092200" y="3689350"/>
          <p14:tracePt t="55392" x="1076325" y="3689350"/>
          <p14:tracePt t="55408" x="1044575" y="3689350"/>
          <p14:tracePt t="55424" x="1022350" y="3698875"/>
          <p14:tracePt t="55442" x="977900" y="3698875"/>
          <p14:tracePt t="55459" x="914400" y="3698875"/>
          <p14:tracePt t="55475" x="879475" y="3698875"/>
          <p14:tracePt t="55492" x="857250" y="3698875"/>
          <p14:tracePt t="55510" x="822325" y="3698875"/>
          <p14:tracePt t="55525" x="812800" y="3698875"/>
          <p14:tracePt t="55542" x="803275" y="3702050"/>
          <p14:tracePt t="55559" x="777875" y="3708400"/>
          <p14:tracePt t="55575" x="768350" y="3708400"/>
          <p14:tracePt t="55592" x="758825" y="3708400"/>
          <p14:tracePt t="55609" x="742950" y="3708400"/>
          <p14:tracePt t="55625" x="727075" y="3708400"/>
          <p14:tracePt t="55642" x="717550" y="3708400"/>
          <p14:tracePt t="55658" x="714375" y="3708400"/>
          <p14:tracePt t="55680" x="714375" y="3711575"/>
          <p14:tracePt t="55716" x="708025" y="3711575"/>
          <p14:tracePt t="55753" x="701675" y="3711575"/>
          <p14:tracePt t="55823" x="698500" y="3711575"/>
          <p14:tracePt t="56031" x="704850" y="3711575"/>
          <p14:tracePt t="56038" x="723900" y="3711575"/>
          <p14:tracePt t="56046" x="733425" y="3711575"/>
          <p14:tracePt t="56059" x="755650" y="3711575"/>
          <p14:tracePt t="56075" x="787400" y="3711575"/>
          <p14:tracePt t="56091" x="803275" y="3711575"/>
          <p14:tracePt t="56124" x="831850" y="3711575"/>
          <p14:tracePt t="56158" x="860425" y="3711575"/>
          <p14:tracePt t="56175" x="876300" y="3711575"/>
          <p14:tracePt t="56192" x="885825" y="3711575"/>
          <p14:tracePt t="56208" x="901700" y="3711575"/>
          <p14:tracePt t="56225" x="911225" y="3711575"/>
          <p14:tracePt t="56281" x="914400" y="3711575"/>
          <p14:tracePt t="56288" x="927100" y="3711575"/>
          <p14:tracePt t="56295" x="930275" y="3711575"/>
          <p14:tracePt t="56308" x="936625" y="3711575"/>
          <p14:tracePt t="56325" x="946150" y="3711575"/>
          <p14:tracePt t="56359" x="949325" y="3711575"/>
          <p14:tracePt t="56566" x="936625" y="3711575"/>
          <p14:tracePt t="56573" x="927100" y="3711575"/>
          <p14:tracePt t="56580" x="914400" y="3711575"/>
          <p14:tracePt t="56593" x="885825" y="3711575"/>
          <p14:tracePt t="56609" x="863600" y="3711575"/>
          <p14:tracePt t="56625" x="835025" y="3711575"/>
          <p14:tracePt t="56641" x="812800" y="3711575"/>
          <p14:tracePt t="56658" x="796925" y="3711575"/>
          <p14:tracePt t="56675" x="784225" y="3711575"/>
          <p14:tracePt t="56691" x="774700" y="3711575"/>
          <p14:tracePt t="56708" x="758825" y="3717925"/>
          <p14:tracePt t="56725" x="749300" y="3721100"/>
          <p14:tracePt t="56742" x="730250" y="3721100"/>
          <p14:tracePt t="56759" x="717550" y="3727450"/>
          <p14:tracePt t="56775" x="708025" y="3727450"/>
          <p14:tracePt t="56792" x="688975" y="3727450"/>
          <p14:tracePt t="56808" x="679450" y="3727450"/>
          <p14:tracePt t="56824" x="669925" y="3727450"/>
          <p14:tracePt t="56842" x="654050" y="3727450"/>
          <p14:tracePt t="56858" x="641350" y="3727450"/>
          <p14:tracePt t="56875" x="628650" y="3727450"/>
          <p14:tracePt t="56892" x="615950" y="3727450"/>
          <p14:tracePt t="56908" x="606425" y="3727450"/>
          <p14:tracePt t="56925" x="590550" y="3727450"/>
          <p14:tracePt t="56958" x="590550" y="3724275"/>
          <p14:tracePt t="57000" x="590550" y="3721100"/>
          <p14:tracePt t="57070" x="590550" y="3714750"/>
          <p14:tracePt t="57092" x="590550" y="3711575"/>
          <p14:tracePt t="57128" x="596900" y="3711575"/>
          <p14:tracePt t="57135" x="603250" y="3705225"/>
          <p14:tracePt t="57142" x="606425" y="3695700"/>
          <p14:tracePt t="57157" x="628650" y="3695700"/>
          <p14:tracePt t="57175" x="673100" y="3695700"/>
          <p14:tracePt t="57192" x="736600" y="3695700"/>
          <p14:tracePt t="57208" x="765175" y="3695700"/>
          <p14:tracePt t="57225" x="793750" y="3695700"/>
          <p14:tracePt t="57242" x="815975" y="3695700"/>
          <p14:tracePt t="57259" x="831850" y="3689350"/>
          <p14:tracePt t="57275" x="841375" y="3686175"/>
          <p14:tracePt t="57292" x="854075" y="3679825"/>
          <p14:tracePt t="57308" x="863600" y="3679825"/>
          <p14:tracePt t="57324" x="879475" y="3679825"/>
          <p14:tracePt t="57342" x="895350" y="3679825"/>
          <p14:tracePt t="57998" x="911225" y="3683000"/>
          <p14:tracePt t="58005" x="930275" y="3689350"/>
          <p14:tracePt t="58012" x="955675" y="3695700"/>
          <p14:tracePt t="58025" x="974725" y="3695700"/>
          <p14:tracePt t="58042" x="1022350" y="3692525"/>
          <p14:tracePt t="58058" x="1047750" y="3679825"/>
          <p14:tracePt t="58074" x="1063625" y="3670300"/>
          <p14:tracePt t="58108" x="1092200" y="3654425"/>
          <p14:tracePt t="58141" x="1098550" y="3654425"/>
          <p14:tracePt t="58183" x="1098550" y="3651250"/>
          <p14:tracePt t="59076" x="1120775" y="3651250"/>
          <p14:tracePt t="59092" x="1181100" y="3644900"/>
          <p14:tracePt t="59109" x="1244600" y="3629025"/>
          <p14:tracePt t="59125" x="1317625" y="3622675"/>
          <p14:tracePt t="59142" x="1358900" y="3622675"/>
          <p14:tracePt t="59158" x="1403350" y="3622675"/>
          <p14:tracePt t="59191" x="1511300" y="3638550"/>
          <p14:tracePt t="59225" x="1562100" y="3638550"/>
          <p14:tracePt t="59241" x="1571625" y="3638550"/>
          <p14:tracePt t="59261" x="1587500" y="3638550"/>
          <p14:tracePt t="59275" x="1606550" y="3644900"/>
          <p14:tracePt t="59291" x="1619250" y="3654425"/>
          <p14:tracePt t="59308" x="1628775" y="3663950"/>
          <p14:tracePt t="59325" x="1638300" y="3663950"/>
          <p14:tracePt t="59524" x="1635125" y="3660775"/>
          <p14:tracePt t="59532" x="1635125" y="3657600"/>
          <p14:tracePt t="59541" x="1631950" y="3651250"/>
          <p14:tracePt t="59558" x="1622425" y="3641725"/>
          <p14:tracePt t="59575" x="1603375" y="3600450"/>
          <p14:tracePt t="59591" x="1571625" y="3568700"/>
          <p14:tracePt t="59608" x="1546225" y="3521075"/>
          <p14:tracePt t="59624" x="1501775" y="3479800"/>
          <p14:tracePt t="59641" x="1476375" y="3460750"/>
          <p14:tracePt t="59658" x="1447800" y="3448050"/>
          <p14:tracePt t="59675" x="1419225" y="3438525"/>
          <p14:tracePt t="59691" x="1393825" y="3419475"/>
          <p14:tracePt t="59708" x="1371600" y="3409950"/>
          <p14:tracePt t="59724" x="1323975" y="3390900"/>
          <p14:tracePt t="59741" x="1292225" y="3378200"/>
          <p14:tracePt t="59758" x="1254125" y="3359150"/>
          <p14:tracePt t="59774" x="1212850" y="3340100"/>
          <p14:tracePt t="59791" x="1190625" y="3340100"/>
          <p14:tracePt t="59808" x="1174750" y="3340100"/>
          <p14:tracePt t="59825" x="1146175" y="3340100"/>
          <p14:tracePt t="59842" x="1123950" y="3343275"/>
          <p14:tracePt t="59859" x="1089025" y="3359150"/>
          <p14:tracePt t="59875" x="1060450" y="3378200"/>
          <p14:tracePt t="59891" x="1035050" y="3390900"/>
          <p14:tracePt t="59909" x="987425" y="3409950"/>
          <p14:tracePt t="59925" x="962025" y="3419475"/>
          <p14:tracePt t="59941" x="952500" y="3438525"/>
          <p14:tracePt t="59945" x="939800" y="3448050"/>
          <p14:tracePt t="59959" x="930275" y="3473450"/>
          <p14:tracePt t="59975" x="917575" y="3492500"/>
          <p14:tracePt t="59992" x="908050" y="3517900"/>
          <p14:tracePt t="60009" x="885825" y="3530600"/>
          <p14:tracePt t="60024" x="876300" y="3549650"/>
          <p14:tracePt t="60041" x="866775" y="3559175"/>
          <p14:tracePt t="60060" x="857250" y="3571875"/>
          <p14:tracePt t="60075" x="857250" y="3581400"/>
          <p14:tracePt t="60091" x="857250" y="3597275"/>
          <p14:tracePt t="60109" x="857250" y="3625850"/>
          <p14:tracePt t="60125" x="857250" y="3644900"/>
          <p14:tracePt t="60141" x="857250" y="3660775"/>
          <p14:tracePt t="60158" x="857250" y="3676650"/>
          <p14:tracePt t="60174" x="866775" y="3686175"/>
          <p14:tracePt t="60191" x="876300" y="3695700"/>
          <p14:tracePt t="60209" x="898525" y="3711575"/>
          <p14:tracePt t="60225" x="914400" y="3721100"/>
          <p14:tracePt t="60241" x="936625" y="3727450"/>
          <p14:tracePt t="60259" x="971550" y="3727450"/>
          <p14:tracePt t="60275" x="987425" y="3727450"/>
          <p14:tracePt t="60291" x="1009650" y="3727450"/>
          <p14:tracePt t="60308" x="1028700" y="3727450"/>
          <p14:tracePt t="60324" x="1044575" y="3727450"/>
          <p14:tracePt t="60341" x="1066800" y="3727450"/>
          <p14:tracePt t="60359" x="1079500" y="3733800"/>
          <p14:tracePt t="60375" x="1092200" y="3743325"/>
          <p14:tracePt t="60392" x="1101725" y="3743325"/>
          <p14:tracePt t="60408" x="1114425" y="3746500"/>
          <p14:tracePt t="60424" x="1123950" y="3746500"/>
          <p14:tracePt t="60441" x="1133475" y="3746500"/>
          <p14:tracePt t="60457" x="1162050" y="3746500"/>
          <p14:tracePt t="60474" x="1174750" y="3746500"/>
          <p14:tracePt t="60490" x="1187450" y="3746500"/>
          <p14:tracePt t="60507" x="1212850" y="3724275"/>
          <p14:tracePt t="60524" x="1222375" y="3714750"/>
          <p14:tracePt t="60540" x="1238250" y="3711575"/>
          <p14:tracePt t="60557" x="1263650" y="3698875"/>
          <p14:tracePt t="60573" x="1279525" y="3695700"/>
          <p14:tracePt t="60590" x="1301750" y="3683000"/>
          <p14:tracePt t="60607" x="1317625" y="3670300"/>
          <p14:tracePt t="60623" x="1327150" y="3660775"/>
          <p14:tracePt t="60640" x="1336675" y="3651250"/>
          <p14:tracePt t="60657" x="1355725" y="3638550"/>
          <p14:tracePt t="60674" x="1355725" y="3635375"/>
          <p14:tracePt t="60690" x="1362075" y="3629025"/>
          <p14:tracePt t="60707" x="1371600" y="3619500"/>
          <p14:tracePt t="60724" x="1381125" y="3616325"/>
          <p14:tracePt t="60740" x="1390650" y="3606800"/>
          <p14:tracePt t="60757" x="1412875" y="3584575"/>
          <p14:tracePt t="60774" x="1422400" y="3575050"/>
          <p14:tracePt t="60790" x="1431925" y="3562350"/>
          <p14:tracePt t="60807" x="1454150" y="3549650"/>
          <p14:tracePt t="60824" x="1463675" y="3530600"/>
          <p14:tracePt t="60841" x="1473200" y="3521075"/>
          <p14:tracePt t="60857" x="1485900" y="3482975"/>
          <p14:tracePt t="60875" x="1485900" y="3444875"/>
          <p14:tracePt t="60892" x="1485900" y="3400425"/>
          <p14:tracePt t="60908" x="1470025" y="3343275"/>
          <p14:tracePt t="60925" x="1457325" y="3327400"/>
          <p14:tracePt t="60941" x="1438275" y="3317875"/>
          <p14:tracePt t="60957" x="1409700" y="3298825"/>
          <p14:tracePt t="60974" x="1381125" y="3298825"/>
          <p14:tracePt t="60991" x="1349375" y="3298825"/>
          <p14:tracePt t="61008" x="1247775" y="3292475"/>
          <p14:tracePt t="61025" x="1165225" y="3292475"/>
          <p14:tracePt t="61042" x="1092200" y="3292475"/>
          <p14:tracePt t="61058" x="1016000" y="3292475"/>
          <p14:tracePt t="61074" x="981075" y="3292475"/>
          <p14:tracePt t="61092" x="942975" y="3295650"/>
          <p14:tracePt t="61107" x="892175" y="3321050"/>
          <p14:tracePt t="61124" x="847725" y="3333750"/>
          <p14:tracePt t="61141" x="803275" y="3346450"/>
          <p14:tracePt t="61158" x="736600" y="3371850"/>
          <p14:tracePt t="61175" x="701675" y="3384550"/>
          <p14:tracePt t="61191" x="669925" y="3397250"/>
          <p14:tracePt t="61208" x="635000" y="3422650"/>
          <p14:tracePt t="61224" x="609600" y="3438525"/>
          <p14:tracePt t="61241" x="600075" y="3463925"/>
          <p14:tracePt t="61257" x="584200" y="3476625"/>
          <p14:tracePt t="61275" x="577850" y="3492500"/>
          <p14:tracePt t="61292" x="577850" y="3514725"/>
          <p14:tracePt t="61308" x="577850" y="3556000"/>
          <p14:tracePt t="61325" x="581025" y="3578225"/>
          <p14:tracePt t="61341" x="593725" y="3622675"/>
          <p14:tracePt t="61357" x="638175" y="3708400"/>
          <p14:tracePt t="61374" x="663575" y="3746500"/>
          <p14:tracePt t="61391" x="711200" y="3787775"/>
          <p14:tracePt t="61408" x="784225" y="3851275"/>
          <p14:tracePt t="61424" x="815975" y="3883025"/>
          <p14:tracePt t="61442" x="844550" y="3895725"/>
          <p14:tracePt t="61458" x="889000" y="3914775"/>
          <p14:tracePt t="61474" x="927100" y="3933825"/>
          <p14:tracePt t="61491" x="971550" y="3940175"/>
          <p14:tracePt t="61508" x="1031875" y="3940175"/>
          <p14:tracePt t="61524" x="1095375" y="3946525"/>
          <p14:tracePt t="61542" x="1181100" y="3946525"/>
          <p14:tracePt t="61558" x="1225550" y="3937000"/>
          <p14:tracePt t="61574" x="1263650" y="3917950"/>
          <p14:tracePt t="61591" x="1292225" y="3905250"/>
          <p14:tracePt t="61607" x="1336675" y="3873500"/>
          <p14:tracePt t="61624" x="1362075" y="3854450"/>
          <p14:tracePt t="61642" x="1403350" y="3819525"/>
          <p14:tracePt t="61657" x="1428750" y="3787775"/>
          <p14:tracePt t="61675" x="1460500" y="3756025"/>
          <p14:tracePt t="61693" x="1498600" y="3705225"/>
          <p14:tracePt t="61708" x="1530350" y="3673475"/>
          <p14:tracePt t="61725" x="1549400" y="3641725"/>
          <p14:tracePt t="61741" x="1568450" y="3600450"/>
          <p14:tracePt t="61757" x="1584325" y="3584575"/>
          <p14:tracePt t="61775" x="1584325" y="3562350"/>
          <p14:tracePt t="61790" x="1584325" y="3540125"/>
          <p14:tracePt t="61807" x="1584325" y="3486150"/>
          <p14:tracePt t="61824" x="1571625" y="3438525"/>
          <p14:tracePt t="61842" x="1555750" y="3397250"/>
          <p14:tracePt t="61858" x="1543050" y="3375025"/>
          <p14:tracePt t="61874" x="1533525" y="3365500"/>
          <p14:tracePt t="61891" x="1495425" y="3346450"/>
          <p14:tracePt t="61908" x="1441450" y="3333750"/>
          <p14:tracePt t="61924" x="1371600" y="3302000"/>
          <p14:tracePt t="61942" x="1289050" y="3282950"/>
          <p14:tracePt t="61958" x="1244600" y="3270250"/>
          <p14:tracePt t="61975" x="1222375" y="3251200"/>
          <p14:tracePt t="61979" x="1209675" y="3248025"/>
          <p14:tracePt t="61991" x="1181100" y="3248025"/>
          <p14:tracePt t="62008" x="1158875" y="3248025"/>
          <p14:tracePt t="62024" x="1130300" y="3248025"/>
          <p14:tracePt t="62041" x="1095375" y="3248025"/>
          <p14:tracePt t="62057" x="1066800" y="3248025"/>
          <p14:tracePt t="62074" x="1050925" y="3248025"/>
          <p14:tracePt t="62092" x="1028700" y="3260725"/>
          <p14:tracePt t="62108" x="1019175" y="3270250"/>
          <p14:tracePt t="62125" x="1009650" y="3279775"/>
          <p14:tracePt t="62141" x="996950" y="3292475"/>
          <p14:tracePt t="62157" x="974725" y="3308350"/>
          <p14:tracePt t="62174" x="958850" y="3321050"/>
          <p14:tracePt t="62191" x="914400" y="3355975"/>
          <p14:tracePt t="62207" x="889000" y="3387725"/>
          <p14:tracePt t="62224" x="857250" y="3413125"/>
          <p14:tracePt t="62241" x="825500" y="3463925"/>
          <p14:tracePt t="62258" x="806450" y="3508375"/>
          <p14:tracePt t="62274" x="787400" y="3546475"/>
          <p14:tracePt t="62291" x="758825" y="3648075"/>
          <p14:tracePt t="62308" x="746125" y="3711575"/>
          <p14:tracePt t="62325" x="739775" y="3756025"/>
          <p14:tracePt t="62342" x="739775" y="3797300"/>
          <p14:tracePt t="62358" x="739775" y="3825875"/>
          <p14:tracePt t="62375" x="739775" y="3841750"/>
          <p14:tracePt t="62391" x="749300" y="3857625"/>
          <p14:tracePt t="62408" x="774700" y="3879850"/>
          <p14:tracePt t="62424" x="803275" y="3892550"/>
          <p14:tracePt t="62441" x="854075" y="3908425"/>
          <p14:tracePt t="62457" x="876300" y="3914775"/>
          <p14:tracePt t="62475" x="898525" y="3914775"/>
          <p14:tracePt t="62491" x="923925" y="3914775"/>
          <p14:tracePt t="62508" x="939800" y="3914775"/>
          <p14:tracePt t="62524" x="949325" y="3914775"/>
          <p14:tracePt t="62541" x="984250" y="3908425"/>
          <p14:tracePt t="62558" x="1000125" y="3898900"/>
          <p14:tracePt t="62574" x="1012825" y="3892550"/>
          <p14:tracePt t="62591" x="1047750" y="3886200"/>
          <p14:tracePt t="62607" x="1079500" y="3867150"/>
          <p14:tracePt t="62624" x="1108075" y="3857625"/>
          <p14:tracePt t="62641" x="1171575" y="3835400"/>
          <p14:tracePt t="62658" x="1209675" y="3825875"/>
          <p14:tracePt t="62674" x="1257300" y="3790950"/>
          <p14:tracePt t="62691" x="1323975" y="3752850"/>
          <p14:tracePt t="62707" x="1393825" y="3705225"/>
          <p14:tracePt t="62724" x="1441450" y="3670300"/>
          <p14:tracePt t="62741" x="1508125" y="3625850"/>
          <p14:tracePt t="62757" x="1555750" y="3565525"/>
          <p14:tracePt t="62774" x="1571625" y="3527425"/>
          <p14:tracePt t="64090" x="1546225" y="3530600"/>
          <p14:tracePt t="64097" x="1520825" y="3536950"/>
          <p14:tracePt t="64108" x="1473200" y="3543300"/>
          <p14:tracePt t="64124" x="1317625" y="3568700"/>
          <p14:tracePt t="64141" x="1235075" y="3568700"/>
          <p14:tracePt t="64157" x="1184275" y="3568700"/>
          <p14:tracePt t="64190" x="1127125" y="3568700"/>
          <p14:tracePt t="64224" x="1111250" y="3594100"/>
          <p14:tracePt t="64241" x="1111250" y="3603625"/>
          <p14:tracePt t="64274" x="1114425" y="3609975"/>
          <p14:tracePt t="64291" x="1123950" y="3609975"/>
          <p14:tracePt t="64307" x="1146175" y="3609975"/>
          <p14:tracePt t="64323" x="1171575" y="3609975"/>
          <p14:tracePt t="64341" x="1181100" y="3609975"/>
          <p14:tracePt t="64358" x="1196975" y="3606800"/>
          <p14:tracePt t="64375" x="1206500" y="3606800"/>
          <p14:tracePt t="67150" x="1187450" y="3609975"/>
          <p14:tracePt t="67157" x="1168400" y="3609975"/>
          <p14:tracePt t="67174" x="1123950" y="3609975"/>
          <p14:tracePt t="67191" x="1076325" y="3616325"/>
          <p14:tracePt t="67207" x="1054100" y="3616325"/>
          <p14:tracePt t="67223" x="1044575" y="3616325"/>
          <p14:tracePt t="67241" x="1025525" y="3616325"/>
          <p14:tracePt t="67273" x="1006475" y="3625850"/>
          <p14:tracePt t="67308" x="974725" y="3635375"/>
          <p14:tracePt t="67324" x="965200" y="3638550"/>
          <p14:tracePt t="67340" x="946150" y="3638550"/>
          <p14:tracePt t="67357" x="914400" y="3638550"/>
          <p14:tracePt t="67374" x="901700" y="3638550"/>
          <p14:tracePt t="67392" x="885825" y="3638550"/>
          <p14:tracePt t="67408" x="869950" y="3638550"/>
          <p14:tracePt t="67424" x="869950" y="3644900"/>
          <p14:tracePt t="67441" x="889000" y="3667125"/>
          <p14:tracePt t="67457" x="927100" y="3673475"/>
          <p14:tracePt t="67474" x="1006475" y="3679825"/>
          <p14:tracePt t="67491" x="1190625" y="3689350"/>
          <p14:tracePt t="67507" x="1295400" y="3689350"/>
          <p14:tracePt t="67524" x="1390650" y="3695700"/>
          <p14:tracePt t="67541" x="1543050" y="3702050"/>
          <p14:tracePt t="67558" x="1603375" y="3702050"/>
          <p14:tracePt t="67574" x="1647825" y="3708400"/>
          <p14:tracePt t="67591" x="1676400" y="3708400"/>
          <p14:tracePt t="67607" x="1685925" y="3708400"/>
          <p14:tracePt t="67624" x="1701800" y="3708400"/>
          <p14:tracePt t="67640" x="1704975" y="3708400"/>
          <p14:tracePt t="67683" x="1711325" y="3708400"/>
          <p14:tracePt t="67691" x="1714500" y="3708400"/>
          <p14:tracePt t="67720" x="1720850" y="3708400"/>
          <p14:tracePt t="67727" x="1724025" y="3708400"/>
          <p14:tracePt t="67741" x="1730375" y="3708400"/>
          <p14:tracePt t="67757" x="1746250" y="3708400"/>
          <p14:tracePt t="67774" x="1755775" y="3721100"/>
          <p14:tracePt t="67791" x="1765300" y="3721100"/>
          <p14:tracePt t="67807" x="1774825" y="3721100"/>
          <p14:tracePt t="67824" x="1803400" y="3721100"/>
          <p14:tracePt t="67840" x="1857375" y="3721100"/>
          <p14:tracePt t="67857" x="1895475" y="3721100"/>
          <p14:tracePt t="67873" x="1955800" y="3727450"/>
          <p14:tracePt t="67890" x="2082800" y="3733800"/>
          <p14:tracePt t="67907" x="2187575" y="3733800"/>
          <p14:tracePt t="67923" x="2279650" y="3733800"/>
          <p14:tracePt t="67940" x="2397125" y="3733800"/>
          <p14:tracePt t="67958" x="2476500" y="3733800"/>
          <p14:tracePt t="67974" x="2562225" y="3749675"/>
          <p14:tracePt t="67991" x="2673350" y="3771900"/>
          <p14:tracePt t="68007" x="2720975" y="3784600"/>
          <p14:tracePt t="68024" x="2774950" y="3806825"/>
          <p14:tracePt t="68040" x="2838450" y="3825875"/>
          <p14:tracePt t="68056" x="2882900" y="3838575"/>
          <p14:tracePt t="68073" x="2921000" y="3851275"/>
          <p14:tracePt t="68090" x="2987675" y="3876675"/>
          <p14:tracePt t="68106" x="3016250" y="3889375"/>
          <p14:tracePt t="68123" x="3041650" y="3902075"/>
          <p14:tracePt t="68140" x="3060700" y="3905250"/>
          <p14:tracePt t="68157" x="3070225" y="3911600"/>
          <p14:tracePt t="68173" x="3079750" y="3911600"/>
          <p14:tracePt t="68190" x="3114675" y="3911600"/>
          <p14:tracePt t="68207" x="3136900" y="3911600"/>
          <p14:tracePt t="68224" x="3171825" y="3911600"/>
          <p14:tracePt t="68241" x="3219450" y="3911600"/>
          <p14:tracePt t="68257" x="3263900" y="3911600"/>
          <p14:tracePt t="68274" x="3292475" y="3908425"/>
          <p14:tracePt t="68290" x="3333750" y="3902075"/>
          <p14:tracePt t="68306" x="3365500" y="3895725"/>
          <p14:tracePt t="68324" x="3387725" y="3895725"/>
          <p14:tracePt t="68340" x="3413125" y="3895725"/>
          <p14:tracePt t="68357" x="3422650" y="3895725"/>
          <p14:tracePt t="68373" x="3432175" y="3895725"/>
          <p14:tracePt t="68390" x="3438525" y="3895725"/>
          <p14:tracePt t="68497" x="3441700" y="3895725"/>
          <p14:tracePt t="69046" x="3495675" y="3898900"/>
          <p14:tracePt t="69053" x="3578225" y="3908425"/>
          <p14:tracePt t="69060" x="3657600" y="3908425"/>
          <p14:tracePt t="69073" x="3819525" y="3908425"/>
          <p14:tracePt t="69090" x="3978275" y="3908425"/>
          <p14:tracePt t="69107" x="4114800" y="3908425"/>
          <p14:tracePt t="69140" x="4470400" y="3902075"/>
          <p14:tracePt t="69173" x="4765675" y="3876675"/>
          <p14:tracePt t="69190" x="4870450" y="3860800"/>
          <p14:tracePt t="69207" x="4953000" y="3860800"/>
          <p14:tracePt t="69223" x="5051425" y="3854450"/>
          <p14:tracePt t="69240" x="5102225" y="3854450"/>
          <p14:tracePt t="69257" x="5162550" y="3854450"/>
          <p14:tracePt t="69274" x="5254625" y="3854450"/>
          <p14:tracePt t="69290" x="5314950" y="3854450"/>
          <p14:tracePt t="69307" x="5359400" y="3848100"/>
          <p14:tracePt t="69324" x="5416550" y="3841750"/>
          <p14:tracePt t="69340" x="5445125" y="3841750"/>
          <p14:tracePt t="69358" x="5461000" y="3841750"/>
          <p14:tracePt t="69374" x="5473700" y="3841750"/>
          <p14:tracePt t="69390" x="5489575" y="3841750"/>
          <p14:tracePt t="69407" x="5495925" y="3841750"/>
          <p14:tracePt t="69845" x="5511800" y="3841750"/>
          <p14:tracePt t="69851" x="5537200" y="3841750"/>
          <p14:tracePt t="69859" x="5556250" y="3841750"/>
          <p14:tracePt t="69873" x="5600700" y="3841750"/>
          <p14:tracePt t="69890" x="5661025" y="3841750"/>
          <p14:tracePt t="69907" x="5727700" y="3841750"/>
          <p14:tracePt t="69940" x="5940425" y="3841750"/>
          <p14:tracePt t="69973" x="6216650" y="3841750"/>
          <p14:tracePt t="69990" x="6308725" y="3841750"/>
          <p14:tracePt t="70007" x="6369050" y="3841750"/>
          <p14:tracePt t="70024" x="6464300" y="3841750"/>
          <p14:tracePt t="70040" x="6524625" y="3841750"/>
          <p14:tracePt t="70057" x="6578600" y="3841750"/>
          <p14:tracePt t="70074" x="6632575" y="3841750"/>
          <p14:tracePt t="70090" x="6654800" y="3841750"/>
          <p14:tracePt t="70107" x="6677025" y="3841750"/>
          <p14:tracePt t="70123" x="6692900" y="3841750"/>
          <p14:tracePt t="70140" x="6702425" y="3841750"/>
          <p14:tracePt t="70157" x="6724650" y="3841750"/>
          <p14:tracePt t="70174" x="6750050" y="3841750"/>
          <p14:tracePt t="70190" x="6778625" y="3841750"/>
          <p14:tracePt t="70207" x="6823075" y="3860800"/>
          <p14:tracePt t="70223" x="6858000" y="3860800"/>
          <p14:tracePt t="70240" x="6886575" y="3867150"/>
          <p14:tracePt t="70257" x="6927850" y="3867150"/>
          <p14:tracePt t="70273" x="6937375" y="3867150"/>
          <p14:tracePt t="70290" x="6946900" y="3867150"/>
          <p14:tracePt t="70402" x="6946900" y="3873500"/>
          <p14:tracePt t="70423" x="6959600" y="3879850"/>
          <p14:tracePt t="70430" x="6959600" y="3883025"/>
          <p14:tracePt t="70441" x="6959600" y="3889375"/>
          <p14:tracePt t="70457" x="6962775" y="3892550"/>
          <p14:tracePt t="71029" x="6994525" y="3898900"/>
          <p14:tracePt t="71037" x="7051675" y="3908425"/>
          <p14:tracePt t="71045" x="7102475" y="3914775"/>
          <p14:tracePt t="71057" x="7197725" y="3930650"/>
          <p14:tracePt t="71077" x="7292975" y="3940175"/>
          <p14:tracePt t="71094" x="7454900" y="3949700"/>
          <p14:tracePt t="71107" x="7531100" y="3971925"/>
          <p14:tracePt t="71140" x="7620000" y="3990975"/>
          <p14:tracePt t="71174" x="7677150" y="3997325"/>
          <p14:tracePt t="71191" x="7686675" y="3997325"/>
          <p14:tracePt t="71207" x="7702550" y="3997325"/>
          <p14:tracePt t="71223" x="7708900" y="3997325"/>
          <p14:tracePt t="71240" x="7718425" y="3997325"/>
          <p14:tracePt t="71257" x="7731125" y="3994150"/>
          <p14:tracePt t="71274" x="7747000" y="3984625"/>
          <p14:tracePt t="71291" x="7772400" y="3959225"/>
          <p14:tracePt t="71307" x="7816850" y="3908425"/>
          <p14:tracePt t="71324" x="7845425" y="3860800"/>
          <p14:tracePt t="71340" x="7870825" y="3813175"/>
          <p14:tracePt t="71357" x="7934325" y="3743325"/>
          <p14:tracePt t="71373" x="7975600" y="3692525"/>
          <p14:tracePt t="71390" x="8001000" y="3654425"/>
          <p14:tracePt t="71406" x="8035925" y="3603625"/>
          <p14:tracePt t="71423" x="8042275" y="3559175"/>
          <p14:tracePt t="71440" x="8042275" y="3536950"/>
          <p14:tracePt t="71456" x="8026400" y="3495675"/>
          <p14:tracePt t="71473" x="7994650" y="3476625"/>
          <p14:tracePt t="71490" x="7972425" y="3457575"/>
          <p14:tracePt t="71506" x="7931150" y="3441700"/>
          <p14:tracePt t="71523" x="7905750" y="3435350"/>
          <p14:tracePt t="71540" x="7861300" y="3429000"/>
          <p14:tracePt t="71556" x="7800975" y="3429000"/>
          <p14:tracePt t="71573" x="7756525" y="3429000"/>
          <p14:tracePt t="71591" x="7686675" y="3429000"/>
          <p14:tracePt t="71607" x="7626350" y="3429000"/>
          <p14:tracePt t="71623" x="7581900" y="3432175"/>
          <p14:tracePt t="71640" x="7527925" y="3444875"/>
          <p14:tracePt t="71657" x="7464425" y="3457575"/>
          <p14:tracePt t="71673" x="7419975" y="3457575"/>
          <p14:tracePt t="71691" x="7372350" y="3476625"/>
          <p14:tracePt t="71707" x="7350125" y="3476625"/>
          <p14:tracePt t="71723" x="7334250" y="3476625"/>
          <p14:tracePt t="71740" x="7312025" y="3486150"/>
          <p14:tracePt t="71757" x="7302500" y="3495675"/>
          <p14:tracePt t="71773" x="7292975" y="3505200"/>
          <p14:tracePt t="71791" x="7289800" y="3524250"/>
          <p14:tracePt t="71806" x="7283450" y="3536950"/>
          <p14:tracePt t="71823" x="7273925" y="3546475"/>
          <p14:tracePt t="71841" x="7267575" y="3581400"/>
          <p14:tracePt t="71857" x="7267575" y="3600450"/>
          <p14:tracePt t="71874" x="7267575" y="3616325"/>
          <p14:tracePt t="71889" x="7267575" y="3644900"/>
          <p14:tracePt t="71906" x="7270750" y="3686175"/>
          <p14:tracePt t="71923" x="7286625" y="3708400"/>
          <p14:tracePt t="71940" x="7305675" y="3752850"/>
          <p14:tracePt t="71957" x="7315200" y="3768725"/>
          <p14:tracePt t="71973" x="7324725" y="3778250"/>
          <p14:tracePt t="71990" x="7346950" y="3800475"/>
          <p14:tracePt t="72007" x="7356475" y="3810000"/>
          <p14:tracePt t="72023" x="7366000" y="3819525"/>
          <p14:tracePt t="72040" x="7366000" y="3829050"/>
          <p14:tracePt t="72074" x="7366000" y="3832225"/>
          <p14:tracePt t="72121" x="7372350" y="3838575"/>
          <p14:tracePt t="72129" x="7372350" y="3841750"/>
          <p14:tracePt t="72140" x="7372350" y="3848100"/>
          <p14:tracePt t="72157" x="7375525" y="3854450"/>
          <p14:tracePt t="72918" x="7432675" y="3867150"/>
          <p14:tracePt t="72925" x="7512050" y="3886200"/>
          <p14:tracePt t="72940" x="7708900" y="3902075"/>
          <p14:tracePt t="72961" x="8039100" y="3911600"/>
          <p14:tracePt t="72977" x="8255000" y="3908425"/>
          <p14:tracePt t="72994" x="8448675" y="3889375"/>
          <p14:tracePt t="73006" x="8613775" y="3851275"/>
          <p14:tracePt t="73040" x="8886825" y="3810000"/>
          <p14:tracePt t="73073" x="8959850" y="3810000"/>
          <p14:tracePt t="73090" x="9001125" y="3810000"/>
          <p14:tracePt t="73107" x="9010650" y="3810000"/>
          <p14:tracePt t="73123" x="9026525" y="3810000"/>
          <p14:tracePt t="73140" x="9042400" y="3810000"/>
          <p14:tracePt t="73157" x="9051925" y="3810000"/>
          <p14:tracePt t="73173" x="9061450" y="3810000"/>
          <p14:tracePt t="73190" x="9080500" y="3810000"/>
          <p14:tracePt t="73206" x="9090025" y="3810000"/>
          <p14:tracePt t="73223" x="9099550" y="3803650"/>
          <p14:tracePt t="73240" x="9115425" y="3784600"/>
          <p14:tracePt t="73256" x="9137650" y="3771900"/>
          <p14:tracePt t="73360" x="9137650" y="3533775"/>
          <p14:tracePt t="73367" x="9096375" y="3521075"/>
          <p14:tracePt t="73375" x="9070975" y="3505200"/>
          <p14:tracePt t="73390" x="9001125" y="3476625"/>
          <p14:tracePt t="73406" x="8924925" y="3444875"/>
          <p14:tracePt t="73423" x="8861425" y="3432175"/>
          <p14:tracePt t="73440" x="8788400" y="3409950"/>
          <p14:tracePt t="73457" x="8743950" y="3390900"/>
          <p14:tracePt t="73474" x="8709025" y="3384550"/>
          <p14:tracePt t="73490" x="8680450" y="3384550"/>
          <p14:tracePt t="73507" x="8658225" y="3384550"/>
          <p14:tracePt t="73524" x="8632825" y="3384550"/>
          <p14:tracePt t="73540" x="8623300" y="3384550"/>
          <p14:tracePt t="73556" x="8610600" y="3384550"/>
          <p14:tracePt t="73574" x="8597900" y="3384550"/>
          <p14:tracePt t="73590" x="8582025" y="3384550"/>
          <p14:tracePt t="73606" x="8578850" y="3384550"/>
          <p14:tracePt t="73623" x="8562975" y="3403600"/>
          <p14:tracePt t="73640" x="8556625" y="3413125"/>
          <p14:tracePt t="73657" x="8556625" y="3429000"/>
          <p14:tracePt t="73674" x="8556625" y="3489325"/>
          <p14:tracePt t="73690" x="8556625" y="3543300"/>
          <p14:tracePt t="73706" x="8556625" y="3603625"/>
          <p14:tracePt t="73724" x="8559800" y="3689350"/>
          <p14:tracePt t="73740" x="8566150" y="3749675"/>
          <p14:tracePt t="73757" x="8582025" y="3813175"/>
          <p14:tracePt t="73773" x="8607425" y="3870325"/>
          <p14:tracePt t="73789" x="8620125" y="3908425"/>
          <p14:tracePt t="73806" x="8629650" y="3930650"/>
          <p14:tracePt t="73823" x="8648700" y="3975100"/>
          <p14:tracePt t="73839" x="8667750" y="3990975"/>
          <p14:tracePt t="73857" x="8677275" y="4000500"/>
          <p14:tracePt t="73874" x="8689975" y="4022725"/>
          <p14:tracePt t="73890" x="8702675" y="4032250"/>
          <p14:tracePt t="73907" x="8731250" y="4032250"/>
          <p14:tracePt t="73923" x="8750300" y="4035425"/>
          <p14:tracePt t="73940" x="8759825" y="4035425"/>
          <p14:tracePt t="73956" x="8775700" y="4035425"/>
          <p14:tracePt t="73973" x="8788400" y="4035425"/>
          <p14:tracePt t="73990" x="8797925" y="4035425"/>
          <p14:tracePt t="74007" x="8810625" y="4035425"/>
          <p14:tracePt t="74024" x="8836025" y="4035425"/>
          <p14:tracePt t="74040" x="8851900" y="4035425"/>
          <p14:tracePt t="74056" x="8861425" y="4029075"/>
          <p14:tracePt t="74073" x="8880475" y="4010025"/>
          <p14:tracePt t="74089" x="8890000" y="4000500"/>
          <p14:tracePt t="74107" x="8902700" y="3984625"/>
          <p14:tracePt t="74111" x="8905875" y="3978275"/>
          <p14:tracePt t="74123" x="8912225" y="3962400"/>
          <p14:tracePt t="74140" x="8912225" y="3952875"/>
          <p14:tracePt t="76351" x="8836025" y="3952875"/>
          <p14:tracePt t="76357" x="8734425" y="3959225"/>
          <p14:tracePt t="76373" x="8356600" y="4022725"/>
          <p14:tracePt t="76395" x="7496175" y="4273550"/>
          <p14:tracePt t="76410" x="6845300" y="4460875"/>
          <p14:tracePt t="76428" x="5791200" y="4813300"/>
          <p14:tracePt t="76448" x="4803775" y="5143500"/>
          <p14:tracePt t="76474" x="4013200" y="5372100"/>
          <p14:tracePt t="76508" x="2971800" y="5578475"/>
          <p14:tracePt t="76525" x="2695575" y="5641975"/>
          <p14:tracePt t="76541" x="2349500" y="5730875"/>
          <p14:tracePt t="76556" x="2162175" y="5775325"/>
          <p14:tracePt t="76572" x="1974850" y="5832475"/>
          <p14:tracePt t="76589" x="1822450" y="5867400"/>
          <p14:tracePt t="76606" x="1641475" y="5927725"/>
          <p14:tracePt t="76623" x="1530350" y="5972175"/>
          <p14:tracePt t="76641" x="1365250" y="5997575"/>
          <p14:tracePt t="76656" x="1247775" y="5997575"/>
          <p14:tracePt t="76673" x="1143000" y="5991225"/>
          <p14:tracePt t="76689" x="1047750" y="5975350"/>
          <p14:tracePt t="76706" x="911225" y="5943600"/>
          <p14:tracePt t="76722" x="847725" y="5930900"/>
          <p14:tracePt t="76740" x="758825" y="5908675"/>
          <p14:tracePt t="76757" x="701675" y="5902325"/>
          <p14:tracePt t="76773" x="647700" y="5880100"/>
          <p14:tracePt t="76791" x="584200" y="5861050"/>
          <p14:tracePt t="76807" x="552450" y="5845175"/>
          <p14:tracePt t="76823" x="504825" y="5794375"/>
          <p14:tracePt t="76841" x="438150" y="5705475"/>
          <p14:tracePt t="76857" x="409575" y="5648325"/>
          <p14:tracePt t="76873" x="374650" y="5591175"/>
          <p14:tracePt t="76890" x="346075" y="5518150"/>
          <p14:tracePt t="76907" x="333375" y="5467350"/>
          <p14:tracePt t="76923" x="314325" y="5429250"/>
          <p14:tracePt t="76941" x="295275" y="5378450"/>
          <p14:tracePt t="76957" x="288925" y="5356225"/>
          <p14:tracePt t="76973" x="279400" y="5330825"/>
          <p14:tracePt t="76990" x="273050" y="5318125"/>
          <p14:tracePt t="77006" x="273050" y="5311775"/>
          <p14:tracePt t="77070" x="276225" y="5311775"/>
          <p14:tracePt t="77078" x="279400" y="5311775"/>
          <p14:tracePt t="77091" x="288925" y="5311775"/>
          <p14:tracePt t="77107" x="295275" y="5311775"/>
          <p14:tracePt t="77513" x="282575" y="5311775"/>
          <p14:tracePt t="77520" x="269875" y="5311775"/>
          <p14:tracePt t="77527" x="260350" y="5311775"/>
          <p14:tracePt t="77540" x="231775" y="5311775"/>
          <p14:tracePt t="77556" x="222250" y="5314950"/>
          <p14:tracePt t="77572" x="209550" y="5314950"/>
          <p14:tracePt t="77590" x="196850" y="5314950"/>
          <p14:tracePt t="77622" x="171450" y="5314950"/>
          <p14:tracePt t="77656" x="146050" y="5314950"/>
          <p14:tracePt t="77672" x="130175" y="5314950"/>
          <p14:tracePt t="77689" x="117475" y="5302250"/>
          <p14:tracePt t="77706" x="107950" y="5299075"/>
          <p14:tracePt t="77723" x="98425" y="5289550"/>
          <p14:tracePt t="77739" x="76200" y="5273675"/>
          <p14:tracePt t="77756" x="76200" y="5264150"/>
          <p14:tracePt t="78183" x="101600" y="5254625"/>
          <p14:tracePt t="78190" x="117475" y="5254625"/>
          <p14:tracePt t="78207" x="161925" y="5248275"/>
          <p14:tracePt t="78224" x="241300" y="5248275"/>
          <p14:tracePt t="78256" x="400050" y="5248275"/>
          <p14:tracePt t="78289" x="739775" y="5207000"/>
          <p14:tracePt t="78306" x="876300" y="5207000"/>
          <p14:tracePt t="78322" x="1025525" y="5207000"/>
          <p14:tracePt t="78339" x="1212850" y="5219700"/>
          <p14:tracePt t="78356" x="1298575" y="5235575"/>
          <p14:tracePt t="78374" x="1409700" y="5257800"/>
          <p14:tracePt t="78390" x="1495425" y="5280025"/>
          <p14:tracePt t="78406" x="1584325" y="5314950"/>
          <p14:tracePt t="78422" x="1657350" y="5327650"/>
          <p14:tracePt t="78439" x="1758950" y="5349875"/>
          <p14:tracePt t="78456" x="1844675" y="5365750"/>
          <p14:tracePt t="78474" x="1939925" y="5365750"/>
          <p14:tracePt t="78489" x="1984375" y="5372100"/>
          <p14:tracePt t="78506" x="2032000" y="5384800"/>
          <p14:tracePt t="78523" x="2095500" y="5403850"/>
          <p14:tracePt t="78539" x="2133600" y="5422900"/>
          <p14:tracePt t="78556" x="2171700" y="5435600"/>
          <p14:tracePt t="78573" x="2200275" y="5448300"/>
          <p14:tracePt t="78589" x="2235200" y="5464175"/>
          <p14:tracePt t="78606" x="2247900" y="5480050"/>
          <p14:tracePt t="78623" x="2251075" y="5480050"/>
          <p14:tracePt t="78681" x="2251075" y="5486400"/>
          <p14:tracePt t="78695" x="2251075" y="5489575"/>
          <p14:tracePt t="78702" x="2251075" y="5495925"/>
          <p14:tracePt t="78709" x="2251075" y="5499100"/>
          <p14:tracePt t="78723" x="2251075" y="5508625"/>
          <p14:tracePt t="78739" x="2251075" y="5518150"/>
          <p14:tracePt t="78756" x="2251075" y="5534025"/>
          <p14:tracePt t="78773" x="2251075" y="5549900"/>
          <p14:tracePt t="78789" x="2251075" y="5559425"/>
          <p14:tracePt t="78806" x="2251075" y="5568950"/>
          <p14:tracePt t="78822" x="2251075" y="5600700"/>
          <p14:tracePt t="78839" x="2251075" y="5622925"/>
          <p14:tracePt t="78856" x="2257425" y="5654675"/>
          <p14:tracePt t="78873" x="2257425" y="5715000"/>
          <p14:tracePt t="78889" x="2257425" y="5753100"/>
          <p14:tracePt t="78906" x="2257425" y="5797550"/>
          <p14:tracePt t="78922" x="2241550" y="5861050"/>
          <p14:tracePt t="78939" x="2228850" y="5883275"/>
          <p14:tracePt t="78955" x="2219325" y="5915025"/>
          <p14:tracePt t="78972" x="2193925" y="5956300"/>
          <p14:tracePt t="78989" x="2184400" y="5965825"/>
          <p14:tracePt t="79006" x="2174875" y="5975350"/>
          <p14:tracePt t="79023" x="2152650" y="5991225"/>
          <p14:tracePt t="79039" x="2149475" y="6007100"/>
          <p14:tracePt t="79073" x="2143125" y="6007100"/>
          <p14:tracePt t="79089" x="2133600" y="5994400"/>
          <p14:tracePt t="79106" x="2127250" y="5959475"/>
          <p14:tracePt t="79123" x="2105025" y="5867400"/>
          <p14:tracePt t="79139" x="2085975" y="5813425"/>
          <p14:tracePt t="79156" x="2073275" y="5749925"/>
          <p14:tracePt t="79173" x="2057400" y="5651500"/>
          <p14:tracePt t="79189" x="2057400" y="5600700"/>
          <p14:tracePt t="79206" x="2051050" y="5556250"/>
          <p14:tracePt t="79222" x="2038350" y="5505450"/>
          <p14:tracePt t="79239" x="2022475" y="5489575"/>
          <p14:tracePt t="79256" x="2012950" y="5480050"/>
          <p14:tracePt t="79273" x="1997075" y="5461000"/>
          <p14:tracePt t="79290" x="1987550" y="5448300"/>
          <p14:tracePt t="79306" x="1971675" y="5445125"/>
          <p14:tracePt t="79322" x="1955800" y="5445125"/>
          <p14:tracePt t="79339" x="1952625" y="5445125"/>
          <p14:tracePt t="79388" x="1946275" y="5445125"/>
          <p14:tracePt t="79395" x="1943100" y="5445125"/>
          <p14:tracePt t="79406" x="1936750" y="5438775"/>
          <p14:tracePt t="79423" x="1917700" y="5435600"/>
          <p14:tracePt t="79440" x="1911350" y="5435600"/>
          <p14:tracePt t="79473" x="1898650" y="5413375"/>
          <p14:tracePt t="79489" x="1889125" y="5410200"/>
          <p14:tracePt t="79506" x="1873250" y="5400675"/>
          <p14:tracePt t="79523" x="1857375" y="5400675"/>
          <p14:tracePt t="79601" x="1857375" y="5407025"/>
          <p14:tracePt t="79608" x="1860550" y="5410200"/>
          <p14:tracePt t="79623" x="1882775" y="5435600"/>
          <p14:tracePt t="79639" x="1908175" y="5457825"/>
          <p14:tracePt t="79656" x="1917700" y="5467350"/>
          <p14:tracePt t="79673" x="1939925" y="5489575"/>
          <p14:tracePt t="79689" x="1949450" y="5489575"/>
          <p14:tracePt t="79706" x="1958975" y="5489575"/>
          <p14:tracePt t="79722" x="1962150" y="5489575"/>
          <p14:tracePt t="79739" x="1962150" y="5483225"/>
          <p14:tracePt t="79756" x="1968500" y="5467350"/>
          <p14:tracePt t="79773" x="1968500" y="5435600"/>
          <p14:tracePt t="79789" x="1968500" y="5413375"/>
          <p14:tracePt t="79806" x="1968500" y="5391150"/>
          <p14:tracePt t="79824" x="1968500" y="5378450"/>
          <p14:tracePt t="79839" x="1968500" y="5362575"/>
          <p14:tracePt t="79855" x="1968500" y="5353050"/>
          <p14:tracePt t="79872" x="1968500" y="5346700"/>
          <p14:tracePt t="79916" x="1968500" y="5343525"/>
          <p14:tracePt t="79944" x="1968500" y="5337175"/>
          <p14:tracePt t="79958" x="1968500" y="5334000"/>
          <p14:tracePt t="79973" x="1968500" y="5327650"/>
          <p14:tracePt t="79978" x="1968500" y="5324475"/>
          <p14:tracePt t="80030" x="1968500" y="5318125"/>
          <p14:tracePt t="80073" x="1968500" y="5311775"/>
          <p14:tracePt t="80079" x="1968500" y="5308600"/>
          <p14:tracePt t="80089" x="1968500" y="5302250"/>
          <p14:tracePt t="80107" x="1968500" y="5289550"/>
          <p14:tracePt t="80122" x="1968500" y="5273675"/>
          <p14:tracePt t="80139" x="1968500" y="5264150"/>
          <p14:tracePt t="80156" x="1968500" y="5248275"/>
          <p14:tracePt t="80172" x="1968500" y="5245100"/>
          <p14:tracePt t="80450" x="1968500" y="5235575"/>
          <p14:tracePt t="80457" x="1968500" y="5222875"/>
          <p14:tracePt t="80473" x="1968500" y="5194300"/>
          <p14:tracePt t="80490" x="1968500" y="5172075"/>
          <p14:tracePt t="80506" x="1968500" y="5149850"/>
          <p14:tracePt t="80523" x="1968500" y="5137150"/>
          <p14:tracePt t="80539" x="1968500" y="5127625"/>
          <p14:tracePt t="80556" x="1968500" y="5111750"/>
          <p14:tracePt t="80572" x="1968500" y="5102225"/>
          <p14:tracePt t="80590" x="1968500" y="5080000"/>
          <p14:tracePt t="80607" x="1968500" y="5048250"/>
          <p14:tracePt t="80623" x="1968500" y="5019675"/>
          <p14:tracePt t="80640" x="1968500" y="5003800"/>
          <p14:tracePt t="80656" x="1968500" y="4975225"/>
          <p14:tracePt t="80672" x="1968500" y="4965700"/>
          <p14:tracePt t="80689" x="1968500" y="4946650"/>
          <p14:tracePt t="80705" x="1974850" y="4895850"/>
          <p14:tracePt t="80722" x="1997075" y="4841875"/>
          <p14:tracePt t="80739" x="2009775" y="4768850"/>
          <p14:tracePt t="80756" x="2025650" y="4676775"/>
          <p14:tracePt t="80772" x="2025650" y="4625975"/>
          <p14:tracePt t="80789" x="2032000" y="4572000"/>
          <p14:tracePt t="80805" x="2032000" y="4492625"/>
          <p14:tracePt t="80822" x="2032000" y="4435475"/>
          <p14:tracePt t="80839" x="2032000" y="4375150"/>
          <p14:tracePt t="80856" x="2032000" y="4311650"/>
          <p14:tracePt t="80873" x="2022475" y="4279900"/>
          <p14:tracePt t="80890" x="2009775" y="4244975"/>
          <p14:tracePt t="80906" x="2003425" y="4216400"/>
          <p14:tracePt t="80923" x="2003425" y="4206875"/>
          <p14:tracePt t="80939" x="1993900" y="4184650"/>
          <p14:tracePt t="80955" x="1978025" y="4165600"/>
          <p14:tracePt t="80973" x="1968500" y="4143375"/>
          <p14:tracePt t="80989" x="1958975" y="4127500"/>
          <p14:tracePt t="81006" x="1927225" y="4083050"/>
          <p14:tracePt t="81022" x="1901825" y="4060825"/>
          <p14:tracePt t="81039" x="1879600" y="4035425"/>
          <p14:tracePt t="81056" x="1863725" y="4013200"/>
          <p14:tracePt t="81073" x="1854200" y="4003675"/>
          <p14:tracePt t="81089" x="1841500" y="3994150"/>
          <p14:tracePt t="81106" x="1816100" y="3975100"/>
          <p14:tracePt t="81122" x="1800225" y="3962400"/>
          <p14:tracePt t="81139" x="1790700" y="3952875"/>
          <p14:tracePt t="81155" x="1771650" y="3937000"/>
          <p14:tracePt t="81172" x="1758950" y="3933825"/>
          <p14:tracePt t="81189" x="1755775" y="3933825"/>
          <p14:tracePt t="81235" x="1762125" y="3933825"/>
          <p14:tracePt t="81242" x="1768475" y="3933825"/>
          <p14:tracePt t="81256" x="1797050" y="3943350"/>
          <p14:tracePt t="81273" x="1812925" y="3952875"/>
          <p14:tracePt t="81290" x="1822450" y="3975100"/>
          <p14:tracePt t="81306" x="1854200" y="4025900"/>
          <p14:tracePt t="81323" x="1882775" y="4079875"/>
          <p14:tracePt t="81339" x="1895475" y="4127500"/>
          <p14:tracePt t="81356" x="1920875" y="4191000"/>
          <p14:tracePt t="81372" x="1933575" y="4235450"/>
          <p14:tracePt t="81389" x="1946275" y="4298950"/>
          <p14:tracePt t="81405" x="1978025" y="4413250"/>
          <p14:tracePt t="81423" x="1990725" y="4457700"/>
          <p14:tracePt t="81441" x="2009775" y="4514850"/>
          <p14:tracePt t="81456" x="2009775" y="4549775"/>
          <p14:tracePt t="81473" x="2009775" y="4572000"/>
          <p14:tracePt t="81489" x="2009775" y="4610100"/>
          <p14:tracePt t="81506" x="2009775" y="4670425"/>
          <p14:tracePt t="81522" x="2009775" y="4714875"/>
          <p14:tracePt t="81539" x="2009775" y="4752975"/>
          <p14:tracePt t="81555" x="2000250" y="4816475"/>
          <p14:tracePt t="81572" x="1993900" y="4845050"/>
          <p14:tracePt t="81590" x="1987550" y="4886325"/>
          <p14:tracePt t="81606" x="1981200" y="4918075"/>
          <p14:tracePt t="81622" x="1971675" y="4940300"/>
          <p14:tracePt t="81640" x="1965325" y="4981575"/>
          <p14:tracePt t="81655" x="1958975" y="5003800"/>
          <p14:tracePt t="81672" x="1958975" y="5032375"/>
          <p14:tracePt t="81690" x="1958975" y="5067300"/>
          <p14:tracePt t="81706" x="1958975" y="5095875"/>
          <p14:tracePt t="81723" x="1958975" y="5118100"/>
          <p14:tracePt t="81741" x="1958975" y="5156200"/>
          <p14:tracePt t="81756" x="1958975" y="5165725"/>
          <p14:tracePt t="81772" x="1958975" y="5187950"/>
          <p14:tracePt t="81789" x="1958975" y="5210175"/>
          <p14:tracePt t="81805" x="1958975" y="5229225"/>
          <p14:tracePt t="81822" x="1958975" y="5260975"/>
          <p14:tracePt t="81840" x="1952625" y="5330825"/>
          <p14:tracePt t="81856" x="1952625" y="5381625"/>
          <p14:tracePt t="81872" x="1952625" y="5416550"/>
          <p14:tracePt t="81889" x="1952625" y="5473700"/>
          <p14:tracePt t="81905" x="1952625" y="5502275"/>
          <p14:tracePt t="81922" x="1952625" y="5524500"/>
          <p14:tracePt t="81939" x="1952625" y="5553075"/>
          <p14:tracePt t="81955" x="1952625" y="5562600"/>
          <p14:tracePt t="81972" x="1952625" y="5572125"/>
          <p14:tracePt t="81989" x="1952625" y="5588000"/>
          <p14:tracePt t="82033" x="1952625" y="5578475"/>
          <p14:tracePt t="82040" x="1952625" y="5568950"/>
          <p14:tracePt t="82056" x="1952625" y="5514975"/>
          <p14:tracePt t="82072" x="1952625" y="5432425"/>
          <p14:tracePt t="82090" x="1943100" y="5292725"/>
          <p14:tracePt t="82105" x="1936750" y="5232400"/>
          <p14:tracePt t="82122" x="1936750" y="5149850"/>
          <p14:tracePt t="82139" x="1930400" y="5032375"/>
          <p14:tracePt t="82156" x="1930400" y="4949825"/>
          <p14:tracePt t="82172" x="1930400" y="4889500"/>
          <p14:tracePt t="82189" x="1930400" y="4752975"/>
          <p14:tracePt t="82205" x="1930400" y="4625975"/>
          <p14:tracePt t="82222" x="1930400" y="4530725"/>
          <p14:tracePt t="82240" x="1930400" y="4454525"/>
          <p14:tracePt t="82256" x="1930400" y="4410075"/>
          <p14:tracePt t="82273" x="1930400" y="4371975"/>
          <p14:tracePt t="82289" x="1930400" y="4311650"/>
          <p14:tracePt t="82305" x="1930400" y="4267200"/>
          <p14:tracePt t="82322" x="1930400" y="4222750"/>
          <p14:tracePt t="82339" x="1917700" y="4181475"/>
          <p14:tracePt t="82355" x="1917700" y="4152900"/>
          <p14:tracePt t="82373" x="1917700" y="4130675"/>
          <p14:tracePt t="82389" x="1917700" y="4114800"/>
          <p14:tracePt t="82406" x="1917700" y="4102100"/>
          <p14:tracePt t="82423" x="1917700" y="4089400"/>
          <p14:tracePt t="82475" x="1908175" y="4089400"/>
          <p14:tracePt t="83104" x="1908175" y="4114800"/>
          <p14:tracePt t="83110" x="1908175" y="4140200"/>
          <p14:tracePt t="83123" x="1908175" y="4191000"/>
          <p14:tracePt t="83139" x="1908175" y="4251325"/>
          <p14:tracePt t="83155" x="1911350" y="4321175"/>
          <p14:tracePt t="83173" x="1927225" y="4406900"/>
          <p14:tracePt t="83205" x="1965325" y="4635500"/>
          <p14:tracePt t="83238" x="2041525" y="4914900"/>
          <p14:tracePt t="83255" x="2073275" y="5003800"/>
          <p14:tracePt t="83272" x="2108200" y="5146675"/>
          <p14:tracePt t="83289" x="2120900" y="5210175"/>
          <p14:tracePt t="83305" x="2143125" y="5267325"/>
          <p14:tracePt t="83322" x="2149475" y="5314950"/>
          <p14:tracePt t="83339" x="2149475" y="5337175"/>
          <p14:tracePt t="83355" x="2149475" y="5359400"/>
          <p14:tracePt t="83372" x="2149475" y="5397500"/>
          <p14:tracePt t="83389" x="2146300" y="5429250"/>
          <p14:tracePt t="83405" x="2133600" y="5438775"/>
          <p14:tracePt t="83423" x="2124075" y="5454650"/>
          <p14:tracePt t="83439" x="2114550" y="5464175"/>
          <p14:tracePt t="83456" x="2105025" y="5467350"/>
          <p14:tracePt t="83473" x="2085975" y="5467350"/>
          <p14:tracePt t="83489" x="2076450" y="5467350"/>
          <p14:tracePt t="83506" x="2066925" y="5467350"/>
          <p14:tracePt t="83844" x="2101850" y="5457825"/>
          <p14:tracePt t="83851" x="2162175" y="5441950"/>
          <p14:tracePt t="83858" x="2222500" y="5422900"/>
          <p14:tracePt t="83872" x="2343150" y="5381625"/>
          <p14:tracePt t="83889" x="2476500" y="5337175"/>
          <p14:tracePt t="83906" x="2619375" y="5292725"/>
          <p14:tracePt t="83923" x="2797175" y="5248275"/>
          <p14:tracePt t="83939" x="2959100" y="5229225"/>
          <p14:tracePt t="83956" x="3089275" y="5203825"/>
          <p14:tracePt t="83973" x="3308350" y="5203825"/>
          <p14:tracePt t="83989" x="3467100" y="5203825"/>
          <p14:tracePt t="84005" x="3594100" y="5203825"/>
          <p14:tracePt t="84022" x="3778250" y="5203825"/>
          <p14:tracePt t="84038" x="3905250" y="5203825"/>
          <p14:tracePt t="84055" x="3997325" y="5203825"/>
          <p14:tracePt t="84072" x="4127500" y="5203825"/>
          <p14:tracePt t="84089" x="4229100" y="5203825"/>
          <p14:tracePt t="84105" x="4337050" y="5210175"/>
          <p14:tracePt t="84122" x="4464050" y="5210175"/>
          <p14:tracePt t="84139" x="4559300" y="5226050"/>
          <p14:tracePt t="84156" x="4676775" y="5226050"/>
          <p14:tracePt t="84173" x="4838700" y="5226050"/>
          <p14:tracePt t="84189" x="4930775" y="5226050"/>
          <p14:tracePt t="84205" x="5048250" y="5232400"/>
          <p14:tracePt t="84222" x="5232400" y="5232400"/>
          <p14:tracePt t="84239" x="5346700" y="5232400"/>
          <p14:tracePt t="84255" x="5508625" y="5251450"/>
          <p14:tracePt t="84273" x="5727700" y="5260975"/>
          <p14:tracePt t="84289" x="5876925" y="5276850"/>
          <p14:tracePt t="84306" x="6019800" y="5295900"/>
          <p14:tracePt t="84322" x="6184900" y="5327650"/>
          <p14:tracePt t="84339" x="6261100" y="5343525"/>
          <p14:tracePt t="84356" x="6346825" y="5359400"/>
          <p14:tracePt t="84372" x="6508750" y="5359400"/>
          <p14:tracePt t="84389" x="6610350" y="5359400"/>
          <p14:tracePt t="84405" x="6727825" y="5359400"/>
          <p14:tracePt t="84422" x="6956425" y="5359400"/>
          <p14:tracePt t="84439" x="7070725" y="5359400"/>
          <p14:tracePt t="84455" x="7207250" y="5359400"/>
          <p14:tracePt t="84473" x="7346950" y="5359400"/>
          <p14:tracePt t="84489" x="7442200" y="5359400"/>
          <p14:tracePt t="84506" x="7524750" y="5368925"/>
          <p14:tracePt t="84522" x="7715250" y="5410200"/>
          <p14:tracePt t="84538" x="7845425" y="5445125"/>
          <p14:tracePt t="84555" x="7988300" y="5480050"/>
          <p14:tracePt t="84573" x="8226425" y="5591175"/>
          <p14:tracePt t="86904" x="8128000" y="5575300"/>
          <p14:tracePt t="86912" x="8023225" y="5565775"/>
          <p14:tracePt t="86922" x="7921625" y="5565775"/>
          <p14:tracePt t="86939" x="7553325" y="5594350"/>
          <p14:tracePt t="86971" x="6851650" y="5784850"/>
          <p14:tracePt t="87006" x="5191125" y="6092825"/>
          <p14:tracePt t="87023" x="4400550" y="6203950"/>
          <p14:tracePt t="87040" x="3111500" y="6270625"/>
          <p14:tracePt t="87057" x="2390775" y="6270625"/>
          <p14:tracePt t="87074" x="1587500" y="6245225"/>
          <p14:tracePt t="87090" x="1184275" y="6232525"/>
          <p14:tracePt t="87106" x="850900" y="6242050"/>
          <p14:tracePt t="87121" x="644525" y="6261100"/>
          <p14:tracePt t="87139" x="365125" y="6318250"/>
          <p14:tracePt t="87155" x="222250" y="6353175"/>
          <p14:tracePt t="87172" x="101600" y="6394450"/>
          <p14:tracePt t="87304" x="15875" y="6407150"/>
          <p14:tracePt t="87311" x="57150" y="6362700"/>
          <p14:tracePt t="87322" x="85725" y="6340475"/>
          <p14:tracePt t="87339" x="196850" y="6264275"/>
          <p14:tracePt t="87355" x="276225" y="6232525"/>
          <p14:tracePt t="87371" x="396875" y="6188075"/>
          <p14:tracePt t="87373" x="488950" y="6181725"/>
          <p14:tracePt t="87388" x="717550" y="6162675"/>
          <p14:tracePt t="87405" x="1028700" y="6140450"/>
          <p14:tracePt t="87422" x="1377950" y="6105525"/>
          <p14:tracePt t="87439" x="1774825" y="6076950"/>
          <p14:tracePt t="87457" x="1949450" y="6057900"/>
          <p14:tracePt t="87472" x="2089150" y="6032500"/>
          <p14:tracePt t="87488" x="2247900" y="5972175"/>
          <p14:tracePt t="87505" x="2317750" y="5934075"/>
          <p14:tracePt t="87521" x="2384425" y="5905500"/>
          <p14:tracePt t="87538" x="2482850" y="5845175"/>
          <p14:tracePt t="87555" x="2565400" y="5788025"/>
          <p14:tracePt t="87572" x="2625725" y="5743575"/>
          <p14:tracePt t="87588" x="2679700" y="5683250"/>
          <p14:tracePt t="87605" x="2698750" y="5635625"/>
          <p14:tracePt t="87622" x="2705100" y="5607050"/>
          <p14:tracePt t="87638" x="2705100" y="5578475"/>
          <p14:tracePt t="87655" x="2698750" y="5568950"/>
          <p14:tracePt t="87672" x="2689225" y="5568950"/>
          <p14:tracePt t="87689" x="2641600" y="5568950"/>
          <p14:tracePt t="87706" x="2565400" y="5568950"/>
          <p14:tracePt t="87722" x="2403475" y="5584825"/>
          <p14:tracePt t="87739" x="2181225" y="5619750"/>
          <p14:tracePt t="87755" x="2054225" y="5619750"/>
          <p14:tracePt t="87771" x="1962150" y="5619750"/>
          <p14:tracePt t="87788" x="1905000" y="5619750"/>
          <p14:tracePt t="87804" x="1889125" y="5619750"/>
          <p14:tracePt t="87822" x="1879600" y="5619750"/>
          <p14:tracePt t="87838" x="1860550" y="5619750"/>
          <p14:tracePt t="87894" x="1866900" y="5619750"/>
          <p14:tracePt t="87902" x="1873250" y="5619750"/>
          <p14:tracePt t="87908" x="1879600" y="5619750"/>
          <p14:tracePt t="87921" x="1889125" y="5619750"/>
          <p14:tracePt t="87938" x="1927225" y="5619750"/>
          <p14:tracePt t="87955" x="1943100" y="5619750"/>
          <p14:tracePt t="87971" x="1955800" y="5619750"/>
          <p14:tracePt t="87988" x="1968500" y="5619750"/>
          <p14:tracePt t="88005" x="1984375" y="5610225"/>
          <p14:tracePt t="88022" x="2000250" y="5591175"/>
          <p14:tracePt t="88038" x="2009775" y="5575300"/>
          <p14:tracePt t="88055" x="2009775" y="5546725"/>
          <p14:tracePt t="88073" x="2009775" y="5521325"/>
          <p14:tracePt t="88088" x="2009775" y="5499100"/>
          <p14:tracePt t="88105" x="2009775" y="5489575"/>
          <p14:tracePt t="88123" x="1993900" y="5473700"/>
          <p14:tracePt t="88138" x="1984375" y="5464175"/>
          <p14:tracePt t="88155" x="1968500" y="5464175"/>
          <p14:tracePt t="88172" x="1955800" y="5454650"/>
          <p14:tracePt t="88188" x="1946275" y="5448300"/>
          <p14:tracePt t="88205" x="1933575" y="5445125"/>
          <p14:tracePt t="88222" x="1914525" y="5435600"/>
          <p14:tracePt t="88267" x="1917700" y="5435600"/>
          <p14:tracePt t="88274" x="1920875" y="5429250"/>
          <p14:tracePt t="88289" x="1949450" y="5422900"/>
          <p14:tracePt t="88305" x="1971675" y="5422900"/>
          <p14:tracePt t="88322" x="2006600" y="5422900"/>
          <p14:tracePt t="88338" x="2016125" y="5422900"/>
          <p14:tracePt t="88355" x="2025650" y="5422900"/>
          <p14:tracePt t="88373" x="2028825" y="5422900"/>
          <p14:tracePt t="88838" x="2041525" y="5400675"/>
          <p14:tracePt t="88845" x="2041525" y="5353050"/>
          <p14:tracePt t="88855" x="2041525" y="5295900"/>
          <p14:tracePt t="88872" x="2041525" y="5067300"/>
          <p14:tracePt t="88888" x="2019300" y="4959350"/>
          <p14:tracePt t="88905" x="2003425" y="4851400"/>
          <p14:tracePt t="88922" x="1978025" y="4641850"/>
          <p14:tracePt t="88955" x="1962150" y="4429125"/>
          <p14:tracePt t="88988" x="1917700" y="4124325"/>
          <p14:tracePt t="89005" x="1901825" y="4038600"/>
          <p14:tracePt t="89022" x="1879600" y="3860800"/>
          <p14:tracePt t="89038" x="1854200" y="3765550"/>
          <p14:tracePt t="89055" x="1838325" y="3689350"/>
          <p14:tracePt t="89072" x="1819275" y="3616325"/>
          <p14:tracePt t="89088" x="1806575" y="3571875"/>
          <p14:tracePt t="89104" x="1784350" y="3508375"/>
          <p14:tracePt t="89121" x="1765300" y="3416300"/>
          <p14:tracePt t="89138" x="1749425" y="3362325"/>
          <p14:tracePt t="89155" x="1736725" y="3324225"/>
          <p14:tracePt t="89172" x="1714500" y="3289300"/>
          <p14:tracePt t="89188" x="1701800" y="3263900"/>
          <p14:tracePt t="89204" x="1692275" y="3254375"/>
          <p14:tracePt t="89221" x="1682750" y="3244850"/>
          <p14:tracePt t="89272" x="1679575" y="3244850"/>
          <p14:tracePt t="89285" x="1666875" y="3244850"/>
          <p14:tracePt t="89307" x="1663700" y="3244850"/>
          <p14:tracePt t="89313" x="1663700" y="3248025"/>
          <p14:tracePt t="89322" x="1663700" y="3251200"/>
          <p14:tracePt t="89338" x="1663700" y="3260725"/>
          <p14:tracePt t="89355" x="1663700" y="3289300"/>
          <p14:tracePt t="89372" x="1682750" y="3371850"/>
          <p14:tracePt t="89389" x="1689100" y="3432175"/>
          <p14:tracePt t="89405" x="1689100" y="3502025"/>
          <p14:tracePt t="89422" x="1704975" y="3667125"/>
          <p14:tracePt t="89438" x="1704975" y="3759200"/>
          <p14:tracePt t="89454" x="1704975" y="3841750"/>
          <p14:tracePt t="89471" x="1720850" y="3971925"/>
          <p14:tracePt t="89489" x="1733550" y="4048125"/>
          <p14:tracePt t="89507" x="1765300" y="4149725"/>
          <p14:tracePt t="89522" x="1778000" y="4213225"/>
          <p14:tracePt t="89539" x="1784350" y="4257675"/>
          <p14:tracePt t="89555" x="1784350" y="4308475"/>
          <p14:tracePt t="89571" x="1784350" y="4394200"/>
          <p14:tracePt t="89588" x="1784350" y="4445000"/>
          <p14:tracePt t="89606" x="1784350" y="4514850"/>
          <p14:tracePt t="89622" x="1784350" y="4552950"/>
          <p14:tracePt t="89639" x="1784350" y="4597400"/>
          <p14:tracePt t="89656" x="1784350" y="4699000"/>
          <p14:tracePt t="89672" x="1771650" y="4784725"/>
          <p14:tracePt t="89688" x="1755775" y="4870450"/>
          <p14:tracePt t="89704" x="1727200" y="4937125"/>
          <p14:tracePt t="89721" x="1704975" y="5048250"/>
          <p14:tracePt t="89738" x="1704975" y="5108575"/>
          <p14:tracePt t="89756" x="1704975" y="5194300"/>
          <p14:tracePt t="89772" x="1714500" y="5248275"/>
          <p14:tracePt t="89789" x="1727200" y="5302250"/>
          <p14:tracePt t="89806" x="1755775" y="5384800"/>
          <p14:tracePt t="89822" x="1762125" y="5448300"/>
          <p14:tracePt t="89839" x="1762125" y="5505450"/>
          <p14:tracePt t="89856" x="1774825" y="5584825"/>
          <p14:tracePt t="89872" x="1774825" y="5629275"/>
          <p14:tracePt t="89889" x="1774825" y="5651500"/>
          <p14:tracePt t="89893" x="1774825" y="5654675"/>
          <p14:tracePt t="89906" x="1774825" y="5670550"/>
          <p14:tracePt t="89922" x="1774825" y="5680075"/>
          <p14:tracePt t="89939" x="1781175" y="5680075"/>
          <p14:tracePt t="89955" x="1793875" y="5680075"/>
          <p14:tracePt t="89971" x="1809750" y="5680075"/>
          <p14:tracePt t="89988" x="1825625" y="5664200"/>
          <p14:tracePt t="90005" x="1876425" y="5645150"/>
          <p14:tracePt t="90022" x="1908175" y="5632450"/>
          <p14:tracePt t="90038" x="1955800" y="5597525"/>
          <p14:tracePt t="90056" x="2012950" y="5559425"/>
          <p14:tracePt t="90072" x="2047875" y="5511800"/>
          <p14:tracePt t="90088" x="2079625" y="5464175"/>
          <p14:tracePt t="90105" x="2114550" y="5381625"/>
          <p14:tracePt t="90121" x="2133600" y="5343525"/>
          <p14:tracePt t="90138" x="2133600" y="5314950"/>
          <p14:tracePt t="90155" x="2133600" y="5292725"/>
          <p14:tracePt t="90172" x="2133600" y="5280025"/>
          <p14:tracePt t="90189" x="2133600" y="5267325"/>
          <p14:tracePt t="90205" x="2133600" y="5264150"/>
          <p14:tracePt t="90227" x="2127250" y="5264150"/>
          <p14:tracePt t="90238" x="2124075" y="5264150"/>
          <p14:tracePt t="90254" x="2108200" y="5264150"/>
          <p14:tracePt t="90272" x="2101850" y="5264150"/>
          <p14:tracePt t="90289" x="2092325" y="5264150"/>
          <p14:tracePt t="90528" x="2082800" y="5238750"/>
          <p14:tracePt t="90534" x="2070100" y="5219700"/>
          <p14:tracePt t="90541" x="2041525" y="5200650"/>
          <p14:tracePt t="90555" x="1984375" y="5127625"/>
          <p14:tracePt t="90572" x="1911350" y="5045075"/>
          <p14:tracePt t="90589" x="1835150" y="4962525"/>
          <p14:tracePt t="90605" x="1733550" y="4867275"/>
          <p14:tracePt t="90622" x="1660525" y="4803775"/>
          <p14:tracePt t="90638" x="1568450" y="4724400"/>
          <p14:tracePt t="90655" x="1409700" y="4584700"/>
          <p14:tracePt t="90671" x="1317625" y="4518025"/>
          <p14:tracePt t="90688" x="1225550" y="4457700"/>
          <p14:tracePt t="90705" x="1063625" y="4391025"/>
          <p14:tracePt t="90721" x="974725" y="4359275"/>
          <p14:tracePt t="90739" x="911225" y="4343400"/>
          <p14:tracePt t="90755" x="835025" y="4330700"/>
          <p14:tracePt t="90772" x="784225" y="4330700"/>
          <p14:tracePt t="90788" x="714375" y="4330700"/>
          <p14:tracePt t="90805" x="584200" y="4343400"/>
          <p14:tracePt t="90821" x="498475" y="4359275"/>
          <p14:tracePt t="90838" x="412750" y="4371975"/>
          <p14:tracePt t="90855" x="311150" y="4403725"/>
          <p14:tracePt t="90872" x="241300" y="4441825"/>
          <p14:tracePt t="90890" x="174625" y="4486275"/>
          <p14:tracePt t="90905" x="107950" y="4518025"/>
          <p14:tracePt t="90922" x="31750" y="4546600"/>
          <p14:tracePt t="91554" x="15875" y="6038850"/>
          <p14:tracePt t="91561" x="47625" y="6070600"/>
          <p14:tracePt t="91572" x="66675" y="6083300"/>
          <p14:tracePt t="91589" x="133350" y="6121400"/>
          <p14:tracePt t="91604" x="177800" y="6134100"/>
          <p14:tracePt t="91621" x="238125" y="6146800"/>
          <p14:tracePt t="91654" x="492125" y="6188075"/>
          <p14:tracePt t="91689" x="714375" y="6203950"/>
          <p14:tracePt t="91705" x="777875" y="6210300"/>
          <p14:tracePt t="91722" x="838200" y="6210300"/>
          <p14:tracePt t="91738" x="898525" y="6210300"/>
          <p14:tracePt t="91754" x="930275" y="6210300"/>
          <p14:tracePt t="91772" x="942975" y="6210300"/>
          <p14:tracePt t="91789" x="949325" y="6210300"/>
          <p14:tracePt t="92232" x="962025" y="6188075"/>
          <p14:tracePt t="92238" x="974725" y="6159500"/>
          <p14:tracePt t="92255" x="987425" y="6115050"/>
          <p14:tracePt t="92272" x="1000125" y="6070600"/>
          <p14:tracePt t="92289" x="1025525" y="5997575"/>
          <p14:tracePt t="92305" x="1041400" y="5934075"/>
          <p14:tracePt t="92321" x="1057275" y="5848350"/>
          <p14:tracePt t="92355" x="1139825" y="5578475"/>
          <p14:tracePt t="92388" x="1238250" y="5340350"/>
          <p14:tracePt t="92405" x="1270000" y="5302250"/>
          <p14:tracePt t="92421" x="1282700" y="5270500"/>
          <p14:tracePt t="92437" x="1327150" y="5238750"/>
          <p14:tracePt t="92454" x="1358900" y="5207000"/>
          <p14:tracePt t="92472" x="1403350" y="5194300"/>
          <p14:tracePt t="92488" x="1460500" y="5175250"/>
          <p14:tracePt t="92505" x="1492250" y="5156200"/>
          <p14:tracePt t="92522" x="1514475" y="5146675"/>
          <p14:tracePt t="92538" x="1530350" y="5140325"/>
          <p14:tracePt t="92572" x="1533525" y="5137150"/>
          <p14:tracePt t="92588" x="1533525" y="5127625"/>
          <p14:tracePt t="92604" x="1533525" y="5105400"/>
          <p14:tracePt t="92623" x="1530350" y="5041900"/>
          <p14:tracePt t="92638" x="1511300" y="4997450"/>
          <p14:tracePt t="92654" x="1463675" y="4918075"/>
          <p14:tracePt t="92672" x="1362075" y="4781550"/>
          <p14:tracePt t="92688" x="1298575" y="4721225"/>
          <p14:tracePt t="92704" x="1231900" y="4683125"/>
          <p14:tracePt t="92722" x="1155700" y="4632325"/>
          <p14:tracePt t="92738" x="1098550" y="4606925"/>
          <p14:tracePt t="92755" x="1009650" y="4565650"/>
          <p14:tracePt t="92772" x="869950" y="4508500"/>
          <p14:tracePt t="92789" x="784225" y="4492625"/>
          <p14:tracePt t="92804" x="739775" y="4486275"/>
          <p14:tracePt t="92822" x="692150" y="4486275"/>
          <p14:tracePt t="92838" x="663575" y="4486275"/>
          <p14:tracePt t="92854" x="647700" y="4492625"/>
          <p14:tracePt t="92871" x="625475" y="4514850"/>
          <p14:tracePt t="92888" x="593725" y="4533900"/>
          <p14:tracePt t="92905" x="568325" y="4559300"/>
          <p14:tracePt t="92922" x="520700" y="4641850"/>
          <p14:tracePt t="92939" x="501650" y="4695825"/>
          <p14:tracePt t="92955" x="482600" y="4743450"/>
          <p14:tracePt t="92971" x="457200" y="4864100"/>
          <p14:tracePt t="92987" x="441325" y="4959350"/>
          <p14:tracePt t="93004" x="441325" y="5051425"/>
          <p14:tracePt t="93022" x="428625" y="5184775"/>
          <p14:tracePt t="93039" x="428625" y="5267325"/>
          <p14:tracePt t="93055" x="428625" y="5318125"/>
          <p14:tracePt t="93072" x="428625" y="5356225"/>
          <p14:tracePt t="93088" x="428625" y="5381625"/>
          <p14:tracePt t="93105" x="428625" y="5391150"/>
          <p14:tracePt t="93121" x="428625" y="5403850"/>
          <p14:tracePt t="93137" x="438150" y="5426075"/>
          <p14:tracePt t="93154" x="454025" y="5435600"/>
          <p14:tracePt t="93172" x="504825" y="5454650"/>
          <p14:tracePt t="93188" x="549275" y="5467350"/>
          <p14:tracePt t="93204" x="577850" y="5467350"/>
          <p14:tracePt t="93222" x="641350" y="5467350"/>
          <p14:tracePt t="93238" x="676275" y="5467350"/>
          <p14:tracePt t="93254" x="698500" y="5467350"/>
          <p14:tracePt t="93271" x="733425" y="5467350"/>
          <p14:tracePt t="93288" x="742950" y="5467350"/>
          <p14:tracePt t="93305" x="752475" y="5473700"/>
          <p14:tracePt t="93322" x="774700" y="5473700"/>
          <p14:tracePt t="93338" x="777875" y="5473700"/>
          <p14:tracePt t="93355" x="784225" y="5473700"/>
          <p14:tracePt t="93387" x="784225" y="5483225"/>
          <p14:tracePt t="93414" x="784225" y="5489575"/>
          <p14:tracePt t="93422" x="787400" y="5492750"/>
          <p14:tracePt t="95633" x="806450" y="5486400"/>
          <p14:tracePt t="95640" x="815975" y="5473700"/>
          <p14:tracePt t="95654" x="863600" y="5438775"/>
          <p14:tracePt t="95671" x="930275" y="5356225"/>
          <p14:tracePt t="95690" x="1123950" y="5099050"/>
          <p14:tracePt t="95704" x="1270000" y="4902200"/>
          <p14:tracePt t="95730" x="1533525" y="4575175"/>
          <p14:tracePt t="95755" x="1835150" y="4292600"/>
          <p14:tracePt t="95791" x="2228850" y="4022725"/>
          <p14:tracePt t="95807" x="2397125" y="3927475"/>
          <p14:tracePt t="95822" x="2552700" y="3844925"/>
          <p14:tracePt t="95839" x="2803525" y="3743325"/>
          <p14:tracePt t="95856" x="2905125" y="3683000"/>
          <p14:tracePt t="95871" x="2974975" y="3638550"/>
          <p14:tracePt t="95888" x="3051175" y="3565525"/>
          <p14:tracePt t="95904" x="3082925" y="3517900"/>
          <p14:tracePt t="95920" x="3089275" y="3473450"/>
          <p14:tracePt t="95937" x="3086100" y="3435350"/>
          <p14:tracePt t="95954" x="3032125" y="3359150"/>
          <p14:tracePt t="95970" x="2927350" y="3273425"/>
          <p14:tracePt t="95988" x="2660650" y="3101975"/>
          <p14:tracePt t="96005" x="2346325" y="2974975"/>
          <p14:tracePt t="96022" x="2060575" y="2889250"/>
          <p14:tracePt t="96038" x="1450975" y="2774950"/>
          <p14:tracePt t="96055" x="1031875" y="2724150"/>
          <p14:tracePt t="96072" x="708025" y="2689225"/>
          <p14:tracePt t="96088" x="342900" y="2660650"/>
          <p14:tracePt t="96104" x="206375" y="2660650"/>
          <p14:tracePt t="96121" x="76200" y="2641600"/>
          <p14:tracePt t="96395" x="15875" y="2400300"/>
          <p14:tracePt t="96403" x="73025" y="2400300"/>
          <p14:tracePt t="96410" x="120650" y="2400300"/>
          <p14:tracePt t="96421" x="187325" y="2400300"/>
          <p14:tracePt t="96438" x="371475" y="2400300"/>
          <p14:tracePt t="96471" x="476250" y="2400300"/>
          <p14:tracePt t="96504" x="514350" y="2400300"/>
          <p14:tracePt t="96521" x="517525" y="2400300"/>
          <p14:tracePt t="96538" x="523875" y="2400300"/>
          <p14:tracePt t="96554" x="527050" y="2400300"/>
          <p14:tracePt t="96571" x="542925" y="2400300"/>
          <p14:tracePt t="96588" x="596900" y="2400300"/>
          <p14:tracePt t="96604" x="657225" y="2400300"/>
          <p14:tracePt t="96621" x="701675" y="2400300"/>
          <p14:tracePt t="96638" x="730250" y="2400300"/>
          <p14:tracePt t="96654" x="742950" y="2400300"/>
          <p14:tracePt t="96687" x="730250" y="2413000"/>
          <p14:tracePt t="96704" x="701675" y="2425700"/>
          <p14:tracePt t="96722" x="631825" y="2425700"/>
          <p14:tracePt t="96738" x="444500" y="2409825"/>
          <p14:tracePt t="96755" x="304800" y="2393950"/>
          <p14:tracePt t="96772" x="219075" y="2371725"/>
          <p14:tracePt t="96788" x="92075" y="2330450"/>
          <p14:tracePt t="96804" x="63500" y="2317750"/>
          <p14:tracePt t="96821" x="34925" y="2317750"/>
          <p14:tracePt t="96837" x="19050" y="2317750"/>
          <p14:tracePt t="96881" x="25400" y="2317750"/>
          <p14:tracePt t="96888" x="31750" y="2320925"/>
          <p14:tracePt t="96904" x="66675" y="2320925"/>
          <p14:tracePt t="96921" x="117475" y="2320925"/>
          <p14:tracePt t="96938" x="292100" y="2320925"/>
          <p14:tracePt t="96954" x="419100" y="2320925"/>
          <p14:tracePt t="96971" x="622300" y="2330450"/>
          <p14:tracePt t="96987" x="933450" y="2365375"/>
          <p14:tracePt t="97004" x="1184275" y="2378075"/>
          <p14:tracePt t="97021" x="1438275" y="2397125"/>
          <p14:tracePt t="97037" x="1835150" y="2416175"/>
          <p14:tracePt t="97054" x="2073275" y="2425700"/>
          <p14:tracePt t="97071" x="2330450" y="2444750"/>
          <p14:tracePt t="97087" x="2673350" y="2482850"/>
          <p14:tracePt t="97105" x="2867025" y="2501900"/>
          <p14:tracePt t="97121" x="3076575" y="2530475"/>
          <p14:tracePt t="97138" x="3375025" y="2565400"/>
          <p14:tracePt t="97154" x="3559175" y="2584450"/>
          <p14:tracePt t="97171" x="3752850" y="2584450"/>
          <p14:tracePt t="97188" x="3990975" y="2593975"/>
          <p14:tracePt t="97204" x="4175125" y="2603500"/>
          <p14:tracePt t="97221" x="4337050" y="2622550"/>
          <p14:tracePt t="97237" x="4603750" y="2657475"/>
          <p14:tracePt t="97254" x="4765675" y="2667000"/>
          <p14:tracePt t="97272" x="5016500" y="2667000"/>
          <p14:tracePt t="97288" x="5187950" y="2660650"/>
          <p14:tracePt t="97304" x="5327650" y="2635250"/>
          <p14:tracePt t="97321" x="5480050" y="2616200"/>
          <p14:tracePt t="97337" x="5711825" y="2571750"/>
          <p14:tracePt t="97354" x="5832475" y="2546350"/>
          <p14:tracePt t="97370" x="5972175" y="2530475"/>
          <p14:tracePt t="97387" x="6146800" y="2511425"/>
          <p14:tracePt t="97404" x="6232525" y="2505075"/>
          <p14:tracePt t="97421" x="6337300" y="2495550"/>
          <p14:tracePt t="97437" x="6502400" y="2479675"/>
          <p14:tracePt t="97454" x="6607175" y="2463800"/>
          <p14:tracePt t="97471" x="6775450" y="2438400"/>
          <p14:tracePt t="97487" x="6892925" y="2422525"/>
          <p14:tracePt t="97503" x="6988175" y="2413000"/>
          <p14:tracePt t="97521" x="7083425" y="2397125"/>
          <p14:tracePt t="97537" x="7219950" y="2365375"/>
          <p14:tracePt t="97554" x="7302500" y="2349500"/>
          <p14:tracePt t="97572" x="7385050" y="2330450"/>
          <p14:tracePt t="97588" x="7429500" y="2330450"/>
          <p14:tracePt t="97604" x="7461250" y="2330450"/>
          <p14:tracePt t="97621" x="7480300" y="2343150"/>
          <p14:tracePt t="97986" x="7575550" y="2343150"/>
          <p14:tracePt t="97993" x="7734300" y="2352675"/>
          <p14:tracePt t="98004" x="7943850" y="2352675"/>
          <p14:tracePt t="98021" x="8547100" y="2390775"/>
          <p14:tracePt t="98584" x="9074150" y="2432050"/>
          <p14:tracePt t="98591" x="8959850" y="2432050"/>
          <p14:tracePt t="98604" x="8848725" y="2432050"/>
          <p14:tracePt t="98621" x="8426450" y="2432050"/>
          <p14:tracePt t="98637" x="8197850" y="2432050"/>
          <p14:tracePt t="98654" x="7950200" y="2432050"/>
          <p14:tracePt t="98670" x="7664450" y="2432050"/>
          <p14:tracePt t="98704" x="7366000" y="2422525"/>
          <p14:tracePt t="98738" x="7150100" y="2400300"/>
          <p14:tracePt t="98755" x="7067550" y="2384425"/>
          <p14:tracePt t="98771" x="6950075" y="2384425"/>
          <p14:tracePt t="98788" x="6867525" y="2384425"/>
          <p14:tracePt t="98806" x="6750050" y="2384425"/>
          <p14:tracePt t="98821" x="6689725" y="2384425"/>
          <p14:tracePt t="98838" x="6645275" y="2384425"/>
          <p14:tracePt t="98854" x="6607175" y="2384425"/>
          <p14:tracePt t="98871" x="6546850" y="2384425"/>
          <p14:tracePt t="98887" x="6477000" y="2384425"/>
          <p14:tracePt t="98904" x="6362700" y="2384425"/>
          <p14:tracePt t="98921" x="6153150" y="2397125"/>
          <p14:tracePt t="98937" x="5959475" y="2406650"/>
          <p14:tracePt t="98956" x="5664200" y="2406650"/>
          <p14:tracePt t="98971" x="5457825" y="2406650"/>
          <p14:tracePt t="98987" x="5264150" y="2406650"/>
          <p14:tracePt t="99005" x="4937125" y="2406650"/>
          <p14:tracePt t="99021" x="4708525" y="2406650"/>
          <p14:tracePt t="99037" x="4406900" y="2406650"/>
          <p14:tracePt t="99054" x="4156075" y="2406650"/>
          <p14:tracePt t="99071" x="3784600" y="2406650"/>
          <p14:tracePt t="99087" x="3625850" y="2406650"/>
          <p14:tracePt t="99105" x="3409950" y="2406650"/>
          <p14:tracePt t="99121" x="3292475" y="2416175"/>
          <p14:tracePt t="99138" x="3244850" y="2428875"/>
          <p14:tracePt t="99153" x="3228975" y="2435225"/>
          <p14:tracePt t="99668" x="3127375" y="2422525"/>
          <p14:tracePt t="99675" x="2984500" y="2409825"/>
          <p14:tracePt t="99687" x="2838450" y="2400300"/>
          <p14:tracePt t="99704" x="2327275" y="2365375"/>
          <p14:tracePt t="99725" x="1714500" y="2305050"/>
          <p14:tracePt t="99744" x="1330325" y="2279650"/>
          <p14:tracePt t="99761" x="784225" y="2266950"/>
          <p14:tracePt t="99790" x="307975" y="2266950"/>
          <p14:tracePt t="99821" x="53975" y="2257425"/>
          <p14:tracePt t="100176" x="50800" y="2146300"/>
          <p14:tracePt t="100182" x="130175" y="2146300"/>
          <p14:tracePt t="100189" x="222250" y="2152650"/>
          <p14:tracePt t="100204" x="428625" y="2171700"/>
          <p14:tracePt t="100221" x="590550" y="2197100"/>
          <p14:tracePt t="100239" x="758825" y="2222500"/>
          <p14:tracePt t="100271" x="873125" y="2222500"/>
          <p14:tracePt t="100304" x="923925" y="2222500"/>
          <p14:tracePt t="100321" x="933450" y="2222500"/>
          <p14:tracePt t="100337" x="949325" y="2222500"/>
          <p14:tracePt t="100432" x="949325" y="2228850"/>
          <p14:tracePt t="102423" x="1003300" y="2235200"/>
          <p14:tracePt t="102430" x="1095375" y="2244725"/>
          <p14:tracePt t="102437" x="1196975" y="2263775"/>
          <p14:tracePt t="102454" x="1384300" y="2298700"/>
          <p14:tracePt t="102471" x="1609725" y="2371725"/>
          <p14:tracePt t="102488" x="1787525" y="2438400"/>
          <p14:tracePt t="102521" x="2222500" y="2559050"/>
          <p14:tracePt t="102554" x="2676525" y="2654300"/>
          <p14:tracePt t="102572" x="3016250" y="2724150"/>
          <p14:tracePt t="102587" x="3222625" y="2749550"/>
          <p14:tracePt t="102604" x="3384550" y="2759075"/>
          <p14:tracePt t="102620" x="3546475" y="2759075"/>
          <p14:tracePt t="102637" x="3597275" y="2755900"/>
          <p14:tracePt t="102654" x="3660775" y="2743200"/>
          <p14:tracePt t="102671" x="3717925" y="2724150"/>
          <p14:tracePt t="102687" x="3749675" y="2698750"/>
          <p14:tracePt t="102704" x="3775075" y="2673350"/>
          <p14:tracePt t="102721" x="3806825" y="2616200"/>
          <p14:tracePt t="102737" x="3819525" y="2578100"/>
          <p14:tracePt t="102754" x="3832225" y="2555875"/>
          <p14:tracePt t="102771" x="3832225" y="2514600"/>
          <p14:tracePt t="102787" x="3822700" y="2492375"/>
          <p14:tracePt t="102803" x="3797300" y="2460625"/>
          <p14:tracePt t="102821" x="3746500" y="2422525"/>
          <p14:tracePt t="102836" x="3698875" y="2387600"/>
          <p14:tracePt t="102854" x="3648075" y="2336800"/>
          <p14:tracePt t="102870" x="3578225" y="2266950"/>
          <p14:tracePt t="102887" x="3543300" y="2228850"/>
          <p14:tracePt t="102903" x="3502025" y="2178050"/>
          <p14:tracePt t="102921" x="3422650" y="2105025"/>
          <p14:tracePt t="102936" x="3349625" y="2041525"/>
          <p14:tracePt t="102954" x="3257550" y="1974850"/>
          <p14:tracePt t="102970" x="3111500" y="1854200"/>
          <p14:tracePt t="102986" x="2997200" y="1774825"/>
          <p14:tracePt t="103004" x="2886075" y="1720850"/>
          <p14:tracePt t="103020" x="2644775" y="1631950"/>
          <p14:tracePt t="103037" x="2482850" y="1584325"/>
          <p14:tracePt t="103053" x="2352675" y="1558925"/>
          <p14:tracePt t="103070" x="2171700" y="1524000"/>
          <p14:tracePt t="103086" x="2054225" y="1498600"/>
          <p14:tracePt t="103103" x="1968500" y="1476375"/>
          <p14:tracePt t="103120" x="1809750" y="1444625"/>
          <p14:tracePt t="103137" x="1679575" y="1409700"/>
          <p14:tracePt t="103154" x="1549400" y="1390650"/>
          <p14:tracePt t="103170" x="1428750" y="1368425"/>
          <p14:tracePt t="103187" x="1343025" y="1358900"/>
          <p14:tracePt t="103204" x="1279525" y="1346200"/>
          <p14:tracePt t="103221" x="1225550" y="1346200"/>
          <p14:tracePt t="103237" x="1203325" y="1339850"/>
          <p14:tracePt t="103253" x="1165225" y="1339850"/>
          <p14:tracePt t="103270" x="1095375" y="1339850"/>
          <p14:tracePt t="103287" x="1022350" y="1358900"/>
          <p14:tracePt t="103303" x="936625" y="1381125"/>
          <p14:tracePt t="103320" x="838200" y="1435100"/>
          <p14:tracePt t="103337" x="806450" y="1457325"/>
          <p14:tracePt t="103354" x="774700" y="1476375"/>
          <p14:tracePt t="103370" x="758825" y="1520825"/>
          <p14:tracePt t="103386" x="746125" y="1565275"/>
          <p14:tracePt t="103403" x="746125" y="1625600"/>
          <p14:tracePt t="103420" x="755650" y="1714500"/>
          <p14:tracePt t="103437" x="787400" y="1790700"/>
          <p14:tracePt t="103453" x="850900" y="1873250"/>
          <p14:tracePt t="103470" x="981075" y="2009775"/>
          <p14:tracePt t="103486" x="1089025" y="2117725"/>
          <p14:tracePt t="103503" x="1190625" y="2187575"/>
          <p14:tracePt t="103520" x="1301750" y="2257425"/>
          <p14:tracePt t="103537" x="1339850" y="2289175"/>
          <p14:tracePt t="103554" x="1377950" y="2301875"/>
          <p14:tracePt t="103570" x="1419225" y="2314575"/>
          <p14:tracePt t="103586" x="1441450" y="2314575"/>
          <p14:tracePt t="103603" x="1470025" y="2314575"/>
          <p14:tracePt t="103620" x="1533525" y="2305050"/>
          <p14:tracePt t="103637" x="1581150" y="2292350"/>
          <p14:tracePt t="103654" x="1625600" y="2273300"/>
          <p14:tracePt t="103670" x="1682750" y="2254250"/>
          <p14:tracePt t="103687" x="1704975" y="2241550"/>
          <p14:tracePt t="103703" x="1743075" y="2228850"/>
          <p14:tracePt t="103720" x="1809750" y="2190750"/>
          <p14:tracePt t="103736" x="1876425" y="2159000"/>
          <p14:tracePt t="103753" x="1955800" y="2127250"/>
          <p14:tracePt t="103770" x="2054225" y="2108200"/>
          <p14:tracePt t="103787" x="2108200" y="2092325"/>
          <p14:tracePt t="103804" x="2200275" y="2073275"/>
          <p14:tracePt t="103820" x="2276475" y="2051050"/>
          <p14:tracePt t="103837" x="2349500" y="2035175"/>
          <p14:tracePt t="103853" x="2425700" y="2022475"/>
          <p14:tracePt t="103870" x="2562225" y="1981200"/>
          <p14:tracePt t="103886" x="2635250" y="1965325"/>
          <p14:tracePt t="103904" x="2698750" y="1946275"/>
          <p14:tracePt t="103921" x="2714625" y="1939925"/>
          <p14:tracePt t="103937" x="2720975" y="1930400"/>
          <p14:tracePt t="103954" x="2720975" y="1911350"/>
          <p14:tracePt t="103971" x="2717800" y="1889125"/>
          <p14:tracePt t="103987" x="2705100" y="1866900"/>
          <p14:tracePt t="104004" x="2673350" y="1844675"/>
          <p14:tracePt t="104021" x="2647950" y="1819275"/>
          <p14:tracePt t="104037" x="2600325" y="1784350"/>
          <p14:tracePt t="104054" x="2441575" y="1708150"/>
          <p14:tracePt t="104070" x="2330450" y="1657350"/>
          <p14:tracePt t="104086" x="2219325" y="1606550"/>
          <p14:tracePt t="104104" x="2025650" y="1536700"/>
          <p14:tracePt t="104120" x="1936750" y="1501775"/>
          <p14:tracePt t="104136" x="1882775" y="1489075"/>
          <p14:tracePt t="104154" x="1790700" y="1463675"/>
          <p14:tracePt t="104169" x="1727200" y="1447800"/>
          <p14:tracePt t="104186" x="1644650" y="1441450"/>
          <p14:tracePt t="104204" x="1536700" y="1441450"/>
          <p14:tracePt t="104220" x="1485900" y="1441450"/>
          <p14:tracePt t="104237" x="1441450" y="1441450"/>
          <p14:tracePt t="104254" x="1406525" y="1454150"/>
          <p14:tracePt t="104270" x="1381125" y="1473200"/>
          <p14:tracePt t="104287" x="1371600" y="1482725"/>
          <p14:tracePt t="104304" x="1336675" y="1504950"/>
          <p14:tracePt t="104320" x="1304925" y="1536700"/>
          <p14:tracePt t="104337" x="1279525" y="1562100"/>
          <p14:tracePt t="104353" x="1235075" y="1622425"/>
          <p14:tracePt t="104370" x="1206500" y="1670050"/>
          <p14:tracePt t="104387" x="1181100" y="1708150"/>
          <p14:tracePt t="104403" x="1162050" y="1781175"/>
          <p14:tracePt t="104420" x="1143000" y="1819275"/>
          <p14:tracePt t="104437" x="1133475" y="1841500"/>
          <p14:tracePt t="104453" x="1114425" y="1892300"/>
          <p14:tracePt t="104470" x="1101725" y="1920875"/>
          <p14:tracePt t="104487" x="1101725" y="1943100"/>
          <p14:tracePt t="104504" x="1101725" y="1984375"/>
          <p14:tracePt t="104520" x="1101725" y="1993900"/>
          <p14:tracePt t="104537" x="1111250" y="2016125"/>
          <p14:tracePt t="104553" x="1133475" y="2057400"/>
          <p14:tracePt t="104570" x="1165225" y="2070100"/>
          <p14:tracePt t="104587" x="1196975" y="2089150"/>
          <p14:tracePt t="104604" x="1270000" y="2130425"/>
          <p14:tracePt t="104620" x="1323975" y="2143125"/>
          <p14:tracePt t="104637" x="1400175" y="2181225"/>
          <p14:tracePt t="104653" x="1546225" y="2206625"/>
          <p14:tracePt t="104669" x="1609725" y="2219325"/>
          <p14:tracePt t="104686" x="1654175" y="2225675"/>
          <p14:tracePt t="104703" x="1685925" y="2225675"/>
          <p14:tracePt t="104720" x="1717675" y="2225675"/>
          <p14:tracePt t="104737" x="1752600" y="2225675"/>
          <p14:tracePt t="104753" x="1873250" y="2212975"/>
          <p14:tracePt t="104770" x="1958975" y="2197100"/>
          <p14:tracePt t="104786" x="2022475" y="2178050"/>
          <p14:tracePt t="104804" x="2089150" y="2149475"/>
          <p14:tracePt t="104820" x="2114550" y="2127250"/>
          <p14:tracePt t="104836" x="2130425" y="2105025"/>
          <p14:tracePt t="104853" x="2146300" y="2076450"/>
          <p14:tracePt t="104870" x="2155825" y="2060575"/>
          <p14:tracePt t="104887" x="2168525" y="2044700"/>
          <p14:tracePt t="104903" x="2209800" y="2025650"/>
          <p14:tracePt t="104920" x="2232025" y="2016125"/>
          <p14:tracePt t="104936" x="2257425" y="2003425"/>
          <p14:tracePt t="104953" x="2286000" y="1981200"/>
          <p14:tracePt t="104970" x="2314575" y="1968500"/>
          <p14:tracePt t="104988" x="2330450" y="1958975"/>
          <p14:tracePt t="105004" x="2374900" y="1920875"/>
          <p14:tracePt t="105021" x="2400300" y="1895475"/>
          <p14:tracePt t="105037" x="2432050" y="1847850"/>
          <p14:tracePt t="105053" x="2470150" y="1812925"/>
          <p14:tracePt t="105069" x="2489200" y="1781175"/>
          <p14:tracePt t="105086" x="2498725" y="1758950"/>
          <p14:tracePt t="105089" x="2505075" y="1752600"/>
          <p14:tracePt t="105103" x="2514600" y="1736725"/>
          <p14:tracePt t="105120" x="2524125" y="1727200"/>
          <p14:tracePt t="105137" x="2540000" y="1717675"/>
          <p14:tracePt t="105154" x="2555875" y="1711325"/>
          <p14:tracePt t="105170" x="2559050" y="1711325"/>
          <p14:tracePt t="105204" x="2559050" y="1708150"/>
          <p14:tracePt t="105219" x="2559050" y="1698625"/>
          <p14:tracePt t="105236" x="2549525" y="1682750"/>
          <p14:tracePt t="105253" x="2514600" y="1666875"/>
          <p14:tracePt t="105270" x="2492375" y="1654175"/>
          <p14:tracePt t="105288" x="2435225" y="1628775"/>
          <p14:tracePt t="105304" x="2343150" y="1612900"/>
          <p14:tracePt t="105320" x="2222500" y="1597025"/>
          <p14:tracePt t="105337" x="2006600" y="1587500"/>
          <p14:tracePt t="105353" x="1835150" y="1587500"/>
          <p14:tracePt t="105370" x="1708150" y="1587500"/>
          <p14:tracePt t="105387" x="1616075" y="1587500"/>
          <p14:tracePt t="105403" x="1517650" y="1587500"/>
          <p14:tracePt t="105420" x="1460500" y="1587500"/>
          <p14:tracePt t="105438" x="1374775" y="1587500"/>
          <p14:tracePt t="105454" x="1314450" y="1587500"/>
          <p14:tracePt t="105470" x="1241425" y="1597025"/>
          <p14:tracePt t="105487" x="1108075" y="1622425"/>
          <p14:tracePt t="105503" x="1041400" y="1644650"/>
          <p14:tracePt t="105520" x="1012825" y="1654175"/>
          <p14:tracePt t="105537" x="977900" y="1660525"/>
          <p14:tracePt t="105553" x="962025" y="1666875"/>
          <p14:tracePt t="105570" x="939800" y="1673225"/>
          <p14:tracePt t="105587" x="923925" y="1692275"/>
          <p14:tracePt t="105603" x="914400" y="1701800"/>
          <p14:tracePt t="105620" x="898525" y="1711325"/>
          <p14:tracePt t="105637" x="885825" y="1727200"/>
          <p14:tracePt t="105653" x="879475" y="1743075"/>
          <p14:tracePt t="105670" x="879475" y="1752600"/>
          <p14:tracePt t="105687" x="882650" y="1765300"/>
          <p14:tracePt t="105704" x="892175" y="1778000"/>
          <p14:tracePt t="105720" x="911225" y="1806575"/>
          <p14:tracePt t="105737" x="927100" y="1841500"/>
          <p14:tracePt t="105753" x="952500" y="1873250"/>
          <p14:tracePt t="105770" x="984250" y="1911350"/>
          <p14:tracePt t="105787" x="1038225" y="1978025"/>
          <p14:tracePt t="105804" x="1073150" y="2022475"/>
          <p14:tracePt t="105821" x="1111250" y="2047875"/>
          <p14:tracePt t="105837" x="1155700" y="2085975"/>
          <p14:tracePt t="105854" x="1181100" y="2095500"/>
          <p14:tracePt t="105870" x="1190625" y="2105025"/>
          <p14:tracePt t="105887" x="1203325" y="2127250"/>
          <p14:tracePt t="105903" x="1225550" y="2136775"/>
          <p14:tracePt t="105920" x="1241425" y="2136775"/>
          <p14:tracePt t="105937" x="1273175" y="2143125"/>
          <p14:tracePt t="105954" x="1295400" y="2146300"/>
          <p14:tracePt t="105970" x="1311275" y="2146300"/>
          <p14:tracePt t="105987" x="1343025" y="2146300"/>
          <p14:tracePt t="106004" x="1365250" y="2146300"/>
          <p14:tracePt t="106020" x="1397000" y="2146300"/>
          <p14:tracePt t="106036" x="1438275" y="2152650"/>
          <p14:tracePt t="106053" x="1473200" y="2159000"/>
          <p14:tracePt t="106070" x="1527175" y="2165350"/>
          <p14:tracePt t="106087" x="1587500" y="2165350"/>
          <p14:tracePt t="106103" x="1631950" y="2165350"/>
          <p14:tracePt t="106120" x="1660525" y="2165350"/>
          <p14:tracePt t="106124" x="1673225" y="2165350"/>
          <p14:tracePt t="106137" x="1701800" y="2165350"/>
          <p14:tracePt t="106153" x="1724025" y="2165350"/>
          <p14:tracePt t="106169" x="1758950" y="2165350"/>
          <p14:tracePt t="106187" x="1831975" y="2162175"/>
          <p14:tracePt t="106203" x="1901825" y="2155825"/>
          <p14:tracePt t="106220" x="1962150" y="2149475"/>
          <p14:tracePt t="106237" x="2032000" y="2143125"/>
          <p14:tracePt t="106253" x="2060575" y="2143125"/>
          <p14:tracePt t="106270" x="2092325" y="2136775"/>
          <p14:tracePt t="106287" x="2139950" y="2117725"/>
          <p14:tracePt t="106303" x="2178050" y="2098675"/>
          <p14:tracePt t="106320" x="2225675" y="2085975"/>
          <p14:tracePt t="106337" x="2289175" y="2066925"/>
          <p14:tracePt t="106354" x="2311400" y="2054225"/>
          <p14:tracePt t="106371" x="2343150" y="2038350"/>
          <p14:tracePt t="106387" x="2355850" y="2022475"/>
          <p14:tracePt t="106404" x="2368550" y="2000250"/>
          <p14:tracePt t="106420" x="2387600" y="1968500"/>
          <p14:tracePt t="106437" x="2397125" y="1946275"/>
          <p14:tracePt t="106453" x="2397125" y="1927225"/>
          <p14:tracePt t="106470" x="2397125" y="1917700"/>
          <p14:tracePt t="106487" x="2397125" y="1895475"/>
          <p14:tracePt t="106503" x="2397125" y="1866900"/>
          <p14:tracePt t="106520" x="2393950" y="1831975"/>
          <p14:tracePt t="106537" x="2368550" y="1774825"/>
          <p14:tracePt t="106553" x="2359025" y="1743075"/>
          <p14:tracePt t="106570" x="2349500" y="1733550"/>
          <p14:tracePt t="106586" x="2333625" y="1717675"/>
          <p14:tracePt t="106603" x="2317750" y="1708150"/>
          <p14:tracePt t="106620" x="2308225" y="1692275"/>
          <p14:tracePt t="106622" x="2301875" y="1689100"/>
          <p14:tracePt t="106636" x="2286000" y="1676400"/>
          <p14:tracePt t="106653" x="2257425" y="1663700"/>
          <p14:tracePt t="106670" x="2232025" y="1654175"/>
          <p14:tracePt t="106687" x="2206625" y="1647825"/>
          <p14:tracePt t="106703" x="2190750" y="1647825"/>
          <p14:tracePt t="106720" x="2174875" y="1647825"/>
          <p14:tracePt t="106736" x="2143125" y="1635125"/>
          <p14:tracePt t="106753" x="2117725" y="1625600"/>
          <p14:tracePt t="106771" x="2070100" y="1606550"/>
          <p14:tracePt t="106786" x="2032000" y="1593850"/>
          <p14:tracePt t="106803" x="2009775" y="1593850"/>
          <p14:tracePt t="106820" x="1987550" y="1593850"/>
          <p14:tracePt t="106836" x="1958975" y="1593850"/>
          <p14:tracePt t="106853" x="1949450" y="1593850"/>
          <p14:tracePt t="106871" x="1936750" y="1593850"/>
          <p14:tracePt t="106886" x="1920875" y="1593850"/>
          <p14:tracePt t="106903" x="1911350" y="1593850"/>
          <p14:tracePt t="106921" x="1901825" y="1593850"/>
          <p14:tracePt t="106986" x="1895475" y="1593850"/>
          <p14:tracePt t="106993" x="1892300" y="1593850"/>
          <p14:tracePt t="107004" x="1885950" y="1593850"/>
          <p14:tracePt t="107021" x="1866900" y="1597025"/>
          <p14:tracePt t="107037" x="1857375" y="1597025"/>
          <p14:tracePt t="107054" x="1841500" y="1597025"/>
          <p14:tracePt t="107070" x="1800225" y="1597025"/>
          <p14:tracePt t="107086" x="1778000" y="1597025"/>
          <p14:tracePt t="107103" x="1743075" y="1597025"/>
          <p14:tracePt t="107120" x="1679575" y="1597025"/>
          <p14:tracePt t="107136" x="1625600" y="1597025"/>
          <p14:tracePt t="107152" x="1568450" y="1597025"/>
          <p14:tracePt t="107170" x="1489075" y="1597025"/>
          <p14:tracePt t="107186" x="1454150" y="1597025"/>
          <p14:tracePt t="107203" x="1425575" y="1597025"/>
          <p14:tracePt t="107220" x="1384300" y="1597025"/>
          <p14:tracePt t="107236" x="1362075" y="1597025"/>
          <p14:tracePt t="107253" x="1339850" y="1597025"/>
          <p14:tracePt t="107271" x="1292225" y="1597025"/>
          <p14:tracePt t="107286" x="1263650" y="1597025"/>
          <p14:tracePt t="107304" x="1241425" y="1597025"/>
          <p14:tracePt t="107321" x="1219200" y="1600200"/>
          <p14:tracePt t="107337" x="1206500" y="1606550"/>
          <p14:tracePt t="107353" x="1193800" y="1609725"/>
          <p14:tracePt t="107370" x="1181100" y="1616075"/>
          <p14:tracePt t="107386" x="1171575" y="1622425"/>
          <p14:tracePt t="107404" x="1155700" y="1622425"/>
          <p14:tracePt t="107421" x="1139825" y="1622425"/>
          <p14:tracePt t="107437" x="1136650" y="1622425"/>
          <p14:tracePt t="107471" x="1136650" y="1625600"/>
          <p14:tracePt t="107920" x="1136650" y="1631950"/>
          <p14:tracePt t="107934" x="1143000" y="1635125"/>
          <p14:tracePt t="107941" x="1146175" y="1635125"/>
          <p14:tracePt t="107953" x="1152525" y="1641475"/>
          <p14:tracePt t="107970" x="1177925" y="1660525"/>
          <p14:tracePt t="107986" x="1203325" y="1673225"/>
          <p14:tracePt t="108020" x="1279525" y="1736725"/>
          <p14:tracePt t="108053" x="1327150" y="1778000"/>
          <p14:tracePt t="108070" x="1343025" y="1793875"/>
          <p14:tracePt t="108086" x="1358900" y="1803400"/>
          <p14:tracePt t="108103" x="1368425" y="1835150"/>
          <p14:tracePt t="108120" x="1400175" y="1870075"/>
          <p14:tracePt t="108137" x="1431925" y="1901825"/>
          <p14:tracePt t="108153" x="1450975" y="1927225"/>
          <p14:tracePt t="108157" x="1463675" y="1946275"/>
          <p14:tracePt t="108170" x="1482725" y="1974850"/>
          <p14:tracePt t="108187" x="1492250" y="2000250"/>
          <p14:tracePt t="108202" x="1492250" y="2022475"/>
          <p14:tracePt t="108219" x="1498600" y="2038350"/>
          <p14:tracePt t="108236" x="1498600" y="2047875"/>
          <p14:tracePt t="108253" x="1508125" y="2057400"/>
          <p14:tracePt t="108269" x="1524000" y="2076450"/>
          <p14:tracePt t="108286" x="1539875" y="2089150"/>
          <p14:tracePt t="108304" x="1558925" y="2101850"/>
          <p14:tracePt t="108320" x="1574800" y="2108200"/>
          <p14:tracePt t="108336" x="1597025" y="2108200"/>
          <p14:tracePt t="108352" x="1612900" y="2108200"/>
          <p14:tracePt t="108369" x="1651000" y="2108200"/>
          <p14:tracePt t="108387" x="1673225" y="2108200"/>
          <p14:tracePt t="108405" x="1720850" y="2108200"/>
          <p14:tracePt t="108420" x="1743075" y="2108200"/>
          <p14:tracePt t="108437" x="1771650" y="2108200"/>
          <p14:tracePt t="108454" x="1787525" y="2108200"/>
          <p14:tracePt t="108470" x="1797050" y="2108200"/>
          <p14:tracePt t="108486" x="1812925" y="2101850"/>
          <p14:tracePt t="108502" x="1822450" y="2092325"/>
          <p14:tracePt t="108519" x="1835150" y="2076450"/>
          <p14:tracePt t="108537" x="1847850" y="2060575"/>
          <p14:tracePt t="108554" x="1866900" y="2044700"/>
          <p14:tracePt t="108570" x="1873250" y="2035175"/>
          <p14:tracePt t="108587" x="1873250" y="2025650"/>
          <p14:tracePt t="108604" x="1876425" y="2022475"/>
          <p14:tracePt t="108991" x="1882775" y="2022475"/>
          <p14:tracePt t="109053" x="1885950" y="2016125"/>
          <p14:tracePt t="109061" x="1892300" y="2012950"/>
          <p14:tracePt t="109086" x="1924050" y="2000250"/>
          <p14:tracePt t="109120" x="1987550" y="1984375"/>
          <p14:tracePt t="109137" x="2003425" y="1968500"/>
          <p14:tracePt t="109153" x="2032000" y="1952625"/>
          <p14:tracePt t="109169" x="2047875" y="1943100"/>
          <p14:tracePt t="109186" x="2070100" y="1930400"/>
          <p14:tracePt t="109202" x="2111375" y="1892300"/>
          <p14:tracePt t="109219" x="2155825" y="1844675"/>
          <p14:tracePt t="109236" x="2200275" y="1784350"/>
          <p14:tracePt t="109253" x="2251075" y="1689100"/>
          <p14:tracePt t="109270" x="2263775" y="1657350"/>
          <p14:tracePt t="109287" x="2273300" y="1641475"/>
          <p14:tracePt t="109302" x="2273300" y="1622425"/>
          <p14:tracePt t="109603" x="2266950" y="1622425"/>
          <p14:tracePt t="109610" x="2263775" y="1622425"/>
          <p14:tracePt t="109619" x="2257425" y="1622425"/>
          <p14:tracePt t="109636" x="2247900" y="1622425"/>
          <p14:tracePt t="109653" x="2228850" y="1622425"/>
          <p14:tracePt t="109669" x="2219325" y="1622425"/>
          <p14:tracePt t="109703" x="2174875" y="1603375"/>
          <p14:tracePt t="109736" x="2146300" y="1587500"/>
          <p14:tracePt t="109753" x="2127250" y="1581150"/>
          <p14:tracePt t="109770" x="2117725" y="1581150"/>
          <p14:tracePt t="110137" x="2149475" y="1619250"/>
          <p14:tracePt t="110144" x="2184400" y="1682750"/>
          <p14:tracePt t="110152" x="2238375" y="1746250"/>
          <p14:tracePt t="110169" x="2343150" y="1914525"/>
          <p14:tracePt t="110187" x="2460625" y="2111375"/>
          <p14:tracePt t="110203" x="2533650" y="2257425"/>
          <p14:tracePt t="110236" x="2628900" y="2571750"/>
          <p14:tracePt t="110270" x="2667000" y="2743200"/>
          <p14:tracePt t="110287" x="2689225" y="2832100"/>
          <p14:tracePt t="110303" x="2695575" y="2889250"/>
          <p14:tracePt t="110319" x="2695575" y="2933700"/>
          <p14:tracePt t="110337" x="2695575" y="2965450"/>
          <p14:tracePt t="110353" x="2695575" y="2994025"/>
          <p14:tracePt t="110370" x="2695575" y="3032125"/>
          <p14:tracePt t="110387" x="2714625" y="3089275"/>
          <p14:tracePt t="110403" x="2733675" y="3121025"/>
          <p14:tracePt t="110420" x="2743200" y="3143250"/>
          <p14:tracePt t="110436" x="2787650" y="3175000"/>
          <p14:tracePt t="110452" x="2809875" y="3175000"/>
          <p14:tracePt t="110469" x="2832100" y="3159125"/>
          <p14:tracePt t="110487" x="2876550" y="3121025"/>
          <p14:tracePt t="110503" x="2908300" y="3089275"/>
          <p14:tracePt t="110520" x="2940050" y="3063875"/>
          <p14:tracePt t="110537" x="3009900" y="2994025"/>
          <p14:tracePt t="110553" x="3060700" y="2943225"/>
          <p14:tracePt t="110569" x="3101975" y="2905125"/>
          <p14:tracePt t="110586" x="3168650" y="2813050"/>
          <p14:tracePt t="110602" x="3200400" y="2774950"/>
          <p14:tracePt t="110620" x="3213100" y="2743200"/>
          <p14:tracePt t="110637" x="3228975" y="2724150"/>
          <p14:tracePt t="110653" x="3248025" y="2692400"/>
          <p14:tracePt t="110670" x="3251200" y="2682875"/>
          <p14:tracePt t="110686" x="3267075" y="2657475"/>
          <p14:tracePt t="110702" x="3279775" y="2625725"/>
          <p14:tracePt t="110720" x="3292475" y="2587625"/>
          <p14:tracePt t="110736" x="3311525" y="2524125"/>
          <p14:tracePt t="110752" x="3311525" y="2470150"/>
          <p14:tracePt t="110769" x="3311525" y="2441575"/>
          <p14:tracePt t="110786" x="3311525" y="2416175"/>
          <p14:tracePt t="110803" x="3311525" y="2406650"/>
          <p14:tracePt t="110819" x="3311525" y="2390775"/>
          <p14:tracePt t="110836" x="3317875" y="2368550"/>
          <p14:tracePt t="110852" x="3324225" y="2346325"/>
          <p14:tracePt t="110870" x="3330575" y="2311400"/>
          <p14:tracePt t="110886" x="3330575" y="2263775"/>
          <p14:tracePt t="110903" x="3330575" y="2232025"/>
          <p14:tracePt t="110919" x="3330575" y="2222500"/>
          <p14:tracePt t="110936" x="3330575" y="2209800"/>
          <p14:tracePt t="110952" x="3333750" y="2200275"/>
          <p14:tracePt t="110970" x="3340100" y="2187575"/>
          <p14:tracePt t="110986" x="3343275" y="2162175"/>
          <p14:tracePt t="111002" x="3343275" y="2139950"/>
          <p14:tracePt t="111020" x="3343275" y="2105025"/>
          <p14:tracePt t="111037" x="3343275" y="2051050"/>
          <p14:tracePt t="111052" x="3343275" y="2028825"/>
          <p14:tracePt t="111069" x="3343275" y="1997075"/>
          <p14:tracePt t="111086" x="3343275" y="1971675"/>
          <p14:tracePt t="111102" x="3343275" y="1949450"/>
          <p14:tracePt t="111119" x="3349625" y="1933575"/>
          <p14:tracePt t="111136" x="3349625" y="1917700"/>
          <p14:tracePt t="111186" x="3362325" y="1917700"/>
          <p14:tracePt t="111193" x="3365500" y="1920875"/>
          <p14:tracePt t="111202" x="3371850" y="1927225"/>
          <p14:tracePt t="111220" x="3381375" y="1939925"/>
          <p14:tracePt t="111236" x="3406775" y="1990725"/>
          <p14:tracePt t="111252" x="3425825" y="2028825"/>
          <p14:tracePt t="111270" x="3444875" y="2076450"/>
          <p14:tracePt t="111286" x="3495675" y="2222500"/>
          <p14:tracePt t="111303" x="3508375" y="2308225"/>
          <p14:tracePt t="111320" x="3517900" y="2393950"/>
          <p14:tracePt t="111336" x="3543300" y="2581275"/>
          <p14:tracePt t="111352" x="3559175" y="2708275"/>
          <p14:tracePt t="111369" x="3584575" y="2797175"/>
          <p14:tracePt t="111386" x="3606800" y="2895600"/>
          <p14:tracePt t="111403" x="3609975" y="2927350"/>
          <p14:tracePt t="111420" x="3609975" y="2955925"/>
          <p14:tracePt t="111436" x="3609975" y="2971800"/>
          <p14:tracePt t="111453" x="3609975" y="2981325"/>
          <p14:tracePt t="111470" x="3609975" y="2990850"/>
          <p14:tracePt t="111514" x="3609975" y="2987675"/>
          <p14:tracePt t="111521" x="3609975" y="2984500"/>
          <p14:tracePt t="111536" x="3609975" y="2955925"/>
          <p14:tracePt t="111552" x="3609975" y="2895600"/>
          <p14:tracePt t="111570" x="3609975" y="2740025"/>
          <p14:tracePt t="111586" x="3609975" y="2644775"/>
          <p14:tracePt t="111603" x="3606800" y="2584450"/>
          <p14:tracePt t="111620" x="3600450" y="2520950"/>
          <p14:tracePt t="111636" x="3587750" y="2432050"/>
          <p14:tracePt t="111652" x="3568700" y="2387600"/>
          <p14:tracePt t="111670" x="3556000" y="2324100"/>
          <p14:tracePt t="111687" x="3549650" y="2279650"/>
          <p14:tracePt t="111703" x="3549650" y="2257425"/>
          <p14:tracePt t="111720" x="3543300" y="2216150"/>
          <p14:tracePt t="111736" x="3536950" y="2206625"/>
          <p14:tracePt t="111753" x="3536950" y="2190750"/>
          <p14:tracePt t="111770" x="3533775" y="2187575"/>
          <p14:tracePt t="111786" x="3533775" y="2181225"/>
          <p14:tracePt t="111864" x="3527425" y="2181225"/>
          <p14:tracePt t="111871" x="3524250" y="2181225"/>
          <p14:tracePt t="111886" x="3508375" y="2184400"/>
          <p14:tracePt t="111903" x="3498850" y="2200275"/>
          <p14:tracePt t="111919" x="3482975" y="2209800"/>
          <p14:tracePt t="111935" x="3473450" y="2219325"/>
          <p14:tracePt t="111952" x="3457575" y="2228850"/>
          <p14:tracePt t="111970" x="3448050" y="2247900"/>
          <p14:tracePt t="111986" x="3448050" y="2257425"/>
          <p14:tracePt t="112002" x="3448050" y="2266950"/>
          <p14:tracePt t="112020" x="3448050" y="2282825"/>
          <p14:tracePt t="112036" x="3448050" y="2305050"/>
          <p14:tracePt t="112053" x="3448050" y="2320925"/>
          <p14:tracePt t="112070" x="3448050" y="2333625"/>
          <p14:tracePt t="112085" x="3448050" y="2343150"/>
          <p14:tracePt t="112103" x="3448050" y="2359025"/>
          <p14:tracePt t="112120" x="3448050" y="2374900"/>
          <p14:tracePt t="112136" x="3448050" y="2378075"/>
          <p14:tracePt t="112234" x="3448050" y="2384425"/>
          <p14:tracePt t="112270" x="3448050" y="2387600"/>
          <p14:tracePt t="112284" x="3448050" y="2393950"/>
          <p14:tracePt t="112291" x="3448050" y="2403475"/>
          <p14:tracePt t="112305" x="3448050" y="2409825"/>
          <p14:tracePt t="112406" x="3448050" y="2406650"/>
          <p14:tracePt t="112413" x="3454400" y="2397125"/>
          <p14:tracePt t="112420" x="3460750" y="2390775"/>
          <p14:tracePt t="112436" x="3470275" y="2381250"/>
          <p14:tracePt t="112452" x="3476625" y="2371725"/>
          <p14:tracePt t="112469" x="3486150" y="2355850"/>
          <p14:tracePt t="112486" x="3486150" y="2336800"/>
          <p14:tracePt t="112503" x="3486150" y="2320925"/>
          <p14:tracePt t="112519" x="3486150" y="2298700"/>
          <p14:tracePt t="112535" x="3489325" y="2286000"/>
          <p14:tracePt t="112553" x="3489325" y="2276475"/>
          <p14:tracePt t="112569" x="3489325" y="2260600"/>
          <p14:tracePt t="112585" x="3495675" y="2251075"/>
          <p14:tracePt t="112603" x="3495675" y="2235200"/>
          <p14:tracePt t="112619" x="3495675" y="2232025"/>
          <p14:tracePt t="112998" x="3495675" y="2238375"/>
          <p14:tracePt t="113005" x="3495675" y="2247900"/>
          <p14:tracePt t="113020" x="3495675" y="2257425"/>
          <p14:tracePt t="113036" x="3495675" y="2260600"/>
          <p14:tracePt t="113052" x="3495675" y="2273300"/>
          <p14:tracePt t="113069" x="3495675" y="2286000"/>
          <p14:tracePt t="113086" x="3495675" y="2301875"/>
          <p14:tracePt t="113119" x="3495675" y="2327275"/>
          <p14:tracePt t="113152" x="3495675" y="2352675"/>
          <p14:tracePt t="113197" x="3495675" y="2355850"/>
          <p14:tracePt t="113211" x="3495675" y="2362200"/>
          <p14:tracePt t="113304" x="3495675" y="2359025"/>
          <p14:tracePt t="113311" x="3495675" y="2355850"/>
          <p14:tracePt t="113319" x="3495675" y="2343150"/>
          <p14:tracePt t="113335" x="3495675" y="2333625"/>
          <p14:tracePt t="113352" x="3495675" y="2324100"/>
          <p14:tracePt t="113369" x="3495675" y="2311400"/>
          <p14:tracePt t="113386" x="3495675" y="2295525"/>
          <p14:tracePt t="113403" x="3495675" y="2279650"/>
          <p14:tracePt t="113419" x="3495675" y="2270125"/>
          <p14:tracePt t="113436" x="3495675" y="2260600"/>
          <p14:tracePt t="113453" x="3495675" y="2254250"/>
          <p14:tracePt t="113469" x="3495675" y="2251075"/>
          <p14:tracePt t="115265" x="3479800" y="2238375"/>
          <p14:tracePt t="115287" x="3444875" y="2222500"/>
          <p14:tracePt t="115303" x="3416300" y="2209800"/>
          <p14:tracePt t="115320" x="3390900" y="2190750"/>
          <p14:tracePt t="115337" x="3349625" y="2174875"/>
          <p14:tracePt t="115353" x="3333750" y="2162175"/>
          <p14:tracePt t="115386" x="3292475" y="2159000"/>
          <p14:tracePt t="115419" x="3244850" y="2146300"/>
          <p14:tracePt t="115436" x="3206750" y="2136775"/>
          <p14:tracePt t="115452" x="3181350" y="2130425"/>
          <p14:tracePt t="115469" x="3165475" y="2124075"/>
          <p14:tracePt t="115486" x="3133725" y="2124075"/>
          <p14:tracePt t="115502" x="3117850" y="2117725"/>
          <p14:tracePt t="115519" x="3108325" y="2114550"/>
          <p14:tracePt t="115536" x="3089275" y="2105025"/>
          <p14:tracePt t="115552" x="3067050" y="2092325"/>
          <p14:tracePt t="115569" x="3041650" y="2076450"/>
          <p14:tracePt t="115586" x="3019425" y="2060575"/>
          <p14:tracePt t="115602" x="2997200" y="2047875"/>
          <p14:tracePt t="115619" x="2968625" y="2047875"/>
          <p14:tracePt t="115636" x="2933700" y="2035175"/>
          <p14:tracePt t="115652" x="2901950" y="2019300"/>
          <p14:tracePt t="115669" x="2857500" y="2006600"/>
          <p14:tracePt t="115685" x="2794000" y="1987550"/>
          <p14:tracePt t="115702" x="2755900" y="1974850"/>
          <p14:tracePt t="115719" x="2711450" y="1952625"/>
          <p14:tracePt t="115736" x="2628900" y="1933575"/>
          <p14:tracePt t="115752" x="2568575" y="1927225"/>
          <p14:tracePt t="115769" x="2508250" y="1927225"/>
          <p14:tracePt t="115772" x="2482850" y="1927225"/>
          <p14:tracePt t="115786" x="2428875" y="1920875"/>
          <p14:tracePt t="115802" x="2384425" y="1914525"/>
          <p14:tracePt t="115819" x="2324100" y="1908175"/>
          <p14:tracePt t="115835" x="2235200" y="1892300"/>
          <p14:tracePt t="115853" x="2171700" y="1885950"/>
          <p14:tracePt t="115870" x="2120900" y="1885950"/>
          <p14:tracePt t="115886" x="2057400" y="1879600"/>
          <p14:tracePt t="115903" x="2012950" y="1879600"/>
          <p14:tracePt t="115919" x="1955800" y="1879600"/>
          <p14:tracePt t="115935" x="1860550" y="1879600"/>
          <p14:tracePt t="115952" x="1816100" y="1879600"/>
          <p14:tracePt t="115969" x="1771650" y="1879600"/>
          <p14:tracePt t="115985" x="1711325" y="1879600"/>
          <p14:tracePt t="116002" x="1673225" y="1879600"/>
          <p14:tracePt t="116019" x="1638300" y="1879600"/>
          <p14:tracePt t="116036" x="1549400" y="1866900"/>
          <p14:tracePt t="116052" x="1495425" y="1860550"/>
          <p14:tracePt t="116069" x="1450975" y="1854200"/>
          <p14:tracePt t="116085" x="1374775" y="1854200"/>
          <p14:tracePt t="116102" x="1314450" y="1847850"/>
          <p14:tracePt t="116121" x="1219200" y="1847850"/>
          <p14:tracePt t="116136" x="1168400" y="1847850"/>
          <p14:tracePt t="116153" x="1114425" y="1841500"/>
          <p14:tracePt t="116169" x="1063625" y="1841500"/>
          <p14:tracePt t="116185" x="965200" y="1825625"/>
          <p14:tracePt t="116202" x="882650" y="1825625"/>
          <p14:tracePt t="116219" x="790575" y="1825625"/>
          <p14:tracePt t="116236" x="692150" y="1825625"/>
          <p14:tracePt t="116252" x="635000" y="1825625"/>
          <p14:tracePt t="116269" x="581025" y="1825625"/>
          <p14:tracePt t="116285" x="495300" y="1825625"/>
          <p14:tracePt t="116302" x="428625" y="1825625"/>
          <p14:tracePt t="116320" x="368300" y="1825625"/>
          <p14:tracePt t="116335" x="304800" y="1825625"/>
          <p14:tracePt t="116352" x="269875" y="1825625"/>
          <p14:tracePt t="116369" x="225425" y="1838325"/>
          <p14:tracePt t="116385" x="174625" y="1841500"/>
          <p14:tracePt t="116403" x="152400" y="1854200"/>
          <p14:tracePt t="116420" x="111125" y="1860550"/>
          <p14:tracePt t="116436" x="88900" y="1860550"/>
          <p14:tracePt t="116452" x="60325" y="1866900"/>
          <p14:tracePt t="116470" x="44450" y="1866900"/>
          <p14:tracePt t="116485" x="34925" y="1866900"/>
          <p14:tracePt t="116502" x="19050" y="1866900"/>
          <p14:tracePt t="116520" x="6350" y="1866900"/>
          <p14:tracePt t="116552" x="0" y="1866900"/>
          <p14:tracePt t="116642" x="0" y="1870075"/>
          <p14:tracePt t="117041" x="92075" y="1879600"/>
          <p14:tracePt t="117047" x="206375" y="1889125"/>
          <p14:tracePt t="117055" x="349250" y="1898650"/>
          <p14:tracePt t="117068" x="603250" y="1927225"/>
          <p14:tracePt t="117085" x="838200" y="1965325"/>
          <p14:tracePt t="117102" x="1098550" y="2006600"/>
          <p14:tracePt t="117135" x="1562100" y="2117725"/>
          <p14:tracePt t="117169" x="1958975" y="2190750"/>
          <p14:tracePt t="117187" x="2111375" y="2219325"/>
          <p14:tracePt t="117202" x="2251075" y="2235200"/>
          <p14:tracePt t="117219" x="2435225" y="2235200"/>
          <p14:tracePt t="117235" x="2552700" y="2235200"/>
          <p14:tracePt t="117252" x="2622550" y="2235200"/>
          <p14:tracePt t="117268" x="2717800" y="2235200"/>
          <p14:tracePt t="117285" x="2832100" y="2235200"/>
          <p14:tracePt t="117303" x="2971800" y="2244725"/>
          <p14:tracePt t="117320" x="3168650" y="2260600"/>
          <p14:tracePt t="117336" x="3308350" y="2270125"/>
          <p14:tracePt t="117353" x="3403600" y="2276475"/>
          <p14:tracePt t="117369" x="3482975" y="2289175"/>
          <p14:tracePt t="117385" x="3536950" y="2289175"/>
          <p14:tracePt t="117402" x="3578225" y="2289175"/>
          <p14:tracePt t="117418" x="3635375" y="2289175"/>
          <p14:tracePt t="117436" x="3657600" y="2289175"/>
          <p14:tracePt t="117453" x="3667125" y="2289175"/>
          <p14:tracePt t="117469" x="3686175" y="2289175"/>
          <p14:tracePt t="117562" x="3689350" y="2289175"/>
          <p14:tracePt t="117569" x="3695700" y="2289175"/>
          <p14:tracePt t="117576" x="3702050" y="2289175"/>
          <p14:tracePt t="117585" x="3705225" y="2289175"/>
          <p14:tracePt t="117603" x="3711575" y="2289175"/>
          <p14:tracePt t="117619" x="3714750" y="2289175"/>
          <p14:tracePt t="117833" x="3708400" y="2289175"/>
          <p14:tracePt t="117840" x="3695700" y="2289175"/>
          <p14:tracePt t="117852" x="3686175" y="2289175"/>
          <p14:tracePt t="117868" x="3616325" y="2279650"/>
          <p14:tracePt t="117886" x="3552825" y="2266950"/>
          <p14:tracePt t="117904" x="3482975" y="2266950"/>
          <p14:tracePt t="117919" x="3444875" y="2254250"/>
          <p14:tracePt t="117936" x="3425825" y="2254250"/>
          <p14:tracePt t="117954" x="3403600" y="2254250"/>
          <p14:tracePt t="117969" x="3394075" y="2254250"/>
          <p14:tracePt t="117985" x="3384550" y="2254250"/>
          <p14:tracePt t="118002" x="3381375" y="2254250"/>
          <p14:tracePt t="118304" x="3387725" y="2251075"/>
          <p14:tracePt t="118311" x="3390900" y="2251075"/>
          <p14:tracePt t="118319" x="3397250" y="2251075"/>
          <p14:tracePt t="118336" x="3406775" y="2251075"/>
          <p14:tracePt t="118339" x="3409950" y="2251075"/>
          <p14:tracePt t="118352" x="3422650" y="2251075"/>
          <p14:tracePt t="119088" x="3438525" y="2251075"/>
          <p14:tracePt t="119095" x="3444875" y="2251075"/>
          <p14:tracePt t="119102" x="3448050" y="2251075"/>
          <p14:tracePt t="119118" x="3457575" y="2251075"/>
          <p14:tracePt t="119135" x="3470275" y="2251075"/>
          <p14:tracePt t="119152" x="3479800" y="2251075"/>
          <p14:tracePt t="120991" x="3463925" y="2244725"/>
          <p14:tracePt t="120998" x="3448050" y="2244725"/>
          <p14:tracePt t="121005" x="3435350" y="2238375"/>
          <p14:tracePt t="121017" x="3416300" y="2232025"/>
          <p14:tracePt t="121034" x="3368675" y="2219325"/>
          <p14:tracePt t="121051" x="3324225" y="2212975"/>
          <p14:tracePt t="121068" x="3276600" y="2200275"/>
          <p14:tracePt t="121101" x="3149600" y="2159000"/>
          <p14:tracePt t="121134" x="3079750" y="2159000"/>
          <p14:tracePt t="121151" x="3057525" y="2159000"/>
          <p14:tracePt t="121168" x="3032125" y="2159000"/>
          <p14:tracePt t="121184" x="3013075" y="2155825"/>
          <p14:tracePt t="121201" x="2997200" y="2155825"/>
          <p14:tracePt t="121217" x="2981325" y="2155825"/>
          <p14:tracePt t="121235" x="2962275" y="2155825"/>
          <p14:tracePt t="121251" x="2946400" y="2155825"/>
          <p14:tracePt t="121268" x="2924175" y="2155825"/>
          <p14:tracePt t="121285" x="2898775" y="2155825"/>
          <p14:tracePt t="121302" x="2876550" y="2155825"/>
          <p14:tracePt t="121320" x="2844800" y="2155825"/>
          <p14:tracePt t="121336" x="2822575" y="2155825"/>
          <p14:tracePt t="121353" x="2800350" y="2155825"/>
          <p14:tracePt t="121370" x="2784475" y="2155825"/>
          <p14:tracePt t="121386" x="2762250" y="2155825"/>
          <p14:tracePt t="121402" x="2749550" y="2155825"/>
          <p14:tracePt t="121418" x="2733675" y="2155825"/>
          <p14:tracePt t="121435" x="2692400" y="2149475"/>
          <p14:tracePt t="121451" x="2670175" y="2149475"/>
          <p14:tracePt t="121469" x="2644775" y="2149475"/>
          <p14:tracePt t="121485" x="2635250" y="2149475"/>
          <p14:tracePt t="121501" x="2625725" y="2149475"/>
          <p14:tracePt t="121518" x="2609850" y="2149475"/>
          <p14:tracePt t="121535" x="2597150" y="2149475"/>
          <p14:tracePt t="121551" x="2574925" y="2149475"/>
          <p14:tracePt t="121569" x="2533650" y="2149475"/>
          <p14:tracePt t="121586" x="2511425" y="2143125"/>
          <p14:tracePt t="121602" x="2482850" y="2143125"/>
          <p14:tracePt t="121619" x="2425700" y="2117725"/>
          <p14:tracePt t="121636" x="2371725" y="2111375"/>
          <p14:tracePt t="121652" x="2320925" y="2111375"/>
          <p14:tracePt t="121669" x="2225675" y="2098675"/>
          <p14:tracePt t="121685" x="2165350" y="2098675"/>
          <p14:tracePt t="121702" x="2079625" y="2082800"/>
          <p14:tracePt t="121719" x="1958975" y="2066925"/>
          <p14:tracePt t="121736" x="1895475" y="2054225"/>
          <p14:tracePt t="121752" x="1831975" y="2044700"/>
          <p14:tracePt t="121769" x="1768475" y="2044700"/>
          <p14:tracePt t="121786" x="1724025" y="2038350"/>
          <p14:tracePt t="121802" x="1666875" y="2038350"/>
          <p14:tracePt t="121819" x="1587500" y="2032000"/>
          <p14:tracePt t="121835" x="1527175" y="2032000"/>
          <p14:tracePt t="121851" x="1463675" y="2025650"/>
          <p14:tracePt t="121869" x="1377950" y="2019300"/>
          <p14:tracePt t="121885" x="1317625" y="2019300"/>
          <p14:tracePt t="121902" x="1257300" y="2019300"/>
          <p14:tracePt t="121906" x="1231900" y="2019300"/>
          <p14:tracePt t="121919" x="1181100" y="2019300"/>
          <p14:tracePt t="121936" x="1127125" y="2006600"/>
          <p14:tracePt t="121952" x="1063625" y="2000250"/>
          <p14:tracePt t="121968" x="962025" y="1968500"/>
          <p14:tracePt t="121985" x="889000" y="1968500"/>
          <p14:tracePt t="122001" x="828675" y="1962150"/>
          <p14:tracePt t="122018" x="765175" y="1962150"/>
          <p14:tracePt t="122034" x="723900" y="1962150"/>
          <p14:tracePt t="122052" x="660400" y="1955800"/>
          <p14:tracePt t="122069" x="558800" y="1955800"/>
          <p14:tracePt t="122085" x="495300" y="1949450"/>
          <p14:tracePt t="122102" x="450850" y="1949450"/>
          <p14:tracePt t="122118" x="409575" y="1949450"/>
          <p14:tracePt t="122135" x="393700" y="1949450"/>
          <p14:tracePt t="122152" x="384175" y="1949450"/>
          <p14:tracePt t="122170" x="371475" y="1949450"/>
          <p14:tracePt t="122186" x="361950" y="1949450"/>
          <p14:tracePt t="122202" x="333375" y="1949450"/>
          <p14:tracePt t="122219" x="298450" y="1949450"/>
          <p14:tracePt t="122236" x="276225" y="1949450"/>
          <p14:tracePt t="122251" x="266700" y="1949450"/>
          <p14:tracePt t="122268" x="254000" y="1949450"/>
          <p14:tracePt t="122284" x="238125" y="1949450"/>
          <p14:tracePt t="122301" x="228600" y="1949450"/>
          <p14:tracePt t="122318" x="212725" y="1949450"/>
          <p14:tracePt t="122335" x="203200" y="1949450"/>
          <p14:tracePt t="122352" x="174625" y="1949450"/>
          <p14:tracePt t="122369" x="149225" y="1943100"/>
          <p14:tracePt t="122385" x="127000" y="1933575"/>
          <p14:tracePt t="122401" x="117475" y="1920875"/>
          <p14:tracePt t="122418" x="101600" y="1920875"/>
          <p14:tracePt t="122435" x="92075" y="1917700"/>
          <p14:tracePt t="122452" x="76200" y="1908175"/>
          <p14:tracePt t="122468" x="63500" y="1898650"/>
          <p14:tracePt t="122485" x="53975" y="1892300"/>
          <p14:tracePt t="122502" x="41275" y="1892300"/>
          <p14:tracePt t="122519" x="31750" y="1892300"/>
          <p14:tracePt t="125315" x="92075" y="1885950"/>
          <p14:tracePt t="125321" x="184150" y="1885950"/>
          <p14:tracePt t="125335" x="365125" y="1885950"/>
          <p14:tracePt t="125352" x="631825" y="1901825"/>
          <p14:tracePt t="125368" x="942975" y="1955800"/>
          <p14:tracePt t="125385" x="1482725" y="2117725"/>
          <p14:tracePt t="125410" x="2082800" y="2339975"/>
          <p14:tracePt t="125436" x="2784475" y="2647950"/>
          <p14:tracePt t="125471" x="3336925" y="2940050"/>
          <p14:tracePt t="125487" x="3463925" y="3038475"/>
          <p14:tracePt t="125502" x="3565525" y="3114675"/>
          <p14:tracePt t="125518" x="3651250" y="3190875"/>
          <p14:tracePt t="125535" x="3730625" y="3257550"/>
          <p14:tracePt t="125551" x="3762375" y="3289300"/>
          <p14:tracePt t="125568" x="3771900" y="3298825"/>
          <p14:tracePt t="125584" x="3781425" y="3311525"/>
          <p14:tracePt t="125602" x="3781425" y="3321050"/>
          <p14:tracePt t="125673" x="3787775" y="3321050"/>
          <p14:tracePt t="125693" x="3790950" y="3321050"/>
          <p14:tracePt t="125736" x="3790950" y="3311525"/>
          <p14:tracePt t="125742" x="3790950" y="3292475"/>
          <p14:tracePt t="125751" x="3790950" y="3267075"/>
          <p14:tracePt t="125768" x="3787775" y="3222625"/>
          <p14:tracePt t="125785" x="3768725" y="3159125"/>
          <p14:tracePt t="125802" x="3756025" y="3121025"/>
          <p14:tracePt t="125818" x="3749675" y="3098800"/>
          <p14:tracePt t="125835" x="3749675" y="3057525"/>
          <p14:tracePt t="125851" x="3749675" y="3019425"/>
          <p14:tracePt t="125868" x="3743325" y="2984500"/>
          <p14:tracePt t="125885" x="3724275" y="2933700"/>
          <p14:tracePt t="125901" x="3711575" y="2901950"/>
          <p14:tracePt t="125918" x="3702050" y="2892425"/>
          <p14:tracePt t="125934" x="3689350" y="2879725"/>
          <p14:tracePt t="125951" x="3673475" y="2867025"/>
          <p14:tracePt t="125968" x="3663950" y="2857500"/>
          <p14:tracePt t="125984" x="3648075" y="2838450"/>
          <p14:tracePt t="126001" x="3638550" y="2828925"/>
          <p14:tracePt t="126018" x="3622675" y="2809875"/>
          <p14:tracePt t="126034" x="3606800" y="2778125"/>
          <p14:tracePt t="126051" x="3594100" y="2752725"/>
          <p14:tracePt t="126068" x="3581400" y="2724150"/>
          <p14:tracePt t="126084" x="3556000" y="2660650"/>
          <p14:tracePt t="126101" x="3543300" y="2622550"/>
          <p14:tracePt t="126118" x="3543300" y="2571750"/>
          <p14:tracePt t="126134" x="3543300" y="2501900"/>
          <p14:tracePt t="126151" x="3543300" y="2457450"/>
          <p14:tracePt t="126168" x="3543300" y="2397125"/>
          <p14:tracePt t="126185" x="3543300" y="2317750"/>
          <p14:tracePt t="126201" x="3543300" y="2282825"/>
          <p14:tracePt t="126218" x="3543300" y="2266950"/>
          <p14:tracePt t="126235" x="3543300" y="2251075"/>
          <p14:tracePt t="126251" x="3540125" y="2241550"/>
          <p14:tracePt t="126284" x="3540125" y="2235200"/>
          <p14:tracePt t="126301" x="3540125" y="2225675"/>
          <p14:tracePt t="126317" x="3540125" y="2216150"/>
          <p14:tracePt t="126334" x="3540125" y="2212975"/>
          <p14:tracePt t="126620" x="3533775" y="2225675"/>
          <p14:tracePt t="126627" x="3533775" y="2228850"/>
          <p14:tracePt t="126634" x="3533775" y="2235200"/>
          <p14:tracePt t="126651" x="3533775" y="2244725"/>
          <p14:tracePt t="126669" x="3527425" y="2257425"/>
          <p14:tracePt t="126685" x="3524250" y="2273300"/>
          <p14:tracePt t="126701" x="3524250" y="2282825"/>
          <p14:tracePt t="126718" x="3524250" y="2298700"/>
          <p14:tracePt t="126735" x="3524250" y="2308225"/>
          <p14:tracePt t="126751" x="3524250" y="2314575"/>
          <p14:tracePt t="126820" x="3524250" y="2324100"/>
          <p14:tracePt t="126826" x="3524250" y="2327275"/>
          <p14:tracePt t="126834" x="3524250" y="2333625"/>
          <p14:tracePt t="126851" x="3524250" y="2343150"/>
          <p14:tracePt t="126869" x="3524250" y="2359025"/>
          <p14:tracePt t="126885" x="3524250" y="2371725"/>
          <p14:tracePt t="126901" x="3524250" y="2381250"/>
          <p14:tracePt t="126918" x="3524250" y="2409825"/>
          <p14:tracePt t="126934" x="3524250" y="2425700"/>
          <p14:tracePt t="126951" x="3530600" y="2447925"/>
          <p14:tracePt t="126968" x="3543300" y="2489200"/>
          <p14:tracePt t="126984" x="3543300" y="2511425"/>
          <p14:tracePt t="127001" x="3543300" y="2540000"/>
          <p14:tracePt t="127004" x="3543300" y="2549525"/>
          <p14:tracePt t="127018" x="3543300" y="2571750"/>
          <p14:tracePt t="127035" x="3543300" y="2603500"/>
          <p14:tracePt t="127051" x="3543300" y="2625725"/>
          <p14:tracePt t="127068" x="3543300" y="2663825"/>
          <p14:tracePt t="127084" x="3543300" y="2686050"/>
          <p14:tracePt t="127101" x="3543300" y="2730500"/>
          <p14:tracePt t="127118" x="3543300" y="2816225"/>
          <p14:tracePt t="127134" x="3543300" y="2886075"/>
          <p14:tracePt t="127152" x="3543300" y="2978150"/>
          <p14:tracePt t="127168" x="3540125" y="3121025"/>
          <p14:tracePt t="127184" x="3530600" y="3194050"/>
          <p14:tracePt t="127201" x="3530600" y="3238500"/>
          <p14:tracePt t="127218" x="3530600" y="3276600"/>
          <p14:tracePt t="127234" x="3530600" y="3298825"/>
          <p14:tracePt t="127251" x="3530600" y="3321050"/>
          <p14:tracePt t="127268" x="3530600" y="3368675"/>
          <p14:tracePt t="127284" x="3530600" y="3413125"/>
          <p14:tracePt t="127301" x="3530600" y="3441700"/>
          <p14:tracePt t="127318" x="3530600" y="3482975"/>
          <p14:tracePt t="127334" x="3530600" y="3492500"/>
          <p14:tracePt t="127351" x="3530600" y="3508375"/>
          <p14:tracePt t="127368" x="3530600" y="3521075"/>
          <p14:tracePt t="127385" x="3530600" y="3530600"/>
          <p14:tracePt t="127420" x="3527425" y="3530600"/>
          <p14:tracePt t="127435" x="3514725" y="3530600"/>
          <p14:tracePt t="127451" x="3502025" y="3530600"/>
          <p14:tracePt t="127468" x="3492500" y="3530600"/>
          <p14:tracePt t="127501" x="3492500" y="3521075"/>
          <p14:tracePt t="127518" x="3486150" y="3489325"/>
          <p14:tracePt t="127535" x="3486150" y="3467100"/>
          <p14:tracePt t="127552" x="3479800" y="3435350"/>
          <p14:tracePt t="127568" x="3479800" y="3403600"/>
          <p14:tracePt t="127585" x="3479800" y="3375025"/>
          <p14:tracePt t="127601" x="3479800" y="3346450"/>
          <p14:tracePt t="127617" x="3479800" y="3260725"/>
          <p14:tracePt t="127634" x="3479800" y="3178175"/>
          <p14:tracePt t="127651" x="3479800" y="3095625"/>
          <p14:tracePt t="127667" x="3479800" y="3009900"/>
          <p14:tracePt t="127684" x="3473450" y="2965450"/>
          <p14:tracePt t="127701" x="3473450" y="2936875"/>
          <p14:tracePt t="127717" x="3467100" y="2889250"/>
          <p14:tracePt t="127734" x="3460750" y="2857500"/>
          <p14:tracePt t="127751" x="3460750" y="2835275"/>
          <p14:tracePt t="127767" x="3448050" y="2794000"/>
          <p14:tracePt t="127784" x="3448050" y="2771775"/>
          <p14:tracePt t="127801" x="3448050" y="2749550"/>
          <p14:tracePt t="127817" x="3448050" y="2711450"/>
          <p14:tracePt t="127834" x="3448050" y="2682875"/>
          <p14:tracePt t="127851" x="3448050" y="2660650"/>
          <p14:tracePt t="127868" x="3448050" y="2619375"/>
          <p14:tracePt t="127884" x="3448050" y="2597150"/>
          <p14:tracePt t="127901" x="3448050" y="2562225"/>
          <p14:tracePt t="127917" x="3448050" y="2520950"/>
          <p14:tracePt t="127934" x="3448050" y="2492375"/>
          <p14:tracePt t="127951" x="3448050" y="2470150"/>
          <p14:tracePt t="127967" x="3448050" y="2454275"/>
          <p14:tracePt t="127984" x="3448050" y="2444750"/>
          <p14:tracePt t="128001" x="3448050" y="2435225"/>
          <p14:tracePt t="128017" x="3457575" y="2419350"/>
          <p14:tracePt t="128034" x="3457575" y="2403475"/>
          <p14:tracePt t="128051" x="3457575" y="2393950"/>
          <p14:tracePt t="128067" x="3460750" y="2381250"/>
          <p14:tracePt t="128084" x="3460750" y="2368550"/>
          <p14:tracePt t="128101" x="3460750" y="2359025"/>
          <p14:tracePt t="128453" x="3460750" y="2362200"/>
          <p14:tracePt t="128460" x="3460750" y="2365375"/>
          <p14:tracePt t="128467" x="3467100" y="2371725"/>
          <p14:tracePt t="128484" x="3470275" y="2381250"/>
          <p14:tracePt t="128502" x="3486150" y="2403475"/>
          <p14:tracePt t="128534" x="3492500" y="2438400"/>
          <p14:tracePt t="128568" x="3492500" y="2495550"/>
          <p14:tracePt t="128584" x="3492500" y="2505075"/>
          <p14:tracePt t="128602" x="3492500" y="2520950"/>
          <p14:tracePt t="128617" x="3492500" y="2530475"/>
          <p14:tracePt t="128634" x="3492500" y="2540000"/>
          <p14:tracePt t="128652" x="3492500" y="2552700"/>
          <p14:tracePt t="128882" x="3492500" y="2543175"/>
          <p14:tracePt t="128889" x="3492500" y="2536825"/>
          <p14:tracePt t="128902" x="3492500" y="2520950"/>
          <p14:tracePt t="128918" x="3492500" y="2511425"/>
          <p14:tracePt t="128934" x="3492500" y="2501900"/>
          <p14:tracePt t="128951" x="3492500" y="2492375"/>
          <p14:tracePt t="129159" x="3482975" y="2514600"/>
          <p14:tracePt t="129166" x="3476625" y="2533650"/>
          <p14:tracePt t="129173" x="3470275" y="2543175"/>
          <p14:tracePt t="129184" x="3470275" y="2568575"/>
          <p14:tracePt t="129201" x="3470275" y="2609850"/>
          <p14:tracePt t="129218" x="3463925" y="2654300"/>
          <p14:tracePt t="129234" x="3457575" y="2708275"/>
          <p14:tracePt t="129251" x="3444875" y="2778125"/>
          <p14:tracePt t="129267" x="3438525" y="2822575"/>
          <p14:tracePt t="129284" x="3438525" y="2860675"/>
          <p14:tracePt t="129300" x="3432175" y="2901950"/>
          <p14:tracePt t="129317" x="3419475" y="2924175"/>
          <p14:tracePt t="129334" x="3413125" y="2952750"/>
          <p14:tracePt t="129351" x="3403600" y="2987675"/>
          <p14:tracePt t="129367" x="3390900" y="3019425"/>
          <p14:tracePt t="129384" x="3390900" y="3041650"/>
          <p14:tracePt t="129401" x="3390900" y="3079750"/>
          <p14:tracePt t="129417" x="3390900" y="3092450"/>
          <p14:tracePt t="129434" x="3390900" y="3111500"/>
          <p14:tracePt t="129451" x="3390900" y="3127375"/>
          <p14:tracePt t="129467" x="3390900" y="3136900"/>
          <p14:tracePt t="129484" x="3390900" y="3165475"/>
          <p14:tracePt t="129501" x="3390900" y="3197225"/>
          <p14:tracePt t="129517" x="3390900" y="3228975"/>
          <p14:tracePt t="129535" x="3390900" y="3248025"/>
          <p14:tracePt t="129551" x="3394075" y="3305175"/>
          <p14:tracePt t="129568" x="3400425" y="3327400"/>
          <p14:tracePt t="129585" x="3400425" y="3355975"/>
          <p14:tracePt t="129602" x="3400425" y="3378200"/>
          <p14:tracePt t="129618" x="3400425" y="3390900"/>
          <p14:tracePt t="129634" x="3400425" y="3413125"/>
          <p14:tracePt t="129651" x="3400425" y="3448050"/>
          <p14:tracePt t="129667" x="3400425" y="3470275"/>
          <p14:tracePt t="129684" x="3400425" y="3492500"/>
          <p14:tracePt t="129701" x="3400425" y="3511550"/>
          <p14:tracePt t="129717" x="3400425" y="3527425"/>
          <p14:tracePt t="129734" x="3400425" y="3536950"/>
          <p14:tracePt t="129751" x="3400425" y="3556000"/>
          <p14:tracePt t="129768" x="3400425" y="3568700"/>
          <p14:tracePt t="129784" x="3400425" y="3578225"/>
          <p14:tracePt t="129801" x="3400425" y="3590925"/>
          <p14:tracePt t="129817" x="3400425" y="3606800"/>
          <p14:tracePt t="129834" x="3400425" y="3616325"/>
          <p14:tracePt t="129851" x="3400425" y="3622675"/>
          <p14:tracePt t="129867" x="3394075" y="3622675"/>
          <p14:tracePt t="129885" x="3384550" y="3616325"/>
          <p14:tracePt t="129901" x="3336925" y="3533775"/>
          <p14:tracePt t="129918" x="3282950" y="3409950"/>
          <p14:tracePt t="129935" x="3232150" y="3209925"/>
          <p14:tracePt t="129950" x="3213100" y="3079750"/>
          <p14:tracePt t="129967" x="3187700" y="2971800"/>
          <p14:tracePt t="129985" x="3187700" y="2844800"/>
          <p14:tracePt t="130001" x="3187700" y="2800350"/>
          <p14:tracePt t="130017" x="3187700" y="2762250"/>
          <p14:tracePt t="130034" x="3187700" y="2740025"/>
          <p14:tracePt t="130051" x="3190875" y="2698750"/>
          <p14:tracePt t="130068" x="3203575" y="2682875"/>
          <p14:tracePt t="130071" x="3209925" y="2663825"/>
          <p14:tracePt t="130085" x="3219450" y="2647950"/>
          <p14:tracePt t="130101" x="3232150" y="2625725"/>
          <p14:tracePt t="130117" x="3244850" y="2593975"/>
          <p14:tracePt t="130135" x="3263900" y="2574925"/>
          <p14:tracePt t="130151" x="3273425" y="2565400"/>
          <p14:tracePt t="130168" x="3282950" y="2549525"/>
          <p14:tracePt t="130185" x="3298825" y="2527300"/>
          <p14:tracePt t="130201" x="3314700" y="2517775"/>
          <p14:tracePt t="130218" x="3327400" y="2508250"/>
          <p14:tracePt t="130234" x="3349625" y="2479675"/>
          <p14:tracePt t="130251" x="3394075" y="2447925"/>
          <p14:tracePt t="130268" x="3416300" y="2422525"/>
          <p14:tracePt t="130285" x="3451225" y="2393950"/>
          <p14:tracePt t="130300" x="3470275" y="2362200"/>
          <p14:tracePt t="130318" x="3486150" y="2352675"/>
          <p14:tracePt t="130334" x="3502025" y="2339975"/>
          <p14:tracePt t="130351" x="3511550" y="2324100"/>
          <p14:tracePt t="130367" x="3521075" y="2314575"/>
          <p14:tracePt t="130384" x="3540125" y="2298700"/>
          <p14:tracePt t="130401" x="3552825" y="2289175"/>
          <p14:tracePt t="130417" x="3562350" y="2273300"/>
          <p14:tracePt t="130435" x="3562350" y="2257425"/>
          <p14:tracePt t="130451" x="3562350" y="2254250"/>
          <p14:tracePt t="130506" x="3559175" y="2254250"/>
          <p14:tracePt t="130513" x="3556000" y="2254250"/>
          <p14:tracePt t="130521" x="3549650" y="2254250"/>
          <p14:tracePt t="130534" x="3540125" y="2254250"/>
          <p14:tracePt t="130551" x="3524250" y="2254250"/>
          <p14:tracePt t="130568" x="3514725" y="2254250"/>
          <p14:tracePt t="130584" x="3511550" y="2254250"/>
          <p14:tracePt t="130642" x="3505200" y="2254250"/>
          <p14:tracePt t="130649" x="3502025" y="2254250"/>
          <p14:tracePt t="130656" x="3495675" y="2254250"/>
          <p14:tracePt t="130667" x="3489325" y="2254250"/>
          <p14:tracePt t="130684" x="3470275" y="2270125"/>
          <p14:tracePt t="130700" x="3460750" y="2286000"/>
          <p14:tracePt t="130718" x="3451225" y="2295525"/>
          <p14:tracePt t="130734" x="3444875" y="2311400"/>
          <p14:tracePt t="130750" x="3444875" y="2339975"/>
          <p14:tracePt t="130768" x="3444875" y="2362200"/>
          <p14:tracePt t="130784" x="3444875" y="2438400"/>
          <p14:tracePt t="130800" x="3444875" y="2508250"/>
          <p14:tracePt t="130818" x="3444875" y="2568575"/>
          <p14:tracePt t="130834" x="3444875" y="2632075"/>
          <p14:tracePt t="130851" x="3444875" y="2667000"/>
          <p14:tracePt t="130867" x="3444875" y="2689225"/>
          <p14:tracePt t="130884" x="3444875" y="2705100"/>
          <p14:tracePt t="130900" x="3448050" y="2720975"/>
          <p14:tracePt t="130917" x="3457575" y="2730500"/>
          <p14:tracePt t="130934" x="3505200" y="2743200"/>
          <p14:tracePt t="130951" x="3540125" y="2743200"/>
          <p14:tracePt t="130968" x="3603625" y="2749550"/>
          <p14:tracePt t="130984" x="3733800" y="2755900"/>
          <p14:tracePt t="131001" x="3835400" y="2755900"/>
          <p14:tracePt t="131017" x="4022725" y="2784475"/>
          <p14:tracePt t="131034" x="4330700" y="2813050"/>
          <p14:tracePt t="131050" x="4568825" y="2832100"/>
          <p14:tracePt t="131067" x="4756150" y="2876550"/>
          <p14:tracePt t="131084" x="5016500" y="2952750"/>
          <p14:tracePt t="131100" x="5159375" y="3016250"/>
          <p14:tracePt t="131117" x="5283200" y="3067050"/>
          <p14:tracePt t="131134" x="5499100" y="3149600"/>
          <p14:tracePt t="131150" x="5629275" y="3184525"/>
          <p14:tracePt t="131168" x="5727700" y="3216275"/>
          <p14:tracePt t="131184" x="5889625" y="3282950"/>
          <p14:tracePt t="131200" x="5978525" y="3324225"/>
          <p14:tracePt t="131217" x="6057900" y="3365500"/>
          <p14:tracePt t="131234" x="6156325" y="3435350"/>
          <p14:tracePt t="131251" x="6235700" y="3473450"/>
          <p14:tracePt t="131268" x="6324600" y="3505200"/>
          <p14:tracePt t="131284" x="6432550" y="3559175"/>
          <p14:tracePt t="131300" x="6470650" y="3578225"/>
          <p14:tracePt t="131317" x="6492875" y="3587750"/>
          <p14:tracePt t="131334" x="6508750" y="3609975"/>
          <p14:tracePt t="131351" x="6518275" y="3619500"/>
          <p14:tracePt t="131367" x="6527800" y="3629025"/>
          <p14:tracePt t="131384" x="6534150" y="3635375"/>
          <p14:tracePt t="131400" x="6543675" y="3638550"/>
          <p14:tracePt t="131417" x="6550025" y="3644900"/>
          <p14:tracePt t="131434" x="6550025" y="3648075"/>
          <p14:tracePt t="131469" x="6553200" y="3648075"/>
          <p14:tracePt t="131491" x="6559550" y="3648075"/>
          <p14:tracePt t="131501" x="6562725" y="3648075"/>
          <p14:tracePt t="131519" x="6578600" y="3648075"/>
          <p14:tracePt t="131534" x="6600825" y="3635375"/>
          <p14:tracePt t="131550" x="6610350" y="3625850"/>
          <p14:tracePt t="131567" x="6613525" y="3622675"/>
          <p14:tracePt t="131819" x="6661150" y="3632200"/>
          <p14:tracePt t="131826" x="6721475" y="3651250"/>
          <p14:tracePt t="131833" x="6772275" y="3667125"/>
          <p14:tracePt t="131850" x="6826250" y="3695700"/>
          <p14:tracePt t="131868" x="6892925" y="3714750"/>
          <p14:tracePt t="131884" x="6937375" y="3721100"/>
          <p14:tracePt t="131901" x="6988175" y="3721100"/>
          <p14:tracePt t="131918" x="7077075" y="3717925"/>
          <p14:tracePt t="131934" x="7137400" y="3708400"/>
          <p14:tracePt t="131951" x="7181850" y="3702050"/>
          <p14:tracePt t="131968" x="7216775" y="3702050"/>
          <p14:tracePt t="131983" x="7229475" y="3702050"/>
          <p14:tracePt t="132000" x="7235825" y="3702050"/>
          <p14:tracePt t="132017" x="7239000" y="3702050"/>
          <p14:tracePt t="132061" x="7239000" y="3698875"/>
          <p14:tracePt t="132068" x="7239000" y="3686175"/>
          <p14:tracePt t="132083" x="7239000" y="3673475"/>
          <p14:tracePt t="132100" x="7239000" y="3651250"/>
          <p14:tracePt t="132118" x="7245350" y="3594100"/>
          <p14:tracePt t="132133" x="7245350" y="3549650"/>
          <p14:tracePt t="132150" x="7245350" y="3508375"/>
          <p14:tracePt t="132168" x="7258050" y="3444875"/>
          <p14:tracePt t="132184" x="7258050" y="3406775"/>
          <p14:tracePt t="132201" x="7267575" y="3352800"/>
          <p14:tracePt t="132218" x="7273925" y="3273425"/>
          <p14:tracePt t="132234" x="7286625" y="3219450"/>
          <p14:tracePt t="132250" x="7286625" y="3159125"/>
          <p14:tracePt t="132267" x="7286625" y="2997200"/>
          <p14:tracePt t="132284" x="7286625" y="2895600"/>
          <p14:tracePt t="132300" x="7273925" y="2809875"/>
          <p14:tracePt t="132318" x="7273925" y="2701925"/>
          <p14:tracePt t="132334" x="7273925" y="2644775"/>
          <p14:tracePt t="132350" x="7273925" y="2600325"/>
          <p14:tracePt t="132367" x="7289800" y="2533650"/>
          <p14:tracePt t="132384" x="7289800" y="2505075"/>
          <p14:tracePt t="132400" x="7289800" y="2482850"/>
          <p14:tracePt t="132417" x="7289800" y="2451100"/>
          <p14:tracePt t="132434" x="7289800" y="2441575"/>
          <p14:tracePt t="132451" x="7289800" y="2432050"/>
          <p14:tracePt t="132467" x="7289800" y="2409825"/>
          <p14:tracePt t="132484" x="7289800" y="2400300"/>
          <p14:tracePt t="132501" x="7289800" y="2378075"/>
          <p14:tracePt t="132517" x="7277100" y="2336800"/>
          <p14:tracePt t="132533" x="7264400" y="2298700"/>
          <p14:tracePt t="132550" x="7251700" y="2270125"/>
          <p14:tracePt t="132567" x="7235825" y="2235200"/>
          <p14:tracePt t="132584" x="7235825" y="2222500"/>
          <p14:tracePt t="132601" x="7235825" y="2219325"/>
          <p14:tracePt t="132603" x="7229475" y="2219325"/>
          <p14:tracePt t="132617" x="7213600" y="2212975"/>
          <p14:tracePt t="132636" x="7204075" y="2203450"/>
          <p14:tracePt t="132650" x="7188200" y="2197100"/>
          <p14:tracePt t="132667" x="7153275" y="2174875"/>
          <p14:tracePt t="132683" x="7143750" y="2165350"/>
          <p14:tracePt t="132700" x="7134225" y="2165350"/>
          <p14:tracePt t="132717" x="7112000" y="2165350"/>
          <p14:tracePt t="132733" x="7108825" y="2165350"/>
          <p14:tracePt t="132767" x="7099300" y="2165350"/>
          <p14:tracePt t="132784" x="7092950" y="2165350"/>
          <p14:tracePt t="132801" x="7083425" y="2165350"/>
          <p14:tracePt t="132860" x="7083425" y="2171700"/>
          <p14:tracePt t="132867" x="7083425" y="2174875"/>
          <p14:tracePt t="132874" x="7083425" y="2181225"/>
          <p14:tracePt t="132883" x="7077075" y="2190750"/>
          <p14:tracePt t="132901" x="7073900" y="2200275"/>
          <p14:tracePt t="132917" x="7051675" y="2216150"/>
          <p14:tracePt t="132933" x="7042150" y="2225675"/>
          <p14:tracePt t="132950" x="7032625" y="2254250"/>
          <p14:tracePt t="132967" x="7010400" y="2282825"/>
          <p14:tracePt t="132984" x="6997700" y="2305050"/>
          <p14:tracePt t="133000" x="6994525" y="2320925"/>
          <p14:tracePt t="133017" x="6994525" y="2352675"/>
          <p14:tracePt t="133034" x="6988175" y="2368550"/>
          <p14:tracePt t="133051" x="6985000" y="2390775"/>
          <p14:tracePt t="133068" x="6965950" y="2435225"/>
          <p14:tracePt t="133084" x="6946900" y="2457450"/>
          <p14:tracePt t="133101" x="6934200" y="2489200"/>
          <p14:tracePt t="133117" x="6924675" y="2536825"/>
          <p14:tracePt t="133133" x="6918325" y="2568575"/>
          <p14:tracePt t="133150" x="6911975" y="2597150"/>
          <p14:tracePt t="133168" x="6886575" y="2632075"/>
          <p14:tracePt t="133184" x="6873875" y="2663825"/>
          <p14:tracePt t="133202" x="6858000" y="2698750"/>
          <p14:tracePt t="133218" x="6845300" y="2730500"/>
          <p14:tracePt t="133234" x="6826250" y="2759075"/>
          <p14:tracePt t="133252" x="6807200" y="2816225"/>
          <p14:tracePt t="133267" x="6794500" y="2854325"/>
          <p14:tracePt t="133283" x="6788150" y="2876550"/>
          <p14:tracePt t="133301" x="6784975" y="2917825"/>
          <p14:tracePt t="133317" x="6772275" y="2933700"/>
          <p14:tracePt t="133334" x="6765925" y="2955925"/>
          <p14:tracePt t="133352" x="6750050" y="2990850"/>
          <p14:tracePt t="133368" x="6743700" y="3022600"/>
          <p14:tracePt t="133384" x="6743700" y="3051175"/>
          <p14:tracePt t="133400" x="6743700" y="3095625"/>
          <p14:tracePt t="133417" x="6743700" y="3155950"/>
          <p14:tracePt t="133433" x="6737350" y="3187700"/>
          <p14:tracePt t="133452" x="6724650" y="3228975"/>
          <p14:tracePt t="133468" x="6718300" y="3257550"/>
          <p14:tracePt t="133484" x="6708775" y="3282950"/>
          <p14:tracePt t="133502" x="6696075" y="3346450"/>
          <p14:tracePt t="133518" x="6686550" y="3406775"/>
          <p14:tracePt t="133534" x="6680200" y="3467100"/>
          <p14:tracePt t="133551" x="6680200" y="3536950"/>
          <p14:tracePt t="133567" x="6680200" y="3581400"/>
          <p14:tracePt t="133584" x="6680200" y="3609975"/>
          <p14:tracePt t="133601" x="6680200" y="3651250"/>
          <p14:tracePt t="133618" x="6680200" y="3660775"/>
          <p14:tracePt t="133634" x="6680200" y="3670300"/>
          <p14:tracePt t="133651" x="6680200" y="3692525"/>
          <p14:tracePt t="133667" x="6680200" y="3702050"/>
          <p14:tracePt t="133684" x="6680200" y="3711575"/>
          <p14:tracePt t="133701" x="6680200" y="3724275"/>
          <p14:tracePt t="133717" x="6680200" y="3736975"/>
          <p14:tracePt t="133752" x="6677025" y="3736975"/>
          <p14:tracePt t="133830" x="6677025" y="3727450"/>
          <p14:tracePt t="133837" x="6677025" y="3724275"/>
          <p14:tracePt t="133851" x="6677025" y="3714750"/>
          <p14:tracePt t="133867" x="6677025" y="3705225"/>
          <p14:tracePt t="133883" x="6664325" y="3673475"/>
          <p14:tracePt t="133901" x="6645275" y="3609975"/>
          <p14:tracePt t="133918" x="6613525" y="3530600"/>
          <p14:tracePt t="133934" x="6556375" y="3451225"/>
          <p14:tracePt t="133951" x="6442075" y="3343275"/>
          <p14:tracePt t="133967" x="6337300" y="3254375"/>
          <p14:tracePt t="133984" x="6200775" y="3146425"/>
          <p14:tracePt t="134001" x="5934075" y="2974975"/>
          <p14:tracePt t="134017" x="5753100" y="2879725"/>
          <p14:tracePt t="134035" x="5575300" y="2806700"/>
          <p14:tracePt t="134051" x="5384800" y="2743200"/>
          <p14:tracePt t="134068" x="5264150" y="2708275"/>
          <p14:tracePt t="134084" x="5133975" y="2692400"/>
          <p14:tracePt t="134101" x="5003800" y="2682875"/>
          <p14:tracePt t="134118" x="4899025" y="2682875"/>
          <p14:tracePt t="134122" x="4864100" y="2682875"/>
          <p14:tracePt t="134134" x="4806950" y="2682875"/>
          <p14:tracePt t="134150" x="4667250" y="2689225"/>
          <p14:tracePt t="134167" x="4594225" y="2689225"/>
          <p14:tracePt t="134184" x="4543425" y="2689225"/>
          <p14:tracePt t="134201" x="4419600" y="2689225"/>
          <p14:tracePt t="134218" x="4321175" y="2676525"/>
          <p14:tracePt t="134234" x="4203700" y="2660650"/>
          <p14:tracePt t="134251" x="4025900" y="2625725"/>
          <p14:tracePt t="134267" x="3908425" y="2609850"/>
          <p14:tracePt t="134283" x="3835400" y="2600325"/>
          <p14:tracePt t="134300" x="3771900" y="2600325"/>
          <p14:tracePt t="134317" x="3743325" y="2600325"/>
          <p14:tracePt t="134334" x="3721100" y="2600325"/>
          <p14:tracePt t="134351" x="3679825" y="2600325"/>
          <p14:tracePt t="134368" x="3657600" y="2600325"/>
          <p14:tracePt t="134383" x="3629025" y="2600325"/>
          <p14:tracePt t="134400" x="3565525" y="2600325"/>
          <p14:tracePt t="134417" x="3536950" y="2600325"/>
          <p14:tracePt t="134434" x="3508375" y="2600325"/>
          <p14:tracePt t="134450" x="3473450" y="2600325"/>
          <p14:tracePt t="134468" x="3444875" y="2600325"/>
          <p14:tracePt t="134484" x="3409950" y="2600325"/>
          <p14:tracePt t="134501" x="3362325" y="2600325"/>
          <p14:tracePt t="134517" x="3330575" y="2600325"/>
          <p14:tracePt t="134534" x="3314700" y="2600325"/>
          <p14:tracePt t="134550" x="3302000" y="2600325"/>
          <p14:tracePt t="134583" x="3308350" y="2600325"/>
          <p14:tracePt t="134601" x="3362325" y="2600325"/>
          <p14:tracePt t="134618" x="3400425" y="2600325"/>
          <p14:tracePt t="134621" x="3416300" y="2600325"/>
          <p14:tracePt t="134635" x="3429000" y="2600325"/>
          <p14:tracePt t="134651" x="3441700" y="2600325"/>
          <p14:tracePt t="134667" x="3451225" y="2600325"/>
          <p14:tracePt t="134765" x="3463925" y="2600325"/>
          <p14:tracePt t="134772" x="3467100" y="2600325"/>
          <p14:tracePt t="134785" x="3476625" y="2600325"/>
          <p14:tracePt t="134801" x="3505200" y="2597150"/>
          <p14:tracePt t="134817" x="3552825" y="2584450"/>
          <p14:tracePt t="134833" x="3597275" y="2568575"/>
          <p14:tracePt t="134850" x="3683000" y="2562225"/>
          <p14:tracePt t="134867" x="3778250" y="2555875"/>
          <p14:tracePt t="134884" x="3879850" y="2555875"/>
          <p14:tracePt t="134900" x="4000500" y="2546350"/>
          <p14:tracePt t="134917" x="4083050" y="2546350"/>
          <p14:tracePt t="134934" x="4222750" y="2540000"/>
          <p14:tracePt t="134950" x="4305300" y="2540000"/>
          <p14:tracePt t="134967" x="4378325" y="2540000"/>
          <p14:tracePt t="134985" x="4495800" y="2543175"/>
          <p14:tracePt t="135000" x="4578350" y="2552700"/>
          <p14:tracePt t="135017" x="4651375" y="2565400"/>
          <p14:tracePt t="135035" x="4730750" y="2581275"/>
          <p14:tracePt t="135051" x="4784725" y="2581275"/>
          <p14:tracePt t="135068" x="4829175" y="2587625"/>
          <p14:tracePt t="135084" x="4914900" y="2593975"/>
          <p14:tracePt t="135100" x="4987925" y="2600325"/>
          <p14:tracePt t="135117" x="5051425" y="2613025"/>
          <p14:tracePt t="135133" x="5133975" y="2622550"/>
          <p14:tracePt t="135136" x="5168900" y="2622550"/>
          <p14:tracePt t="135150" x="5299075" y="2628900"/>
          <p14:tracePt t="135168" x="5438775" y="2657475"/>
          <p14:tracePt t="135185" x="5600700" y="2657475"/>
          <p14:tracePt t="135201" x="5727700" y="2663825"/>
          <p14:tracePt t="135217" x="5835650" y="2673350"/>
          <p14:tracePt t="135234" x="5953125" y="2689225"/>
          <p14:tracePt t="135250" x="6013450" y="2695575"/>
          <p14:tracePt t="135267" x="6096000" y="2701925"/>
          <p14:tracePt t="135284" x="6261100" y="2711450"/>
          <p14:tracePt t="135300" x="6334125" y="2717800"/>
          <p14:tracePt t="135317" x="6394450" y="2733675"/>
          <p14:tracePt t="135333" x="6473825" y="2733675"/>
          <p14:tracePt t="135350" x="6515100" y="2733675"/>
          <p14:tracePt t="135366" x="6553200" y="2733675"/>
          <p14:tracePt t="135383" x="6613525" y="2733675"/>
          <p14:tracePt t="135400" x="6657975" y="2733675"/>
          <p14:tracePt t="135417" x="6696075" y="2733675"/>
          <p14:tracePt t="135434" x="6756400" y="2733675"/>
          <p14:tracePt t="135451" x="6778625" y="2733675"/>
          <p14:tracePt t="135467" x="6800850" y="2733675"/>
          <p14:tracePt t="135484" x="6835775" y="2733675"/>
          <p14:tracePt t="135500" x="6845300" y="2733675"/>
          <p14:tracePt t="135517" x="6867525" y="2733675"/>
          <p14:tracePt t="135533" x="6899275" y="2733675"/>
          <p14:tracePt t="135550" x="6927850" y="2733675"/>
          <p14:tracePt t="135567" x="6943725" y="2733675"/>
          <p14:tracePt t="135584" x="6959600" y="2733675"/>
          <p14:tracePt t="135601" x="6975475" y="2733675"/>
          <p14:tracePt t="135617" x="6978650" y="2733675"/>
          <p14:tracePt t="135812" x="6921500" y="2730500"/>
          <p14:tracePt t="135820" x="6829425" y="2730500"/>
          <p14:tracePt t="135833" x="6657975" y="2730500"/>
          <p14:tracePt t="135850" x="6442075" y="2736850"/>
          <p14:tracePt t="135869" x="6175375" y="2762250"/>
          <p14:tracePt t="135884" x="5994400" y="2762250"/>
          <p14:tracePt t="135901" x="5857875" y="2762250"/>
          <p14:tracePt t="135917" x="5730875" y="2762250"/>
          <p14:tracePt t="135933" x="5556250" y="2762250"/>
          <p14:tracePt t="135950" x="5464175" y="2762250"/>
          <p14:tracePt t="135967" x="5372100" y="2762250"/>
          <p14:tracePt t="135983" x="5254625" y="2762250"/>
          <p14:tracePt t="136000" x="5162550" y="2762250"/>
          <p14:tracePt t="136017" x="5080000" y="2762250"/>
          <p14:tracePt t="136034" x="5000625" y="2762250"/>
          <p14:tracePt t="136050" x="4968875" y="2768600"/>
          <p14:tracePt t="136066" x="4940300" y="2768600"/>
          <p14:tracePt t="136083" x="4899025" y="2781300"/>
          <p14:tracePt t="136100" x="4848225" y="2781300"/>
          <p14:tracePt t="136117" x="4787900" y="2787650"/>
          <p14:tracePt t="136134" x="4702175" y="2787650"/>
          <p14:tracePt t="136150" x="4641850" y="2787650"/>
          <p14:tracePt t="136167" x="4581525" y="2794000"/>
          <p14:tracePt t="136183" x="4518025" y="2794000"/>
          <p14:tracePt t="136200" x="4473575" y="2794000"/>
          <p14:tracePt t="136217" x="4438650" y="2794000"/>
          <p14:tracePt t="136234" x="4352925" y="2794000"/>
          <p14:tracePt t="136250" x="4292600" y="2794000"/>
          <p14:tracePt t="136267" x="4241800" y="2794000"/>
          <p14:tracePt t="136284" x="4178300" y="2794000"/>
          <p14:tracePt t="136301" x="4149725" y="2794000"/>
          <p14:tracePt t="136317" x="4133850" y="2794000"/>
          <p14:tracePt t="136334" x="4114800" y="2794000"/>
          <p14:tracePt t="136350" x="4105275" y="2794000"/>
          <p14:tracePt t="136366" x="4095750" y="2794000"/>
          <p14:tracePt t="136383" x="4079875" y="2794000"/>
          <p14:tracePt t="136400" x="4064000" y="2794000"/>
          <p14:tracePt t="136418" x="4051300" y="2794000"/>
          <p14:tracePt t="136433" x="4041775" y="2794000"/>
          <p14:tracePt t="136450" x="4032250" y="2794000"/>
          <p14:tracePt t="136467" x="4016375" y="2794000"/>
          <p14:tracePt t="136483" x="4000500" y="2794000"/>
          <p14:tracePt t="136500" x="3984625" y="2794000"/>
          <p14:tracePt t="136518" x="3937000" y="2790825"/>
          <p14:tracePt t="136534" x="3892550" y="2784475"/>
          <p14:tracePt t="136551" x="3854450" y="2778125"/>
          <p14:tracePt t="136568" x="3806825" y="2765425"/>
          <p14:tracePt t="136584" x="3778250" y="2752725"/>
          <p14:tracePt t="136600" x="3756025" y="2752725"/>
          <p14:tracePt t="136617" x="3733800" y="2752725"/>
          <p14:tracePt t="136633" x="3711575" y="2752725"/>
          <p14:tracePt t="136650" x="3698875" y="2752725"/>
          <p14:tracePt t="136668" x="3670300" y="2752725"/>
          <p14:tracePt t="136684" x="3660775" y="2752725"/>
          <p14:tracePt t="136701" x="3651250" y="2752725"/>
          <p14:tracePt t="136718" x="3638550" y="2752725"/>
          <p14:tracePt t="136734" x="3622675" y="2752725"/>
          <p14:tracePt t="136750" x="3616325" y="2752725"/>
          <p14:tracePt t="136767" x="3613150" y="2752725"/>
          <p14:tracePt t="137083" x="3613150" y="2749550"/>
          <p14:tracePt t="137089" x="3629025" y="2749550"/>
          <p14:tracePt t="137100" x="3641725" y="2749550"/>
          <p14:tracePt t="137117" x="3673475" y="2743200"/>
          <p14:tracePt t="137133" x="3705225" y="2743200"/>
          <p14:tracePt t="137150" x="3727450" y="2743200"/>
          <p14:tracePt t="137167" x="3752850" y="2743200"/>
          <p14:tracePt t="137184" x="3768725" y="2743200"/>
          <p14:tracePt t="137201" x="3784600" y="2743200"/>
          <p14:tracePt t="137218" x="3825875" y="2743200"/>
          <p14:tracePt t="137234" x="3860800" y="2743200"/>
          <p14:tracePt t="137250" x="3924300" y="2743200"/>
          <p14:tracePt t="137267" x="4064000" y="2743200"/>
          <p14:tracePt t="137283" x="4168775" y="2746375"/>
          <p14:tracePt t="137300" x="4251325" y="2755900"/>
          <p14:tracePt t="137316" x="4368800" y="2762250"/>
          <p14:tracePt t="137333" x="4460875" y="2762250"/>
          <p14:tracePt t="137351" x="4511675" y="2762250"/>
          <p14:tracePt t="137367" x="4606925" y="2762250"/>
          <p14:tracePt t="137384" x="4667250" y="2768600"/>
          <p14:tracePt t="137400" x="4727575" y="2768600"/>
          <p14:tracePt t="137416" x="4797425" y="2781300"/>
          <p14:tracePt t="137433" x="4826000" y="2781300"/>
          <p14:tracePt t="137450" x="4857750" y="2787650"/>
          <p14:tracePt t="137467" x="4883150" y="2787650"/>
          <p14:tracePt t="137483" x="4905375" y="2787650"/>
          <p14:tracePt t="137500" x="4921250" y="2794000"/>
          <p14:tracePt t="137517" x="4946650" y="2794000"/>
          <p14:tracePt t="137533" x="4968875" y="2794000"/>
          <p14:tracePt t="137550" x="4978400" y="2794000"/>
          <p14:tracePt t="137567" x="5010150" y="2794000"/>
          <p14:tracePt t="137584" x="5026025" y="2794000"/>
          <p14:tracePt t="137600" x="5048250" y="2794000"/>
          <p14:tracePt t="137617" x="5102225" y="2794000"/>
          <p14:tracePt t="137634" x="5146675" y="2794000"/>
          <p14:tracePt t="137650" x="5191125" y="2794000"/>
          <p14:tracePt t="137667" x="5254625" y="2794000"/>
          <p14:tracePt t="137683" x="5283200" y="2794000"/>
          <p14:tracePt t="137700" x="5321300" y="2794000"/>
          <p14:tracePt t="137716" x="5381625" y="2794000"/>
          <p14:tracePt t="137733" x="5419725" y="2794000"/>
          <p14:tracePt t="137750" x="5473700" y="2806700"/>
          <p14:tracePt t="137766" x="5553075" y="2822575"/>
          <p14:tracePt t="137783" x="5597525" y="2828925"/>
          <p14:tracePt t="137800" x="5645150" y="2835275"/>
          <p14:tracePt t="137816" x="5692775" y="2835275"/>
          <p14:tracePt t="137833" x="5721350" y="2835275"/>
          <p14:tracePt t="137850" x="5737225" y="2835275"/>
          <p14:tracePt t="137867" x="5775325" y="2835275"/>
          <p14:tracePt t="137883" x="5791200" y="2835275"/>
          <p14:tracePt t="137902" x="5826125" y="2851150"/>
          <p14:tracePt t="137917" x="5848350" y="2851150"/>
          <p14:tracePt t="137933" x="5876925" y="2851150"/>
          <p14:tracePt t="137951" x="5895975" y="2851150"/>
          <p14:tracePt t="137966" x="5911850" y="2851150"/>
          <p14:tracePt t="137983" x="5940425" y="2857500"/>
          <p14:tracePt t="138000" x="5972175" y="2863850"/>
          <p14:tracePt t="138017" x="6035675" y="2882900"/>
          <p14:tracePt t="138033" x="6089650" y="2898775"/>
          <p14:tracePt t="138051" x="6153150" y="2911475"/>
          <p14:tracePt t="138067" x="6181725" y="2911475"/>
          <p14:tracePt t="138083" x="6191250" y="2911475"/>
          <p14:tracePt t="138101" x="6207125" y="2911475"/>
          <p14:tracePt t="138117" x="6216650" y="2911475"/>
          <p14:tracePt t="138133" x="6232525" y="2911475"/>
          <p14:tracePt t="138150" x="6242050" y="2911475"/>
          <p14:tracePt t="138167" x="6261100" y="2914650"/>
          <p14:tracePt t="138183" x="6286500" y="2927350"/>
          <p14:tracePt t="138200" x="6305550" y="2927350"/>
          <p14:tracePt t="138217" x="6315075" y="2927350"/>
          <p14:tracePt t="138233" x="6330950" y="2927350"/>
          <p14:tracePt t="138251" x="6346825" y="2927350"/>
          <p14:tracePt t="138266" x="6356350" y="2927350"/>
          <p14:tracePt t="138283" x="6365875" y="2927350"/>
          <p14:tracePt t="138300" x="6384925" y="2936875"/>
          <p14:tracePt t="138316" x="6394450" y="2943225"/>
          <p14:tracePt t="138333" x="6403975" y="2943225"/>
          <p14:tracePt t="138351" x="6426200" y="2943225"/>
          <p14:tracePt t="138367" x="6429375" y="2943225"/>
          <p14:tracePt t="139450" x="6416675" y="2927350"/>
          <p14:tracePt t="139456" x="6394450" y="2908300"/>
          <p14:tracePt t="139466" x="6365875" y="2876550"/>
          <p14:tracePt t="139483" x="6321425" y="2828925"/>
          <p14:tracePt t="139500" x="6251575" y="2755900"/>
          <p14:tracePt t="139516" x="6191250" y="2705100"/>
          <p14:tracePt t="139550" x="6042025" y="2600325"/>
          <p14:tracePt t="139583" x="5956300" y="2543175"/>
          <p14:tracePt t="139600" x="5911850" y="2505075"/>
          <p14:tracePt t="139616" x="5883275" y="2486025"/>
          <p14:tracePt t="139633" x="5851525" y="2473325"/>
          <p14:tracePt t="139650" x="5807075" y="2447925"/>
          <p14:tracePt t="139666" x="5784850" y="2438400"/>
          <p14:tracePt t="139683" x="5762625" y="2425700"/>
          <p14:tracePt t="139700" x="5718175" y="2406650"/>
          <p14:tracePt t="139717" x="5689600" y="2406650"/>
          <p14:tracePt t="139733" x="5667375" y="2397125"/>
          <p14:tracePt t="139749" x="5619750" y="2397125"/>
          <p14:tracePt t="139766" x="5591175" y="2397125"/>
          <p14:tracePt t="139784" x="5527675" y="2397125"/>
          <p14:tracePt t="139800" x="5483225" y="2397125"/>
          <p14:tracePt t="139817" x="5438775" y="2397125"/>
          <p14:tracePt t="139834" x="5375275" y="2374900"/>
          <p14:tracePt t="139850" x="5346700" y="2374900"/>
          <p14:tracePt t="139866" x="5308600" y="2374900"/>
          <p14:tracePt t="139883" x="5270500" y="2371725"/>
          <p14:tracePt t="139900" x="5238750" y="2371725"/>
          <p14:tracePt t="139917" x="5216525" y="2371725"/>
          <p14:tracePt t="139935" x="5178425" y="2371725"/>
          <p14:tracePt t="139950" x="5156200" y="2371725"/>
          <p14:tracePt t="139967" x="5127625" y="2371725"/>
          <p14:tracePt t="139984" x="5086350" y="2371725"/>
          <p14:tracePt t="140000" x="5060950" y="2384425"/>
          <p14:tracePt t="140016" x="5038725" y="2403475"/>
          <p14:tracePt t="140033" x="5016500" y="2419350"/>
          <p14:tracePt t="140049" x="5000625" y="2428875"/>
          <p14:tracePt t="140066" x="4972050" y="2441575"/>
          <p14:tracePt t="140083" x="4937125" y="2463800"/>
          <p14:tracePt t="140099" x="4905375" y="2476500"/>
          <p14:tracePt t="140116" x="4883150" y="2489200"/>
          <p14:tracePt t="140133" x="4838700" y="2505075"/>
          <p14:tracePt t="140149" x="4829175" y="2520950"/>
          <p14:tracePt t="140166" x="4819650" y="2530475"/>
          <p14:tracePt t="140183" x="4797425" y="2546350"/>
          <p14:tracePt t="140199" x="4787900" y="2555875"/>
          <p14:tracePt t="140216" x="4778375" y="2578100"/>
          <p14:tracePt t="140233" x="4762500" y="2613025"/>
          <p14:tracePt t="140250" x="4743450" y="2644775"/>
          <p14:tracePt t="140266" x="4730750" y="2667000"/>
          <p14:tracePt t="140283" x="4718050" y="2708275"/>
          <p14:tracePt t="140300" x="4718050" y="2730500"/>
          <p14:tracePt t="140317" x="4718050" y="2759075"/>
          <p14:tracePt t="140334" x="4718050" y="2787650"/>
          <p14:tracePt t="140350" x="4718050" y="2809875"/>
          <p14:tracePt t="140367" x="4718050" y="2822575"/>
          <p14:tracePt t="140383" x="4718050" y="2844800"/>
          <p14:tracePt t="140400" x="4718050" y="2867025"/>
          <p14:tracePt t="140416" x="4718050" y="2889250"/>
          <p14:tracePt t="140432" x="4718050" y="2927350"/>
          <p14:tracePt t="140449" x="4718050" y="2955925"/>
          <p14:tracePt t="140466" x="4718050" y="2978150"/>
          <p14:tracePt t="140482" x="4718050" y="2994025"/>
          <p14:tracePt t="140499" x="4718050" y="3016250"/>
          <p14:tracePt t="140516" x="4718050" y="3025775"/>
          <p14:tracePt t="140533" x="4721225" y="3038475"/>
          <p14:tracePt t="140549" x="4730750" y="3060700"/>
          <p14:tracePt t="140567" x="4746625" y="3076575"/>
          <p14:tracePt t="140584" x="4768850" y="3098800"/>
          <p14:tracePt t="140600" x="4794250" y="3117850"/>
          <p14:tracePt t="140617" x="4816475" y="3127375"/>
          <p14:tracePt t="140633" x="4835525" y="3143250"/>
          <p14:tracePt t="140650" x="4867275" y="3155950"/>
          <p14:tracePt t="140667" x="4889500" y="3171825"/>
          <p14:tracePt t="140669" x="4902200" y="3178175"/>
          <p14:tracePt t="140683" x="4946650" y="3190875"/>
          <p14:tracePt t="140699" x="5010150" y="3206750"/>
          <p14:tracePt t="140716" x="5073650" y="3213100"/>
          <p14:tracePt t="140734" x="5168900" y="3213100"/>
          <p14:tracePt t="140750" x="5219700" y="3213100"/>
          <p14:tracePt t="140767" x="5264150" y="3213100"/>
          <p14:tracePt t="140783" x="5299075" y="3213100"/>
          <p14:tracePt t="140799" x="5343525" y="3213100"/>
          <p14:tracePt t="140816" x="5384800" y="3213100"/>
          <p14:tracePt t="140832" x="5441950" y="3213100"/>
          <p14:tracePt t="140850" x="5464175" y="3213100"/>
          <p14:tracePt t="140867" x="5483225" y="3213100"/>
          <p14:tracePt t="140884" x="5524500" y="3213100"/>
          <p14:tracePt t="140900" x="5534025" y="3213100"/>
          <p14:tracePt t="140917" x="5556250" y="3213100"/>
          <p14:tracePt t="140933" x="5588000" y="3213100"/>
          <p14:tracePt t="140949" x="5616575" y="3213100"/>
          <p14:tracePt t="140966" x="5654675" y="3213100"/>
          <p14:tracePt t="140983" x="5708650" y="3213100"/>
          <p14:tracePt t="141000" x="5737225" y="3213100"/>
          <p14:tracePt t="141017" x="5759450" y="3213100"/>
          <p14:tracePt t="141034" x="5788025" y="3213100"/>
          <p14:tracePt t="141050" x="5797550" y="3213100"/>
          <p14:tracePt t="141066" x="5807075" y="3213100"/>
          <p14:tracePt t="141083" x="5838825" y="3209925"/>
          <p14:tracePt t="141099" x="5861050" y="3200400"/>
          <p14:tracePt t="141116" x="5883275" y="3187700"/>
          <p14:tracePt t="141134" x="5934075" y="3162300"/>
          <p14:tracePt t="141150" x="5975350" y="3136900"/>
          <p14:tracePt t="141166" x="6000750" y="3095625"/>
          <p14:tracePt t="141171" x="6013450" y="3076575"/>
          <p14:tracePt t="141183" x="6045200" y="3028950"/>
          <p14:tracePt t="141200" x="6064250" y="3000375"/>
          <p14:tracePt t="141216" x="6076950" y="2968625"/>
          <p14:tracePt t="141233" x="6099175" y="2946400"/>
          <p14:tracePt t="141249" x="6108700" y="2936875"/>
          <p14:tracePt t="141266" x="6118225" y="2921000"/>
          <p14:tracePt t="141283" x="6134100" y="2905125"/>
          <p14:tracePt t="141300" x="6149975" y="2882900"/>
          <p14:tracePt t="141316" x="6162675" y="2844800"/>
          <p14:tracePt t="141333" x="6181725" y="2790825"/>
          <p14:tracePt t="141350" x="6194425" y="2743200"/>
          <p14:tracePt t="141366" x="6207125" y="2720975"/>
          <p14:tracePt t="141383" x="6207125" y="2695575"/>
          <p14:tracePt t="141400" x="6207125" y="2679700"/>
          <p14:tracePt t="141417" x="6207125" y="2663825"/>
          <p14:tracePt t="141434" x="6207125" y="2654300"/>
          <p14:tracePt t="141450" x="6207125" y="2638425"/>
          <p14:tracePt t="141467" x="6207125" y="2625725"/>
          <p14:tracePt t="141483" x="6207125" y="2619375"/>
          <p14:tracePt t="141499" x="6200775" y="2619375"/>
          <p14:tracePt t="141517" x="6184900" y="2609850"/>
          <p14:tracePt t="141532" x="6175375" y="2593975"/>
          <p14:tracePt t="141549" x="6165850" y="2584450"/>
          <p14:tracePt t="141567" x="6137275" y="2568575"/>
          <p14:tracePt t="141584" x="6115050" y="2555875"/>
          <p14:tracePt t="141600" x="6083300" y="2540000"/>
          <p14:tracePt t="141616" x="6048375" y="2514600"/>
          <p14:tracePt t="141632" x="6016625" y="2501900"/>
          <p14:tracePt t="141649" x="5994400" y="2489200"/>
          <p14:tracePt t="141667" x="5921375" y="2463800"/>
          <p14:tracePt t="141682" x="5857875" y="2441575"/>
          <p14:tracePt t="141699" x="5794375" y="2428875"/>
          <p14:tracePt t="141717" x="5730875" y="2416175"/>
          <p14:tracePt t="141733" x="5708650" y="2416175"/>
          <p14:tracePt t="141750" x="5680075" y="2416175"/>
          <p14:tracePt t="141767" x="5638800" y="2416175"/>
          <p14:tracePt t="141783" x="5616575" y="2416175"/>
          <p14:tracePt t="141800" x="5562600" y="2400300"/>
          <p14:tracePt t="141817" x="5467350" y="2400300"/>
          <p14:tracePt t="141833" x="5407025" y="2400300"/>
          <p14:tracePt t="141850" x="5362575" y="2400300"/>
          <p14:tracePt t="141867" x="5321300" y="2416175"/>
          <p14:tracePt t="141883" x="5292725" y="2422525"/>
          <p14:tracePt t="141900" x="5267325" y="2435225"/>
          <p14:tracePt t="141917" x="5226050" y="2447925"/>
          <p14:tracePt t="141933" x="5187950" y="2451100"/>
          <p14:tracePt t="141950" x="5159375" y="2463800"/>
          <p14:tracePt t="141967" x="5114925" y="2489200"/>
          <p14:tracePt t="141983" x="5092700" y="2501900"/>
          <p14:tracePt t="142000" x="5083175" y="2505075"/>
          <p14:tracePt t="142017" x="5057775" y="2520950"/>
          <p14:tracePt t="142033" x="5041900" y="2533650"/>
          <p14:tracePt t="142050" x="5010150" y="2536825"/>
          <p14:tracePt t="142066" x="4984750" y="2549525"/>
          <p14:tracePt t="142083" x="4962525" y="2549525"/>
          <p14:tracePt t="142100" x="4953000" y="2552700"/>
          <p14:tracePt t="142116" x="4937125" y="2559050"/>
          <p14:tracePt t="142133" x="4927600" y="2568575"/>
          <p14:tracePt t="142150" x="4911725" y="2571750"/>
          <p14:tracePt t="142166" x="4895850" y="2593975"/>
          <p14:tracePt t="142182" x="4895850" y="2603500"/>
          <p14:tracePt t="142200" x="4895850" y="2613025"/>
          <p14:tracePt t="142216" x="4895850" y="2635250"/>
          <p14:tracePt t="142233" x="4895850" y="2644775"/>
          <p14:tracePt t="142249" x="4895850" y="2654300"/>
          <p14:tracePt t="142266" x="4895850" y="2692400"/>
          <p14:tracePt t="142283" x="4895850" y="2714625"/>
          <p14:tracePt t="142300" x="4895850" y="2743200"/>
          <p14:tracePt t="142317" x="4895850" y="2765425"/>
          <p14:tracePt t="142332" x="4895850" y="2774950"/>
          <p14:tracePt t="142350" x="4895850" y="2784475"/>
          <p14:tracePt t="142367" x="4899025" y="2800350"/>
          <p14:tracePt t="142383" x="4899025" y="2809875"/>
          <p14:tracePt t="142401" x="4908550" y="2819400"/>
          <p14:tracePt t="142417" x="4924425" y="2838450"/>
          <p14:tracePt t="142433" x="4927600" y="2847975"/>
          <p14:tracePt t="142449" x="4933950" y="2857500"/>
          <p14:tracePt t="142466" x="4943475" y="2873375"/>
          <p14:tracePt t="142482" x="4956175" y="2895600"/>
          <p14:tracePt t="142500" x="4972050" y="2911475"/>
          <p14:tracePt t="142516" x="4987925" y="2940050"/>
          <p14:tracePt t="142533" x="5010150" y="2955925"/>
          <p14:tracePt t="142551" x="5032375" y="2968625"/>
          <p14:tracePt t="142567" x="5054600" y="2984500"/>
          <p14:tracePt t="142583" x="5064125" y="2997200"/>
          <p14:tracePt t="142600" x="5086350" y="3009900"/>
          <p14:tracePt t="142616" x="5111750" y="3025775"/>
          <p14:tracePt t="142632" x="5143500" y="3038475"/>
          <p14:tracePt t="142650" x="5168900" y="3054350"/>
          <p14:tracePt t="142666" x="5210175" y="3073400"/>
          <p14:tracePt t="142683" x="5238750" y="3073400"/>
          <p14:tracePt t="142700" x="5276850" y="3073400"/>
          <p14:tracePt t="142702" x="5286375" y="3073400"/>
          <p14:tracePt t="142716" x="5324475" y="3073400"/>
          <p14:tracePt t="142733" x="5359400" y="3079750"/>
          <p14:tracePt t="142750" x="5397500" y="3086100"/>
          <p14:tracePt t="142766" x="5454650" y="3092450"/>
          <p14:tracePt t="142782" x="5483225" y="3098800"/>
          <p14:tracePt t="142801" x="5524500" y="3111500"/>
          <p14:tracePt t="142816" x="5546725" y="3111500"/>
          <p14:tracePt t="142833" x="5568950" y="3111500"/>
          <p14:tracePt t="142850" x="5591175" y="3111500"/>
          <p14:tracePt t="142866" x="5600700" y="3111500"/>
          <p14:tracePt t="142882" x="5613400" y="3111500"/>
          <p14:tracePt t="142900" x="5629275" y="3111500"/>
          <p14:tracePt t="142916" x="5670550" y="3111500"/>
          <p14:tracePt t="142933" x="5680075" y="3111500"/>
          <p14:tracePt t="142950" x="5699125" y="3111500"/>
          <p14:tracePt t="142966" x="5708650" y="3111500"/>
          <p14:tracePt t="142983" x="5724525" y="3111500"/>
          <p14:tracePt t="143000" x="5734050" y="3111500"/>
          <p14:tracePt t="143016" x="5749925" y="3111500"/>
          <p14:tracePt t="143032" x="5759450" y="3101975"/>
          <p14:tracePt t="143050" x="5781675" y="3086100"/>
          <p14:tracePt t="143067" x="5797550" y="3076575"/>
          <p14:tracePt t="143083" x="5807075" y="3067050"/>
          <p14:tracePt t="143100" x="5832475" y="3044825"/>
          <p14:tracePt t="143116" x="5848350" y="3028950"/>
          <p14:tracePt t="143132" x="5861050" y="3006725"/>
          <p14:tracePt t="143150" x="5892800" y="2962275"/>
          <p14:tracePt t="143166" x="5902325" y="2952750"/>
          <p14:tracePt t="143183" x="5911850" y="2936875"/>
          <p14:tracePt t="143200" x="5934075" y="2921000"/>
          <p14:tracePt t="143216" x="5943600" y="2911475"/>
          <p14:tracePt t="143233" x="5953125" y="2908300"/>
          <p14:tracePt t="143250" x="5962650" y="2908300"/>
          <p14:tracePt t="143266" x="5969000" y="2908300"/>
          <p14:tracePt t="143283" x="5972175" y="2901950"/>
          <p14:tracePt t="143300" x="5981700" y="2898775"/>
          <p14:tracePt t="143333" x="5988050" y="2898775"/>
          <p14:tracePt t="143352" x="5994400" y="2886075"/>
          <p14:tracePt t="143367" x="5997575" y="2882900"/>
          <p14:tracePt t="143383" x="6003925" y="2876550"/>
          <p14:tracePt t="143400" x="6007100" y="2860675"/>
          <p14:tracePt t="143416" x="6013450" y="2857500"/>
          <p14:tracePt t="143432" x="6013450" y="2851150"/>
          <p14:tracePt t="143467" x="6016625" y="2847975"/>
          <p14:tracePt t="143483" x="6029325" y="2835275"/>
          <p14:tracePt t="143500" x="6038850" y="2825750"/>
          <p14:tracePt t="143516" x="6045200" y="2816225"/>
          <p14:tracePt t="143532" x="6054725" y="2806700"/>
          <p14:tracePt t="143550" x="6057900" y="2794000"/>
          <p14:tracePt t="143566" x="6057900" y="2781300"/>
          <p14:tracePt t="143582" x="6057900" y="2771775"/>
          <p14:tracePt t="143600" x="6064250" y="2759075"/>
          <p14:tracePt t="143617" x="6064250" y="2743200"/>
          <p14:tracePt t="143633" x="6073775" y="2733675"/>
          <p14:tracePt t="143650" x="6080125" y="2692400"/>
          <p14:tracePt t="143666" x="6080125" y="2670175"/>
          <p14:tracePt t="143682" x="6080125" y="2660650"/>
          <p14:tracePt t="143700" x="6080125" y="2641600"/>
          <p14:tracePt t="143716" x="6080125" y="2635250"/>
          <p14:tracePt t="148457" x="6045200" y="2635250"/>
          <p14:tracePt t="148464" x="5984875" y="2635250"/>
          <p14:tracePt t="148471" x="5927725" y="2635250"/>
          <p14:tracePt t="148482" x="5883275" y="2635250"/>
          <p14:tracePt t="148499" x="5730875" y="2635250"/>
          <p14:tracePt t="148515" x="5648325" y="2635250"/>
          <p14:tracePt t="148532" x="5588000" y="2635250"/>
          <p14:tracePt t="148565" x="5489575" y="2635250"/>
          <p14:tracePt t="148599" x="5457825" y="2635250"/>
          <p14:tracePt t="148616" x="5441950" y="2635250"/>
          <p14:tracePt t="148632" x="5432425" y="2635250"/>
          <p14:tracePt t="148649" x="5422900" y="2635250"/>
          <p14:tracePt t="148707" x="5422900" y="2632075"/>
          <p14:tracePt t="148714" x="5426075" y="2625725"/>
          <p14:tracePt t="148721" x="5429250" y="2622550"/>
          <p14:tracePt t="148732" x="5435600" y="2609850"/>
          <p14:tracePt t="148749" x="5461000" y="2568575"/>
          <p14:tracePt t="148766" x="5461000" y="2559050"/>
          <p14:tracePt t="148782" x="5461000" y="2549525"/>
          <p14:tracePt t="148799" x="5461000" y="2540000"/>
          <p14:tracePt t="148815" x="5461000" y="2527300"/>
          <p14:tracePt t="148832" x="5461000" y="2524125"/>
          <p14:tracePt t="148849" x="5461000" y="2508250"/>
          <p14:tracePt t="148866" x="5457825" y="2498725"/>
          <p14:tracePt t="148882" x="5441950" y="2498725"/>
          <p14:tracePt t="148899" x="5422900" y="2495550"/>
          <p14:tracePt t="148916" x="5394325" y="2495550"/>
          <p14:tracePt t="148932" x="5356225" y="2495550"/>
          <p14:tracePt t="148949" x="5295900" y="2495550"/>
          <p14:tracePt t="148966" x="5251450" y="2498725"/>
          <p14:tracePt t="148982" x="5213350" y="2511425"/>
          <p14:tracePt t="148999" x="5149850" y="2530475"/>
          <p14:tracePt t="149015" x="5102225" y="2549525"/>
          <p14:tracePt t="149032" x="5057775" y="2562225"/>
          <p14:tracePt t="149049" x="5000625" y="2581275"/>
          <p14:tracePt t="149066" x="4972050" y="2593975"/>
          <p14:tracePt t="149082" x="4940300" y="2609850"/>
          <p14:tracePt t="149099" x="4905375" y="2616200"/>
          <p14:tracePt t="149116" x="4876800" y="2616200"/>
          <p14:tracePt t="149132" x="4854575" y="2616200"/>
          <p14:tracePt t="149149" x="4819650" y="2616200"/>
          <p14:tracePt t="149166" x="4806950" y="2622550"/>
          <p14:tracePt t="149183" x="4787900" y="2632075"/>
          <p14:tracePt t="149200" x="4762500" y="2647950"/>
          <p14:tracePt t="149216" x="4752975" y="2657475"/>
          <p14:tracePt t="149232" x="4743450" y="2670175"/>
          <p14:tracePt t="149249" x="4721225" y="2682875"/>
          <p14:tracePt t="149265" x="4711700" y="2705100"/>
          <p14:tracePt t="149282" x="4711700" y="2727325"/>
          <p14:tracePt t="149283" x="4711700" y="2736850"/>
          <p14:tracePt t="149298" x="4711700" y="2768600"/>
          <p14:tracePt t="149315" x="4718050" y="2790825"/>
          <p14:tracePt t="149333" x="4737100" y="2822575"/>
          <p14:tracePt t="149349" x="4762500" y="2857500"/>
          <p14:tracePt t="149366" x="4787900" y="2889250"/>
          <p14:tracePt t="149382" x="4819650" y="2914650"/>
          <p14:tracePt t="149399" x="4870450" y="2952750"/>
          <p14:tracePt t="149416" x="4892675" y="2965450"/>
          <p14:tracePt t="149433" x="4930775" y="2974975"/>
          <p14:tracePt t="149449" x="4994275" y="2994025"/>
          <p14:tracePt t="149466" x="5032375" y="3006725"/>
          <p14:tracePt t="149483" x="5076825" y="3013075"/>
          <p14:tracePt t="149499" x="5140325" y="3013075"/>
          <p14:tracePt t="149515" x="5184775" y="3019425"/>
          <p14:tracePt t="149532" x="5222875" y="3032125"/>
          <p14:tracePt t="149548" x="5286375" y="3044825"/>
          <p14:tracePt t="149565" x="5327650" y="3044825"/>
          <p14:tracePt t="149583" x="5359400" y="3044825"/>
          <p14:tracePt t="149598" x="5413375" y="3051175"/>
          <p14:tracePt t="149616" x="5441950" y="3051175"/>
          <p14:tracePt t="149633" x="5473700" y="3051175"/>
          <p14:tracePt t="149649" x="5521325" y="3057525"/>
          <p14:tracePt t="149665" x="5549900" y="3057525"/>
          <p14:tracePt t="149683" x="5581650" y="3057525"/>
          <p14:tracePt t="149699" x="5619750" y="3057525"/>
          <p14:tracePt t="149715" x="5648325" y="3057525"/>
          <p14:tracePt t="149733" x="5718175" y="3054350"/>
          <p14:tracePt t="149749" x="5772150" y="3041650"/>
          <p14:tracePt t="149766" x="5826125" y="3028950"/>
          <p14:tracePt t="149782" x="5889625" y="3013075"/>
          <p14:tracePt t="149799" x="5962650" y="2987675"/>
          <p14:tracePt t="149815" x="6000750" y="2974975"/>
          <p14:tracePt t="149833" x="6019800" y="2959100"/>
          <p14:tracePt t="149849" x="6032500" y="2949575"/>
          <p14:tracePt t="149865" x="6042025" y="2933700"/>
          <p14:tracePt t="149883" x="6054725" y="2927350"/>
          <p14:tracePt t="149899" x="6061075" y="2927350"/>
          <p14:tracePt t="151189" x="6076950" y="2917825"/>
          <p14:tracePt t="151196" x="6096000" y="2911475"/>
          <p14:tracePt t="151203" x="6121400" y="2905125"/>
          <p14:tracePt t="151215" x="6140450" y="2898775"/>
          <p14:tracePt t="151232" x="6213475" y="2863850"/>
          <p14:tracePt t="151249" x="6270625" y="2838450"/>
          <p14:tracePt t="151283" x="6394450" y="2701925"/>
          <p14:tracePt t="151315" x="6499225" y="2590800"/>
          <p14:tracePt t="151318" x="6518275" y="2571750"/>
          <p14:tracePt t="151332" x="6550025" y="2546350"/>
          <p14:tracePt t="151348" x="6562725" y="2520950"/>
          <p14:tracePt t="151365" x="6572250" y="2498725"/>
          <p14:tracePt t="151383" x="6591300" y="2463800"/>
          <p14:tracePt t="151399" x="6610350" y="2432050"/>
          <p14:tracePt t="151416" x="6619875" y="2409825"/>
          <p14:tracePt t="151432" x="6638925" y="2359025"/>
          <p14:tracePt t="151449" x="6651625" y="2330450"/>
          <p14:tracePt t="151465" x="6670675" y="2305050"/>
          <p14:tracePt t="151482" x="6670675" y="2292350"/>
          <p14:tracePt t="151498" x="6670675" y="2276475"/>
          <p14:tracePt t="151515" x="6670675" y="2266950"/>
          <p14:tracePt t="151532" x="6670675" y="2251075"/>
          <p14:tracePt t="151548" x="6670675" y="2241550"/>
          <p14:tracePt t="151565" x="6670675" y="2219325"/>
          <p14:tracePt t="151582" x="6654800" y="2184400"/>
          <p14:tracePt t="151599" x="6642100" y="2155825"/>
          <p14:tracePt t="151615" x="6629400" y="2124075"/>
          <p14:tracePt t="151632" x="6613525" y="2082800"/>
          <p14:tracePt t="151648" x="6594475" y="2070100"/>
          <p14:tracePt t="151666" x="6575425" y="2044700"/>
          <p14:tracePt t="151682" x="6546850" y="2032000"/>
          <p14:tracePt t="151699" x="6534150" y="2022475"/>
          <p14:tracePt t="151716" x="6521450" y="2009775"/>
          <p14:tracePt t="151732" x="6511925" y="1993900"/>
          <p14:tracePt t="151748" x="6480175" y="1987550"/>
          <p14:tracePt t="151765" x="6457950" y="1981200"/>
          <p14:tracePt t="151782" x="6416675" y="1962150"/>
          <p14:tracePt t="151799" x="6372225" y="1949450"/>
          <p14:tracePt t="151816" x="6315075" y="1924050"/>
          <p14:tracePt t="151832" x="6267450" y="1911350"/>
          <p14:tracePt t="151849" x="6229350" y="1898650"/>
          <p14:tracePt t="151866" x="6165850" y="1879600"/>
          <p14:tracePt t="151882" x="6111875" y="1860550"/>
          <p14:tracePt t="151898" x="6045200" y="1838325"/>
          <p14:tracePt t="151916" x="5956300" y="1816100"/>
          <p14:tracePt t="151933" x="5911850" y="1797050"/>
          <p14:tracePt t="151949" x="5864225" y="1784350"/>
          <p14:tracePt t="151966" x="5800725" y="1771650"/>
          <p14:tracePt t="151982" x="5756275" y="1758950"/>
          <p14:tracePt t="151998" x="5692775" y="1743075"/>
          <p14:tracePt t="152016" x="5600700" y="1717675"/>
          <p14:tracePt t="152032" x="5546725" y="1701800"/>
          <p14:tracePt t="152048" x="5492750" y="1689100"/>
          <p14:tracePt t="152066" x="5403850" y="1670050"/>
          <p14:tracePt t="152081" x="5318125" y="1644650"/>
          <p14:tracePt t="152099" x="5232400" y="1628775"/>
          <p14:tracePt t="152115" x="5102225" y="1622425"/>
          <p14:tracePt t="152132" x="4997450" y="1622425"/>
          <p14:tracePt t="152148" x="4883150" y="1622425"/>
          <p14:tracePt t="152166" x="4772025" y="1631950"/>
          <p14:tracePt t="152182" x="4714875" y="1647825"/>
          <p14:tracePt t="152198" x="4670425" y="1666875"/>
          <p14:tracePt t="152216" x="4606925" y="1685925"/>
          <p14:tracePt t="152232" x="4568825" y="1698625"/>
          <p14:tracePt t="152249" x="4505325" y="1717675"/>
          <p14:tracePt t="152265" x="4441825" y="1752600"/>
          <p14:tracePt t="152281" x="4403725" y="1765300"/>
          <p14:tracePt t="152299" x="4378325" y="1774825"/>
          <p14:tracePt t="152315" x="4337050" y="1800225"/>
          <p14:tracePt t="152332" x="4314825" y="1812925"/>
          <p14:tracePt t="152349" x="4273550" y="1831975"/>
          <p14:tracePt t="152366" x="4210050" y="1870075"/>
          <p14:tracePt t="152382" x="4178300" y="1882775"/>
          <p14:tracePt t="152399" x="4146550" y="1901825"/>
          <p14:tracePt t="152415" x="4117975" y="1924050"/>
          <p14:tracePt t="152432" x="4108450" y="1933575"/>
          <p14:tracePt t="152448" x="4092575" y="1943100"/>
          <p14:tracePt t="152465" x="4089400" y="1971675"/>
          <p14:tracePt t="152482" x="4089400" y="1987550"/>
          <p14:tracePt t="152499" x="4089400" y="2000250"/>
          <p14:tracePt t="152515" x="4089400" y="2016125"/>
          <p14:tracePt t="152532" x="4095750" y="2044700"/>
          <p14:tracePt t="152548" x="4114800" y="2063750"/>
          <p14:tracePt t="152565" x="4143375" y="2089150"/>
          <p14:tracePt t="152582" x="4171950" y="2101850"/>
          <p14:tracePt t="152598" x="4197350" y="2114550"/>
          <p14:tracePt t="152615" x="4238625" y="2130425"/>
          <p14:tracePt t="152632" x="4276725" y="2149475"/>
          <p14:tracePt t="152649" x="4321175" y="2171700"/>
          <p14:tracePt t="152665" x="4394200" y="2190750"/>
          <p14:tracePt t="152682" x="4438650" y="2209800"/>
          <p14:tracePt t="152699" x="4476750" y="2222500"/>
          <p14:tracePt t="152715" x="4533900" y="2228850"/>
          <p14:tracePt t="152732" x="4562475" y="2235200"/>
          <p14:tracePt t="152749" x="4584700" y="2235200"/>
          <p14:tracePt t="152765" x="4632325" y="2235200"/>
          <p14:tracePt t="152782" x="4660900" y="2235200"/>
          <p14:tracePt t="152799" x="4699000" y="2235200"/>
          <p14:tracePt t="152802" x="4708525" y="2235200"/>
          <p14:tracePt t="152815" x="4746625" y="2235200"/>
          <p14:tracePt t="152832" x="4775200" y="2235200"/>
          <p14:tracePt t="152848" x="4803775" y="2235200"/>
          <p14:tracePt t="152865" x="4860925" y="2235200"/>
          <p14:tracePt t="152882" x="4883150" y="2235200"/>
          <p14:tracePt t="152899" x="4924425" y="2235200"/>
          <p14:tracePt t="152915" x="4987925" y="2235200"/>
          <p14:tracePt t="152932" x="5038725" y="2235200"/>
          <p14:tracePt t="152949" x="5083175" y="2235200"/>
          <p14:tracePt t="152965" x="5146675" y="2235200"/>
          <p14:tracePt t="152981" x="5187950" y="2235200"/>
          <p14:tracePt t="153000" x="5267325" y="2235200"/>
          <p14:tracePt t="153016" x="5330825" y="2247900"/>
          <p14:tracePt t="153032" x="5394325" y="2263775"/>
          <p14:tracePt t="153049" x="5457825" y="2282825"/>
          <p14:tracePt t="153065" x="5521325" y="2295525"/>
          <p14:tracePt t="153081" x="5553075" y="2301875"/>
          <p14:tracePt t="153098" x="5588000" y="2301875"/>
          <p14:tracePt t="153115" x="5641975" y="2301875"/>
          <p14:tracePt t="153132" x="5695950" y="2301875"/>
          <p14:tracePt t="153150" x="5781675" y="2301875"/>
          <p14:tracePt t="153166" x="5826125" y="2301875"/>
          <p14:tracePt t="153182" x="5870575" y="2308225"/>
          <p14:tracePt t="153199" x="5940425" y="2314575"/>
          <p14:tracePt t="153215" x="5978525" y="2314575"/>
          <p14:tracePt t="153231" x="6029325" y="2314575"/>
          <p14:tracePt t="153250" x="6092825" y="2320925"/>
          <p14:tracePt t="153266" x="6137275" y="2327275"/>
          <p14:tracePt t="153282" x="6175375" y="2339975"/>
          <p14:tracePt t="153300" x="6216650" y="2346325"/>
          <p14:tracePt t="153315" x="6251575" y="2346325"/>
          <p14:tracePt t="153332" x="6273800" y="2346325"/>
          <p14:tracePt t="153349" x="6327775" y="2346325"/>
          <p14:tracePt t="153365" x="6353175" y="2333625"/>
          <p14:tracePt t="153381" x="6384925" y="2320925"/>
          <p14:tracePt t="153399" x="6419850" y="2301875"/>
          <p14:tracePt t="153415" x="6442075" y="2292350"/>
          <p14:tracePt t="153432" x="6451600" y="2276475"/>
          <p14:tracePt t="153449" x="6486525" y="2260600"/>
          <p14:tracePt t="153465" x="6508750" y="2247900"/>
          <p14:tracePt t="153481" x="6518275" y="2238375"/>
          <p14:tracePt t="153499" x="6546850" y="2216150"/>
          <p14:tracePt t="153515" x="6556375" y="2200275"/>
          <p14:tracePt t="153532" x="6569075" y="2178050"/>
          <p14:tracePt t="153549" x="6584950" y="2127250"/>
          <p14:tracePt t="153566" x="6604000" y="2098675"/>
          <p14:tracePt t="153582" x="6616700" y="2073275"/>
          <p14:tracePt t="153598" x="6616700" y="2035175"/>
          <p14:tracePt t="153615" x="6626225" y="2016125"/>
          <p14:tracePt t="153631" x="6626225" y="2006600"/>
          <p14:tracePt t="153649" x="6626225" y="1981200"/>
          <p14:tracePt t="153665" x="6626225" y="1971675"/>
          <p14:tracePt t="153682" x="6626225" y="1955800"/>
          <p14:tracePt t="153700" x="6626225" y="1930400"/>
          <p14:tracePt t="153716" x="6616700" y="1920875"/>
          <p14:tracePt t="153732" x="6604000" y="1905000"/>
          <p14:tracePt t="153749" x="6584950" y="1882775"/>
          <p14:tracePt t="153764" x="6575425" y="1873250"/>
          <p14:tracePt t="153782" x="6565900" y="1863725"/>
          <p14:tracePt t="153799" x="6524625" y="1841500"/>
          <p14:tracePt t="153816" x="6499225" y="1822450"/>
          <p14:tracePt t="153832" x="6467475" y="1809750"/>
          <p14:tracePt t="153849" x="6432550" y="1793875"/>
          <p14:tracePt t="153865" x="6403975" y="1781175"/>
          <p14:tracePt t="153882" x="6378575" y="1762125"/>
          <p14:tracePt t="153898" x="6337300" y="1743075"/>
          <p14:tracePt t="153915" x="6311900" y="1733550"/>
          <p14:tracePt t="153932" x="6273800" y="1714500"/>
          <p14:tracePt t="153949" x="6200775" y="1673225"/>
          <p14:tracePt t="153966" x="6143625" y="1660525"/>
          <p14:tracePt t="153982" x="6105525" y="1647825"/>
          <p14:tracePt t="153999" x="6042025" y="1619250"/>
          <p14:tracePt t="154015" x="6010275" y="1609725"/>
          <p14:tracePt t="154032" x="5965825" y="1597025"/>
          <p14:tracePt t="154048" x="5902325" y="1568450"/>
          <p14:tracePt t="154065" x="5848350" y="1555750"/>
          <p14:tracePt t="154082" x="5810250" y="1543050"/>
          <p14:tracePt t="154099" x="5746750" y="1536700"/>
          <p14:tracePt t="154116" x="5708650" y="1536700"/>
          <p14:tracePt t="154132" x="5686425" y="1530350"/>
          <p14:tracePt t="154148" x="5632450" y="1530350"/>
          <p14:tracePt t="154165" x="5568950" y="1517650"/>
          <p14:tracePt t="154181" x="5486400" y="1501775"/>
          <p14:tracePt t="154198" x="5368925" y="1501775"/>
          <p14:tracePt t="154215" x="5308600" y="1501775"/>
          <p14:tracePt t="154232" x="5257800" y="1501775"/>
          <p14:tracePt t="154249" x="5162550" y="1501775"/>
          <p14:tracePt t="154266" x="5102225" y="1511300"/>
          <p14:tracePt t="154282" x="5038725" y="1527175"/>
          <p14:tracePt t="154298" x="4949825" y="1539875"/>
          <p14:tracePt t="154315" x="4886325" y="1552575"/>
          <p14:tracePt t="154332" x="4810125" y="1568450"/>
          <p14:tracePt t="154335" x="4772025" y="1584325"/>
          <p14:tracePt t="154348" x="4708525" y="1590675"/>
          <p14:tracePt t="154365" x="4654550" y="1603375"/>
          <p14:tracePt t="154383" x="4610100" y="1609725"/>
          <p14:tracePt t="154399" x="4546600" y="1616075"/>
          <p14:tracePt t="154415" x="4511675" y="1628775"/>
          <p14:tracePt t="154432" x="4454525" y="1651000"/>
          <p14:tracePt t="154448" x="4371975" y="1670050"/>
          <p14:tracePt t="154465" x="4327525" y="1689100"/>
          <p14:tracePt t="154482" x="4305300" y="1701800"/>
          <p14:tracePt t="154498" x="4276725" y="1724025"/>
          <p14:tracePt t="154516" x="4267200" y="1733550"/>
          <p14:tracePt t="154533" x="4254500" y="1743075"/>
          <p14:tracePt t="154549" x="4235450" y="1758950"/>
          <p14:tracePt t="154565" x="4222750" y="1781175"/>
          <p14:tracePt t="154581" x="4213225" y="1797050"/>
          <p14:tracePt t="154598" x="4197350" y="1825625"/>
          <p14:tracePt t="154614" x="4178300" y="1844675"/>
          <p14:tracePt t="154631" x="4168775" y="1857375"/>
          <p14:tracePt t="154648" x="4152900" y="1885950"/>
          <p14:tracePt t="154665" x="4143375" y="1901825"/>
          <p14:tracePt t="154683" x="4143375" y="1920875"/>
          <p14:tracePt t="154698" x="4143375" y="1949450"/>
          <p14:tracePt t="154714" x="4143375" y="1971675"/>
          <p14:tracePt t="154732" x="4143375" y="2012950"/>
          <p14:tracePt t="154748" x="4152900" y="2035175"/>
          <p14:tracePt t="154765" x="4165600" y="2073275"/>
          <p14:tracePt t="154782" x="4197350" y="2105025"/>
          <p14:tracePt t="154798" x="4264025" y="2162175"/>
          <p14:tracePt t="154815" x="4324350" y="2197100"/>
          <p14:tracePt t="154832" x="4413250" y="2225675"/>
          <p14:tracePt t="154848" x="4479925" y="2238375"/>
          <p14:tracePt t="154864" x="4565650" y="2263775"/>
          <p14:tracePt t="154882" x="4705350" y="2270125"/>
          <p14:tracePt t="154898" x="4778375" y="2279650"/>
          <p14:tracePt t="154915" x="4832350" y="2286000"/>
          <p14:tracePt t="154932" x="4879975" y="2286000"/>
          <p14:tracePt t="154949" x="4902200" y="2286000"/>
          <p14:tracePt t="154965" x="4930775" y="2286000"/>
          <p14:tracePt t="154983" x="4972050" y="2286000"/>
          <p14:tracePt t="154998" x="5000625" y="2286000"/>
          <p14:tracePt t="155015" x="5045075" y="2286000"/>
          <p14:tracePt t="155032" x="5099050" y="2286000"/>
          <p14:tracePt t="155048" x="5130800" y="2286000"/>
          <p14:tracePt t="155065" x="5159375" y="2286000"/>
          <p14:tracePt t="155082" x="5191125" y="2286000"/>
          <p14:tracePt t="155098" x="5219700" y="2286000"/>
          <p14:tracePt t="155114" x="5245100" y="2282825"/>
          <p14:tracePt t="155132" x="5299075" y="2270125"/>
          <p14:tracePt t="155148" x="5343525" y="2270125"/>
          <p14:tracePt t="155165" x="5394325" y="2270125"/>
          <p14:tracePt t="155183" x="5457825" y="2270125"/>
          <p14:tracePt t="155199" x="5480050" y="2270125"/>
          <p14:tracePt t="155215" x="5502275" y="2270125"/>
          <p14:tracePt t="155232" x="5534025" y="2270125"/>
          <p14:tracePt t="155248" x="5559425" y="2257425"/>
          <p14:tracePt t="155264" x="5603875" y="2251075"/>
          <p14:tracePt t="155283" x="5673725" y="2244725"/>
          <p14:tracePt t="155299" x="5734050" y="2238375"/>
          <p14:tracePt t="155315" x="5778500" y="2232025"/>
          <p14:tracePt t="155333" x="5832475" y="2225675"/>
          <p14:tracePt t="155349" x="5854700" y="2219325"/>
          <p14:tracePt t="155365" x="5880100" y="2206625"/>
          <p14:tracePt t="155381" x="5915025" y="2197100"/>
          <p14:tracePt t="155398" x="5943600" y="2190750"/>
          <p14:tracePt t="155415" x="5965825" y="2190750"/>
          <p14:tracePt t="155432" x="6007100" y="2190750"/>
          <p14:tracePt t="155448" x="6029325" y="2190750"/>
          <p14:tracePt t="155465" x="6057900" y="2184400"/>
          <p14:tracePt t="155482" x="6076950" y="2184400"/>
          <p14:tracePt t="155498" x="6086475" y="2184400"/>
          <p14:tracePt t="155515" x="6108700" y="2184400"/>
          <p14:tracePt t="155531" x="6134100" y="2178050"/>
          <p14:tracePt t="155549" x="6162675" y="2178050"/>
          <p14:tracePt t="155565" x="6188075" y="2171700"/>
          <p14:tracePt t="155582" x="6251575" y="2159000"/>
          <p14:tracePt t="155599" x="6286500" y="2152650"/>
          <p14:tracePt t="155615" x="6311900" y="2136775"/>
          <p14:tracePt t="155632" x="6353175" y="2130425"/>
          <p14:tracePt t="155648" x="6362700" y="2124075"/>
          <p14:tracePt t="155664" x="6372225" y="2114550"/>
          <p14:tracePt t="155681" x="6391275" y="2111375"/>
          <p14:tracePt t="155698" x="6400800" y="2105025"/>
          <p14:tracePt t="155715" x="6410325" y="2101850"/>
          <p14:tracePt t="155731" x="6426200" y="2079625"/>
          <p14:tracePt t="155748" x="6442075" y="2070100"/>
          <p14:tracePt t="155765" x="6451600" y="2060575"/>
          <p14:tracePt t="155782" x="6470650" y="2025650"/>
          <p14:tracePt t="155798" x="6473825" y="2009775"/>
          <p14:tracePt t="155815" x="6480175" y="2000250"/>
          <p14:tracePt t="155832" x="6480175" y="1984375"/>
          <p14:tracePt t="155848" x="6480175" y="1955800"/>
          <p14:tracePt t="155865" x="6480175" y="1936750"/>
          <p14:tracePt t="155882" x="6480175" y="1879600"/>
          <p14:tracePt t="155898" x="6470650" y="1819275"/>
          <p14:tracePt t="155915" x="6454775" y="1762125"/>
          <p14:tracePt t="155932" x="6416675" y="1695450"/>
          <p14:tracePt t="155948" x="6391275" y="1663700"/>
          <p14:tracePt t="155965" x="6350000" y="1625600"/>
          <p14:tracePt t="155982" x="6261100" y="1558925"/>
          <p14:tracePt t="155999" x="6178550" y="1511300"/>
          <p14:tracePt t="156015" x="6076950" y="1450975"/>
          <p14:tracePt t="156032" x="5892800" y="1362075"/>
          <p14:tracePt t="156049" x="5791200" y="1320800"/>
          <p14:tracePt t="156065" x="5705475" y="1289050"/>
          <p14:tracePt t="156081" x="5565775" y="1241425"/>
          <p14:tracePt t="156098" x="5480050" y="1225550"/>
          <p14:tracePt t="156115" x="5407025" y="1212850"/>
          <p14:tracePt t="156132" x="5308600" y="1203325"/>
          <p14:tracePt t="156149" x="5248275" y="1203325"/>
          <p14:tracePt t="156165" x="5191125" y="1203325"/>
          <p14:tracePt t="156182" x="5111750" y="1203325"/>
          <p14:tracePt t="156198" x="5076825" y="1203325"/>
          <p14:tracePt t="156214" x="5045075" y="1206500"/>
          <p14:tracePt t="156232" x="5003800" y="1219200"/>
          <p14:tracePt t="156248" x="4981575" y="1231900"/>
          <p14:tracePt t="156266" x="4940300" y="1257300"/>
          <p14:tracePt t="156282" x="4902200" y="1266825"/>
          <p14:tracePt t="156298" x="4854575" y="1295400"/>
          <p14:tracePt t="156316" x="4787900" y="1333500"/>
          <p14:tracePt t="156332" x="4765675" y="1346200"/>
          <p14:tracePt t="156348" x="4733925" y="1371600"/>
          <p14:tracePt t="156364" x="4711700" y="1381125"/>
          <p14:tracePt t="156367" x="4692650" y="1387475"/>
          <p14:tracePt t="156381" x="4667250" y="1400175"/>
          <p14:tracePt t="156398" x="4645025" y="1412875"/>
          <p14:tracePt t="156416" x="4603750" y="1435100"/>
          <p14:tracePt t="156432" x="4572000" y="1447800"/>
          <p14:tracePt t="156449" x="4549775" y="1460500"/>
          <p14:tracePt t="156465" x="4533900" y="1476375"/>
          <p14:tracePt t="156481" x="4518025" y="1492250"/>
          <p14:tracePt t="156498" x="4492625" y="1501775"/>
          <p14:tracePt t="156515" x="4451350" y="1527175"/>
          <p14:tracePt t="156531" x="4425950" y="1552575"/>
          <p14:tracePt t="156549" x="4394200" y="1577975"/>
          <p14:tracePt t="156566" x="4356100" y="1622425"/>
          <p14:tracePt t="156582" x="4346575" y="1644650"/>
          <p14:tracePt t="156599" x="4327525" y="1676400"/>
          <p14:tracePt t="156615" x="4308475" y="1711325"/>
          <p14:tracePt t="156631" x="4308475" y="1733550"/>
          <p14:tracePt t="156648" x="4308475" y="1755775"/>
          <p14:tracePt t="156665" x="4308475" y="1793875"/>
          <p14:tracePt t="156682" x="4308475" y="1816100"/>
          <p14:tracePt t="156698" x="4318000" y="1854200"/>
          <p14:tracePt t="156715" x="4346575" y="1920875"/>
          <p14:tracePt t="156731" x="4356100" y="1943100"/>
          <p14:tracePt t="156748" x="4362450" y="1965325"/>
          <p14:tracePt t="156765" x="4368800" y="2000250"/>
          <p14:tracePt t="156781" x="4368800" y="2009775"/>
          <p14:tracePt t="156799" x="4368800" y="2019300"/>
          <p14:tracePt t="156815" x="4368800" y="2041525"/>
          <p14:tracePt t="156832" x="4368800" y="2051050"/>
          <p14:tracePt t="156849" x="4368800" y="2054225"/>
          <p14:tracePt t="156865" x="4368800" y="2070100"/>
          <p14:tracePt t="156881" x="4368800" y="2079625"/>
          <p14:tracePt t="156898" x="4371975" y="2085975"/>
          <p14:tracePt t="156915" x="4378325" y="2089150"/>
          <p14:tracePt t="156931" x="4387850" y="2095500"/>
          <p14:tracePt t="156948" x="4403725" y="2098675"/>
          <p14:tracePt t="156965" x="4416425" y="2108200"/>
          <p14:tracePt t="156982" x="4441825" y="2120900"/>
          <p14:tracePt t="156998" x="4470400" y="2133600"/>
          <p14:tracePt t="157015" x="4527550" y="2152650"/>
          <p14:tracePt t="157031" x="4565650" y="2165350"/>
          <p14:tracePt t="157048" x="4610100" y="2165350"/>
          <p14:tracePt t="157064" x="4670425" y="2165350"/>
          <p14:tracePt t="157082" x="4714875" y="2165350"/>
          <p14:tracePt t="157099" x="4775200" y="2165350"/>
          <p14:tracePt t="157116" x="4860925" y="2165350"/>
          <p14:tracePt t="157132" x="4921250" y="2171700"/>
          <p14:tracePt t="157148" x="5003800" y="2171700"/>
          <p14:tracePt t="157165" x="5133975" y="2178050"/>
          <p14:tracePt t="157181" x="5194300" y="2178050"/>
          <p14:tracePt t="157198" x="5235575" y="2178050"/>
          <p14:tracePt t="157215" x="5330825" y="2178050"/>
          <p14:tracePt t="157231" x="5400675" y="2178050"/>
          <p14:tracePt t="157248" x="5492750" y="2178050"/>
          <p14:tracePt t="157265" x="5619750" y="2178050"/>
          <p14:tracePt t="157282" x="5702300" y="2178050"/>
          <p14:tracePt t="157298" x="5784850" y="2178050"/>
          <p14:tracePt t="157315" x="5883275" y="2174875"/>
          <p14:tracePt t="157331" x="5937250" y="2174875"/>
          <p14:tracePt t="157348" x="5981700" y="2174875"/>
          <p14:tracePt t="157365" x="6051550" y="2174875"/>
          <p14:tracePt t="157381" x="6111875" y="2174875"/>
          <p14:tracePt t="157398" x="6172200" y="2174875"/>
          <p14:tracePt t="157415" x="6257925" y="2174875"/>
          <p14:tracePt t="157432" x="6299200" y="2174875"/>
          <p14:tracePt t="157448" x="6330950" y="2168525"/>
          <p14:tracePt t="157464" x="6365875" y="2159000"/>
          <p14:tracePt t="157481" x="6381750" y="2146300"/>
          <p14:tracePt t="157498" x="6397625" y="2130425"/>
          <p14:tracePt t="157514" x="6429375" y="2120900"/>
          <p14:tracePt t="157531" x="6445250" y="2114550"/>
          <p14:tracePt t="157548" x="6467475" y="2108200"/>
          <p14:tracePt t="157564" x="6483350" y="2105025"/>
          <p14:tracePt t="157581" x="6492875" y="2098675"/>
          <p14:tracePt t="157598" x="6502400" y="2089150"/>
          <p14:tracePt t="157615" x="6508750" y="2070100"/>
          <p14:tracePt t="157632" x="6518275" y="2054225"/>
          <p14:tracePt t="157648" x="6518275" y="2044700"/>
          <p14:tracePt t="157665" x="6518275" y="2022475"/>
          <p14:tracePt t="157681" x="6518275" y="2012950"/>
          <p14:tracePt t="157699" x="6524625" y="1993900"/>
          <p14:tracePt t="157715" x="6524625" y="1965325"/>
          <p14:tracePt t="157731" x="6524625" y="1943100"/>
          <p14:tracePt t="157748" x="6524625" y="1927225"/>
          <p14:tracePt t="157765" x="6524625" y="1908175"/>
          <p14:tracePt t="157781" x="6524625" y="1895475"/>
          <p14:tracePt t="157799" x="6521450" y="1882775"/>
          <p14:tracePt t="157815" x="6521450" y="1876425"/>
          <p14:tracePt t="157864" x="6521450" y="1866900"/>
          <p14:tracePt t="162215" x="6489700" y="1866900"/>
          <p14:tracePt t="162222" x="6442075" y="1873250"/>
          <p14:tracePt t="162231" x="6391275" y="1879600"/>
          <p14:tracePt t="162248" x="6264275" y="1889125"/>
          <p14:tracePt t="162264" x="6121400" y="1911350"/>
          <p14:tracePt t="162281" x="6045200" y="1927225"/>
          <p14:tracePt t="162297" x="5991225" y="1939925"/>
          <p14:tracePt t="162330" x="5876925" y="1952625"/>
          <p14:tracePt t="162365" x="5800725" y="1952625"/>
          <p14:tracePt t="162382" x="5768975" y="1952625"/>
          <p14:tracePt t="162398" x="5746750" y="1952625"/>
          <p14:tracePt t="162415" x="5702300" y="1914525"/>
          <p14:tracePt t="162430" x="5683250" y="1876425"/>
          <p14:tracePt t="162447" x="5664200" y="1838325"/>
          <p14:tracePt t="162464" x="5657850" y="1774825"/>
          <p14:tracePt t="162481" x="5657850" y="1730375"/>
          <p14:tracePt t="162498" x="5657850" y="1685925"/>
          <p14:tracePt t="162501" x="5657850" y="1676400"/>
          <p14:tracePt t="162515" x="5661025" y="1644650"/>
          <p14:tracePt t="162531" x="5661025" y="1600200"/>
          <p14:tracePt t="162548" x="5661025" y="1558925"/>
          <p14:tracePt t="162564" x="5661025" y="1501775"/>
          <p14:tracePt t="162580" x="5651500" y="1479550"/>
          <p14:tracePt t="162597" x="5641975" y="1463675"/>
          <p14:tracePt t="162614" x="5607050" y="1438275"/>
          <p14:tracePt t="162630" x="5568950" y="1428750"/>
          <p14:tracePt t="162648" x="5495925" y="1412875"/>
          <p14:tracePt t="162664" x="5334000" y="1403350"/>
          <p14:tracePt t="162680" x="5181600" y="1419225"/>
          <p14:tracePt t="162698" x="5051425" y="1463675"/>
          <p14:tracePt t="162714" x="4892675" y="1514475"/>
          <p14:tracePt t="162730" x="4791075" y="1555750"/>
          <p14:tracePt t="162748" x="4692650" y="1587500"/>
          <p14:tracePt t="162764" x="4584700" y="1641475"/>
          <p14:tracePt t="162781" x="4527550" y="1670050"/>
          <p14:tracePt t="162799" x="4445000" y="1717675"/>
          <p14:tracePt t="162815" x="4394200" y="1758950"/>
          <p14:tracePt t="162831" x="4352925" y="1809750"/>
          <p14:tracePt t="162848" x="4311650" y="1844675"/>
          <p14:tracePt t="162864" x="4267200" y="1879600"/>
          <p14:tracePt t="162880" x="4241800" y="1911350"/>
          <p14:tracePt t="162899" x="4225925" y="1933575"/>
          <p14:tracePt t="162915" x="4210050" y="1949450"/>
          <p14:tracePt t="162931" x="4200525" y="1958975"/>
          <p14:tracePt t="162949" x="4197350" y="1990725"/>
          <p14:tracePt t="162965" x="4197350" y="2022475"/>
          <p14:tracePt t="162981" x="4210050" y="2051050"/>
          <p14:tracePt t="162997" x="4251325" y="2098675"/>
          <p14:tracePt t="163000" x="4283075" y="2120900"/>
          <p14:tracePt t="163014" x="4352925" y="2178050"/>
          <p14:tracePt t="163031" x="4445000" y="2225675"/>
          <p14:tracePt t="163049" x="4613275" y="2276475"/>
          <p14:tracePt t="163065" x="4730750" y="2295525"/>
          <p14:tracePt t="163082" x="4838700" y="2320925"/>
          <p14:tracePt t="163099" x="5060950" y="2336800"/>
          <p14:tracePt t="163115" x="5184775" y="2336800"/>
          <p14:tracePt t="163131" x="5311775" y="2336800"/>
          <p14:tracePt t="163148" x="5461000" y="2336800"/>
          <p14:tracePt t="163164" x="5622925" y="2336800"/>
          <p14:tracePt t="163181" x="5683250" y="2336800"/>
          <p14:tracePt t="163199" x="5791200" y="2343150"/>
          <p14:tracePt t="163215" x="5861050" y="2343150"/>
          <p14:tracePt t="163231" x="5930900" y="2343150"/>
          <p14:tracePt t="163248" x="6016625" y="2343150"/>
          <p14:tracePt t="163264" x="6080125" y="2333625"/>
          <p14:tracePt t="163281" x="6156325" y="2317750"/>
          <p14:tracePt t="163298" x="6261100" y="2263775"/>
          <p14:tracePt t="163314" x="6330950" y="2219325"/>
          <p14:tracePt t="163331" x="6388100" y="2190750"/>
          <p14:tracePt t="163348" x="6426200" y="2146300"/>
          <p14:tracePt t="163364" x="6448425" y="2127250"/>
          <p14:tracePt t="163381" x="6457950" y="2117725"/>
          <p14:tracePt t="163398" x="6473825" y="2098675"/>
          <p14:tracePt t="163415" x="6489700" y="2089150"/>
          <p14:tracePt t="163431" x="6496050" y="2082800"/>
          <p14:tracePt t="163448" x="6496050" y="2070100"/>
          <p14:tracePt t="163464" x="6496050" y="2054225"/>
          <p14:tracePt t="163480" x="6496050" y="2038350"/>
          <p14:tracePt t="163498" x="6492875" y="1990725"/>
          <p14:tracePt t="163514" x="6470650" y="1936750"/>
          <p14:tracePt t="163530" x="6445250" y="1898650"/>
          <p14:tracePt t="163548" x="6403975" y="1860550"/>
          <p14:tracePt t="163565" x="6378575" y="1847850"/>
          <p14:tracePt t="163581" x="6350000" y="1835150"/>
          <p14:tracePt t="163598" x="6311900" y="1812925"/>
          <p14:tracePt t="163614" x="6283325" y="1800225"/>
          <p14:tracePt t="163631" x="6257925" y="1787525"/>
          <p14:tracePt t="163648" x="6200775" y="1749425"/>
          <p14:tracePt t="163664" x="6121400" y="1708150"/>
          <p14:tracePt t="163681" x="6010275" y="1666875"/>
          <p14:tracePt t="163698" x="5861050" y="1616075"/>
          <p14:tracePt t="163714" x="5778500" y="1603375"/>
          <p14:tracePt t="163731" x="5689600" y="1577975"/>
          <p14:tracePt t="163747" x="5562600" y="1577975"/>
          <p14:tracePt t="163763" x="5502275" y="1577975"/>
          <p14:tracePt t="163781" x="5419725" y="1577975"/>
          <p14:tracePt t="163797" x="5270500" y="1577975"/>
          <p14:tracePt t="163814" x="5165725" y="1577975"/>
          <p14:tracePt t="163831" x="5080000" y="1597025"/>
          <p14:tracePt t="163848" x="4968875" y="1612900"/>
          <p14:tracePt t="163864" x="4905375" y="1619250"/>
          <p14:tracePt t="163880" x="4854575" y="1625600"/>
          <p14:tracePt t="163897" x="4743450" y="1647825"/>
          <p14:tracePt t="163914" x="4679950" y="1670050"/>
          <p14:tracePt t="163932" x="4616450" y="1682750"/>
          <p14:tracePt t="163948" x="4533900" y="1704975"/>
          <p14:tracePt t="163965" x="4489450" y="1717675"/>
          <p14:tracePt t="163982" x="4451350" y="1739900"/>
          <p14:tracePt t="163997" x="4441825" y="1749425"/>
          <p14:tracePt t="164014" x="4425950" y="1762125"/>
          <p14:tracePt t="164030" x="4416425" y="1771650"/>
          <p14:tracePt t="164047" x="4403725" y="1790700"/>
          <p14:tracePt t="164064" x="4397375" y="1806575"/>
          <p14:tracePt t="164081" x="4397375" y="1828800"/>
          <p14:tracePt t="164097" x="4397375" y="1863725"/>
          <p14:tracePt t="164114" x="4400550" y="1885950"/>
          <p14:tracePt t="164131" x="4413250" y="1914525"/>
          <p14:tracePt t="164147" x="4454525" y="1952625"/>
          <p14:tracePt t="164164" x="4473575" y="1974850"/>
          <p14:tracePt t="164181" x="4483100" y="1984375"/>
          <p14:tracePt t="164197" x="4505325" y="2006600"/>
          <p14:tracePt t="164214" x="4514850" y="2016125"/>
          <p14:tracePt t="164231" x="4530725" y="2025650"/>
          <p14:tracePt t="164247" x="4572000" y="2051050"/>
          <p14:tracePt t="164264" x="4597400" y="2076450"/>
          <p14:tracePt t="164280" x="4606925" y="2085975"/>
          <p14:tracePt t="164297" x="4625975" y="2101850"/>
          <p14:tracePt t="164314" x="4638675" y="2117725"/>
          <p14:tracePt t="164332" x="4641850" y="2127250"/>
          <p14:tracePt t="164348" x="4648200" y="2130425"/>
          <p14:tracePt t="164364" x="4657725" y="2139950"/>
          <p14:tracePt t="164382" x="4695825" y="2146300"/>
          <p14:tracePt t="164398" x="4740275" y="2152650"/>
          <p14:tracePt t="164413" x="4762500" y="2152650"/>
          <p14:tracePt t="164432" x="4803775" y="2152650"/>
          <p14:tracePt t="164447" x="4819650" y="2152650"/>
          <p14:tracePt t="164464" x="4838700" y="2152650"/>
          <p14:tracePt t="164482" x="4883150" y="2139950"/>
          <p14:tracePt t="164498" x="4927600" y="2127250"/>
          <p14:tracePt t="164514" x="4991100" y="2111375"/>
          <p14:tracePt t="164530" x="5045075" y="2092325"/>
          <p14:tracePt t="164547" x="5108575" y="2073275"/>
          <p14:tracePt t="164564" x="5133975" y="2060575"/>
          <p14:tracePt t="164582" x="5175250" y="2047875"/>
          <p14:tracePt t="164598" x="5197475" y="2028825"/>
          <p14:tracePt t="164614" x="5235575" y="2016125"/>
          <p14:tracePt t="164632" x="5314950" y="2003425"/>
          <p14:tracePt t="164648" x="5387975" y="1997075"/>
          <p14:tracePt t="164664" x="5448300" y="1997075"/>
          <p14:tracePt t="164681" x="5518150" y="1997075"/>
          <p14:tracePt t="164697" x="5562600" y="1997075"/>
          <p14:tracePt t="164714" x="5600700" y="1997075"/>
          <p14:tracePt t="164730" x="5645150" y="1997075"/>
          <p14:tracePt t="164747" x="5705475" y="1997075"/>
          <p14:tracePt t="164764" x="5734050" y="1997075"/>
          <p14:tracePt t="164780" x="5765800" y="1997075"/>
          <p14:tracePt t="164797" x="5791200" y="1997075"/>
          <p14:tracePt t="164814" x="5807075" y="1997075"/>
          <p14:tracePt t="164831" x="5822950" y="1997075"/>
          <p14:tracePt t="164847" x="5826125" y="1997075"/>
          <p14:tracePt t="164881" x="5832475" y="1997075"/>
          <p14:tracePt t="164924" x="5832475" y="2000250"/>
          <p14:tracePt t="164939" x="5832475" y="2003425"/>
          <p14:tracePt t="165047" x="5832475" y="2009775"/>
          <p14:tracePt t="165067" x="5832475" y="2012950"/>
          <p14:tracePt t="165096" x="5832475" y="2019300"/>
          <p14:tracePt t="165139" x="5832475" y="2022475"/>
          <p14:tracePt t="165189" x="5829300" y="2022475"/>
          <p14:tracePt t="165197" x="5826125" y="2022475"/>
          <p14:tracePt t="165214" x="5813425" y="2035175"/>
          <p14:tracePt t="165231" x="5794375" y="2038350"/>
          <p14:tracePt t="165247" x="5784850" y="2044700"/>
          <p14:tracePt t="165264" x="5775325" y="2051050"/>
          <p14:tracePt t="165281" x="5768975" y="2054225"/>
          <p14:tracePt t="169097" x="5813425" y="2082800"/>
          <p14:tracePt t="169104" x="5899150" y="2117725"/>
          <p14:tracePt t="169113" x="5981700" y="2165350"/>
          <p14:tracePt t="169131" x="6140450" y="2257425"/>
          <p14:tracePt t="169147" x="6375400" y="2438400"/>
          <p14:tracePt t="169171" x="6632575" y="2625725"/>
          <p14:tracePt t="169198" x="6959600" y="2844800"/>
          <p14:tracePt t="169232" x="7305675" y="3060700"/>
          <p14:tracePt t="169251" x="7410450" y="3130550"/>
          <p14:tracePt t="169266" x="7489825" y="3187700"/>
          <p14:tracePt t="169281" x="7553325" y="3241675"/>
          <p14:tracePt t="169298" x="7620000" y="3289300"/>
          <p14:tracePt t="169314" x="7661275" y="3336925"/>
          <p14:tracePt t="169331" x="7693025" y="3384550"/>
          <p14:tracePt t="169347" x="7766050" y="3454400"/>
          <p14:tracePt t="169364" x="7807325" y="3495675"/>
          <p14:tracePt t="169380" x="7848600" y="3546475"/>
          <p14:tracePt t="169397" x="7912100" y="3606800"/>
          <p14:tracePt t="169413" x="7953375" y="3648075"/>
          <p14:tracePt t="169431" x="7997825" y="3705225"/>
          <p14:tracePt t="169447" x="8010525" y="3736975"/>
          <p14:tracePt t="169463" x="8023225" y="3768725"/>
          <p14:tracePt t="169480" x="8035925" y="3813175"/>
          <p14:tracePt t="169497" x="8039100" y="3854450"/>
          <p14:tracePt t="169513" x="8039100" y="3883025"/>
          <p14:tracePt t="169531" x="8039100" y="3924300"/>
          <p14:tracePt t="169546" x="8039100" y="3927475"/>
          <p14:tracePt t="169917" x="7981950" y="3956050"/>
          <p14:tracePt t="169924" x="7908925" y="3990975"/>
          <p14:tracePt t="169934" x="7835900" y="4038600"/>
          <p14:tracePt t="169950" x="7667625" y="4121150"/>
          <p14:tracePt t="169967" x="7483475" y="4229100"/>
          <p14:tracePt t="169988" x="7362825" y="4292600"/>
          <p14:tracePt t="170014" x="7277100" y="4333875"/>
          <p14:tracePt t="170047" x="7204075" y="4371975"/>
          <p14:tracePt t="170064" x="7181850" y="4381500"/>
          <p14:tracePt t="170067" x="7175500" y="4387850"/>
          <p14:tracePt t="170081" x="7159625" y="4403725"/>
          <p14:tracePt t="170100" x="7150100" y="4413250"/>
          <p14:tracePt t="170113" x="7140575" y="4422775"/>
          <p14:tracePt t="170130" x="7131050" y="4432300"/>
          <p14:tracePt t="170146" x="7131050" y="4438650"/>
          <p14:tracePt t="170164" x="7131050" y="4441825"/>
          <p14:tracePt t="170180" x="7131050" y="4464050"/>
          <p14:tracePt t="170196" x="7131050" y="4473575"/>
          <p14:tracePt t="170214" x="7131050" y="4483100"/>
          <p14:tracePt t="170231" x="7131050" y="4521200"/>
          <p14:tracePt t="170246" x="7131050" y="4543425"/>
          <p14:tracePt t="170264" x="7131050" y="4572000"/>
          <p14:tracePt t="170281" x="7131050" y="4600575"/>
          <p14:tracePt t="170297" x="7131050" y="4622800"/>
          <p14:tracePt t="170313" x="7131050" y="4632325"/>
          <p14:tracePt t="170330" x="7131050" y="4645025"/>
          <p14:tracePt t="170347" x="7131050" y="4654550"/>
          <p14:tracePt t="170363" x="7131050" y="4670425"/>
          <p14:tracePt t="170380" x="7131050" y="4679950"/>
          <p14:tracePt t="170413" x="7127875" y="4679950"/>
          <p14:tracePt t="170430" x="7105650" y="4673600"/>
          <p14:tracePt t="170447" x="7092950" y="4641850"/>
          <p14:tracePt t="170463" x="7080250" y="4603750"/>
          <p14:tracePt t="170480" x="7067550" y="4540250"/>
          <p14:tracePt t="170497" x="7067550" y="4505325"/>
          <p14:tracePt t="170513" x="7061200" y="4483100"/>
          <p14:tracePt t="170530" x="7058025" y="4441825"/>
          <p14:tracePt t="170547" x="7058025" y="4413250"/>
          <p14:tracePt t="170563" x="7058025" y="4397375"/>
          <p14:tracePt t="170566" x="7058025" y="4391025"/>
          <p14:tracePt t="170580" x="7058025" y="4381500"/>
          <p14:tracePt t="170596" x="7058025" y="4362450"/>
          <p14:tracePt t="170613" x="7058025" y="4349750"/>
          <p14:tracePt t="170630" x="7058025" y="4337050"/>
          <p14:tracePt t="170723" x="7058025" y="4330700"/>
          <p14:tracePt t="170744" x="7058025" y="4327525"/>
          <p14:tracePt t="170752" x="7058025" y="4321175"/>
          <p14:tracePt t="170763" x="7058025" y="4311650"/>
          <p14:tracePt t="170781" x="7058025" y="4295775"/>
          <p14:tracePt t="170797" x="7045325" y="4286250"/>
          <p14:tracePt t="170814" x="7045325" y="4270375"/>
          <p14:tracePt t="170830" x="7038975" y="4244975"/>
          <p14:tracePt t="170847" x="7038975" y="4229100"/>
          <p14:tracePt t="170863" x="7038975" y="4200525"/>
          <p14:tracePt t="170880" x="7038975" y="4165600"/>
          <p14:tracePt t="170897" x="7038975" y="4137025"/>
          <p14:tracePt t="170913" x="7038975" y="4108450"/>
          <p14:tracePt t="170930" x="7038975" y="4044950"/>
          <p14:tracePt t="170946" x="7038975" y="3994150"/>
          <p14:tracePt t="170963" x="7038975" y="3943350"/>
          <p14:tracePt t="170980" x="7038975" y="3879850"/>
          <p14:tracePt t="170996" x="7038975" y="3857625"/>
          <p14:tracePt t="171013" x="7038975" y="3829050"/>
          <p14:tracePt t="171030" x="7038975" y="3810000"/>
          <p14:tracePt t="171047" x="7042150" y="3787775"/>
          <p14:tracePt t="171064" x="7061200" y="3762375"/>
          <p14:tracePt t="171067" x="7067550" y="3752850"/>
          <p14:tracePt t="171080" x="7077075" y="3721100"/>
          <p14:tracePt t="171097" x="7089775" y="3689350"/>
          <p14:tracePt t="171113" x="7102475" y="3651250"/>
          <p14:tracePt t="171130" x="7127875" y="3609975"/>
          <p14:tracePt t="171146" x="7140575" y="3587750"/>
          <p14:tracePt t="171163" x="7140575" y="3565525"/>
          <p14:tracePt t="171180" x="7140575" y="3524250"/>
          <p14:tracePt t="171196" x="7140575" y="3508375"/>
          <p14:tracePt t="171213" x="7140575" y="3479800"/>
          <p14:tracePt t="171230" x="7140575" y="3425825"/>
          <p14:tracePt t="171247" x="7146925" y="3365500"/>
          <p14:tracePt t="171263" x="7162800" y="3279775"/>
          <p14:tracePt t="171280" x="7175500" y="3168650"/>
          <p14:tracePt t="171296" x="7191375" y="3105150"/>
          <p14:tracePt t="171314" x="7207250" y="2974975"/>
          <p14:tracePt t="171330" x="7207250" y="2914650"/>
          <p14:tracePt t="171346" x="7207250" y="2870200"/>
          <p14:tracePt t="171364" x="7207250" y="2816225"/>
          <p14:tracePt t="171380" x="7213600" y="2787650"/>
          <p14:tracePt t="171397" x="7226300" y="2762250"/>
          <p14:tracePt t="171414" x="7242175" y="2720975"/>
          <p14:tracePt t="171430" x="7261225" y="2695575"/>
          <p14:tracePt t="171447" x="7273925" y="2660650"/>
          <p14:tracePt t="171464" x="7273925" y="2597150"/>
          <p14:tracePt t="171480" x="7273925" y="2552700"/>
          <p14:tracePt t="171496" x="7273925" y="2530475"/>
          <p14:tracePt t="171514" x="7273925" y="2489200"/>
          <p14:tracePt t="171530" x="7270750" y="2466975"/>
          <p14:tracePt t="171547" x="7258050" y="2438400"/>
          <p14:tracePt t="171564" x="7229475" y="2400300"/>
          <p14:tracePt t="171580" x="7204075" y="2362200"/>
          <p14:tracePt t="171597" x="7185025" y="2330450"/>
          <p14:tracePt t="171614" x="7165975" y="2295525"/>
          <p14:tracePt t="171630" x="7162800" y="2286000"/>
          <p14:tracePt t="171647" x="7162800" y="2276475"/>
          <p14:tracePt t="171664" x="7162800" y="2270125"/>
          <p14:tracePt t="171697" x="7162800" y="2260600"/>
          <p14:tracePt t="171714" x="7153275" y="2244725"/>
          <p14:tracePt t="171730" x="7143750" y="2235200"/>
          <p14:tracePt t="171747" x="7137400" y="2225675"/>
          <p14:tracePt t="171764" x="7121525" y="2206625"/>
          <p14:tracePt t="171780" x="7118350" y="2197100"/>
          <p14:tracePt t="171797" x="7118350" y="2190750"/>
          <p14:tracePt t="171813" x="7118350" y="2187575"/>
          <p14:tracePt t="171928" x="7112000" y="2187575"/>
          <p14:tracePt t="171935" x="7105650" y="2187575"/>
          <p14:tracePt t="171946" x="7102475" y="2187575"/>
          <p14:tracePt t="171963" x="7086600" y="2187575"/>
          <p14:tracePt t="171979" x="7070725" y="2193925"/>
          <p14:tracePt t="171996" x="7061200" y="2203450"/>
          <p14:tracePt t="172013" x="7048500" y="2222500"/>
          <p14:tracePt t="172029" x="7048500" y="2232025"/>
          <p14:tracePt t="172047" x="7048500" y="2241550"/>
          <p14:tracePt t="172063" x="7048500" y="2282825"/>
          <p14:tracePt t="172079" x="7048500" y="2311400"/>
          <p14:tracePt t="172097" x="7048500" y="2355850"/>
          <p14:tracePt t="172113" x="7048500" y="2441575"/>
          <p14:tracePt t="172130" x="7048500" y="2501900"/>
          <p14:tracePt t="172147" x="7048500" y="2552700"/>
          <p14:tracePt t="172164" x="7048500" y="2600325"/>
          <p14:tracePt t="172180" x="7048500" y="2622550"/>
          <p14:tracePt t="172197" x="7048500" y="2651125"/>
          <p14:tracePt t="172213" x="7048500" y="2686050"/>
          <p14:tracePt t="172229" x="7048500" y="2714625"/>
          <p14:tracePt t="172247" x="7048500" y="2736850"/>
          <p14:tracePt t="172264" x="7048500" y="2797175"/>
          <p14:tracePt t="172280" x="7048500" y="2841625"/>
          <p14:tracePt t="172297" x="7048500" y="2873375"/>
          <p14:tracePt t="172314" x="7048500" y="2911475"/>
          <p14:tracePt t="172330" x="7042150" y="2949575"/>
          <p14:tracePt t="172347" x="7023100" y="2974975"/>
          <p14:tracePt t="172363" x="7004050" y="3038475"/>
          <p14:tracePt t="172380" x="6991350" y="3098800"/>
          <p14:tracePt t="172396" x="6991350" y="3159125"/>
          <p14:tracePt t="172413" x="6991350" y="3244850"/>
          <p14:tracePt t="172430" x="6991350" y="3305175"/>
          <p14:tracePt t="172447" x="6991350" y="3365500"/>
          <p14:tracePt t="172464" x="6991350" y="3441700"/>
          <p14:tracePt t="172480" x="6991350" y="3492500"/>
          <p14:tracePt t="172496" x="6991350" y="3543300"/>
          <p14:tracePt t="172513" x="6994525" y="3613150"/>
          <p14:tracePt t="172530" x="7007225" y="3676650"/>
          <p14:tracePt t="172547" x="7007225" y="3736975"/>
          <p14:tracePt t="172564" x="7019925" y="3806825"/>
          <p14:tracePt t="172580" x="7019925" y="3844925"/>
          <p14:tracePt t="172597" x="7019925" y="3879850"/>
          <p14:tracePt t="172600" x="7019925" y="3892550"/>
          <p14:tracePt t="172614" x="7019925" y="3914775"/>
          <p14:tracePt t="172630" x="7019925" y="3937000"/>
          <p14:tracePt t="172646" x="7019925" y="3959225"/>
          <p14:tracePt t="172663" x="7019925" y="3997325"/>
          <p14:tracePt t="172680" x="7032625" y="4022725"/>
          <p14:tracePt t="172698" x="7038975" y="4064000"/>
          <p14:tracePt t="172714" x="7038975" y="4092575"/>
          <p14:tracePt t="172730" x="7038975" y="4114800"/>
          <p14:tracePt t="172748" x="7038975" y="4152900"/>
          <p14:tracePt t="172763" x="7038975" y="4175125"/>
          <p14:tracePt t="172779" x="7038975" y="4203700"/>
          <p14:tracePt t="172796" x="7038975" y="4225925"/>
          <p14:tracePt t="172813" x="7038975" y="4267200"/>
          <p14:tracePt t="172829" x="7038975" y="4289425"/>
          <p14:tracePt t="172846" x="7038975" y="4311650"/>
          <p14:tracePt t="172863" x="7038975" y="4324350"/>
          <p14:tracePt t="172880" x="7038975" y="4337050"/>
          <p14:tracePt t="172896" x="7038975" y="4346575"/>
          <p14:tracePt t="172913" x="7038975" y="4349750"/>
          <p14:tracePt t="172971" x="7038975" y="4343400"/>
          <p14:tracePt t="172978" x="7038975" y="4333875"/>
          <p14:tracePt t="172985" x="7045325" y="4314825"/>
          <p14:tracePt t="172998" x="7058025" y="4260850"/>
          <p14:tracePt t="173013" x="7073900" y="4197350"/>
          <p14:tracePt t="173030" x="7080250" y="4114800"/>
          <p14:tracePt t="173047" x="7086600" y="4025900"/>
          <p14:tracePt t="173063" x="7102475" y="3965575"/>
          <p14:tracePt t="173080" x="7108825" y="3902075"/>
          <p14:tracePt t="173097" x="7121525" y="3803650"/>
          <p14:tracePt t="173113" x="7131050" y="3743325"/>
          <p14:tracePt t="173131" x="7143750" y="3705225"/>
          <p14:tracePt t="173147" x="7169150" y="3625850"/>
          <p14:tracePt t="173163" x="7185025" y="3562350"/>
          <p14:tracePt t="173180" x="7197725" y="3505200"/>
          <p14:tracePt t="173196" x="7210425" y="3451225"/>
          <p14:tracePt t="173213" x="7223125" y="3403600"/>
          <p14:tracePt t="173230" x="7229475" y="3378200"/>
          <p14:tracePt t="173248" x="7229475" y="3340100"/>
          <p14:tracePt t="173264" x="7242175" y="3314700"/>
          <p14:tracePt t="173280" x="7245350" y="3302000"/>
          <p14:tracePt t="173296" x="7258050" y="3251200"/>
          <p14:tracePt t="173313" x="7270750" y="3206750"/>
          <p14:tracePt t="173329" x="7277100" y="3162300"/>
          <p14:tracePt t="173347" x="7283450" y="3098800"/>
          <p14:tracePt t="173363" x="7283450" y="3070225"/>
          <p14:tracePt t="173380" x="7283450" y="3041650"/>
          <p14:tracePt t="173397" x="7283450" y="3006725"/>
          <p14:tracePt t="173414" x="7283450" y="2987675"/>
          <p14:tracePt t="173430" x="7273925" y="2962275"/>
          <p14:tracePt t="173446" x="7254875" y="2905125"/>
          <p14:tracePt t="173462" x="7242175" y="2860675"/>
          <p14:tracePt t="173479" x="7242175" y="2809875"/>
          <p14:tracePt t="173497" x="7242175" y="2733675"/>
          <p14:tracePt t="173513" x="7251700" y="2701925"/>
          <p14:tracePt t="173531" x="7264400" y="2670175"/>
          <p14:tracePt t="173547" x="7283450" y="2628900"/>
          <p14:tracePt t="173563" x="7289800" y="2584450"/>
          <p14:tracePt t="173580" x="7289800" y="2562225"/>
          <p14:tracePt t="173596" x="7289800" y="2508250"/>
          <p14:tracePt t="173613" x="7289800" y="2470150"/>
          <p14:tracePt t="173630" x="7286625" y="2447925"/>
          <p14:tracePt t="173647" x="7270750" y="2413000"/>
          <p14:tracePt t="173663" x="7261225" y="2403475"/>
          <p14:tracePt t="173680" x="7248525" y="2393950"/>
          <p14:tracePt t="173697" x="7229475" y="2374900"/>
          <p14:tracePt t="173714" x="7219950" y="2371725"/>
          <p14:tracePt t="173730" x="7210425" y="2371725"/>
          <p14:tracePt t="173746" x="7194550" y="2371725"/>
          <p14:tracePt t="173762" x="7185025" y="2371725"/>
          <p14:tracePt t="173868" x="7185025" y="2384425"/>
          <p14:tracePt t="173875" x="7185025" y="2387600"/>
          <p14:tracePt t="173882" x="7185025" y="2397125"/>
          <p14:tracePt t="173896" x="7185025" y="2419350"/>
          <p14:tracePt t="173913" x="7185025" y="2451100"/>
          <p14:tracePt t="173930" x="7185025" y="2470150"/>
          <p14:tracePt t="173946" x="7185025" y="2511425"/>
          <p14:tracePt t="173963" x="7197725" y="2536825"/>
          <p14:tracePt t="173980" x="7210425" y="2565400"/>
          <p14:tracePt t="173997" x="7229475" y="2600325"/>
          <p14:tracePt t="174013" x="7248525" y="2638425"/>
          <p14:tracePt t="174030" x="7267575" y="2676525"/>
          <p14:tracePt t="174047" x="7283450" y="2714625"/>
          <p14:tracePt t="174063" x="7289800" y="2724150"/>
          <p14:tracePt t="174080" x="7292975" y="2740025"/>
          <p14:tracePt t="174097" x="7292975" y="2749550"/>
          <p14:tracePt t="174130" x="7302500" y="2749550"/>
          <p14:tracePt t="174133" x="7315200" y="2749550"/>
          <p14:tracePt t="174147" x="7324725" y="2743200"/>
          <p14:tracePt t="174163" x="7340600" y="2720975"/>
          <p14:tracePt t="174180" x="7372350" y="2689225"/>
          <p14:tracePt t="174197" x="7461250" y="2501900"/>
          <p14:tracePt t="174213" x="7496175" y="2339975"/>
          <p14:tracePt t="174230" x="7531100" y="2187575"/>
          <p14:tracePt t="174246" x="7594600" y="1962150"/>
          <p14:tracePt t="174263" x="7610475" y="1863725"/>
          <p14:tracePt t="174281" x="7639050" y="1762125"/>
          <p14:tracePt t="174296" x="7654925" y="1676400"/>
          <p14:tracePt t="174313" x="7664450" y="1593850"/>
          <p14:tracePt t="174330" x="7677150" y="1530350"/>
          <p14:tracePt t="174347" x="7689850" y="1450975"/>
          <p14:tracePt t="174363" x="7705725" y="1403350"/>
          <p14:tracePt t="174381" x="7718425" y="1358900"/>
          <p14:tracePt t="174397" x="7740650" y="1257300"/>
          <p14:tracePt t="174413" x="7740650" y="1206500"/>
          <p14:tracePt t="174430" x="7747000" y="1143000"/>
          <p14:tracePt t="174446" x="7747000" y="1120775"/>
          <p14:tracePt t="174463" x="7747000" y="1098550"/>
          <p14:tracePt t="174481" x="7747000" y="1073150"/>
          <p14:tracePt t="174497" x="7747000" y="1063625"/>
          <p14:tracePt t="174513" x="7747000" y="1054100"/>
          <p14:tracePt t="174530" x="7737475" y="1038225"/>
          <p14:tracePt t="174546" x="7724775" y="1031875"/>
          <p14:tracePt t="174562" x="7708900" y="1031875"/>
          <p14:tracePt t="174580" x="7693025" y="1031875"/>
          <p14:tracePt t="174596" x="7651750" y="1025525"/>
          <p14:tracePt t="174614" x="7616825" y="1025525"/>
          <p14:tracePt t="174631" x="7553325" y="1012825"/>
          <p14:tracePt t="174647" x="7499350" y="1012825"/>
          <p14:tracePt t="174663" x="7439025" y="1012825"/>
          <p14:tracePt t="174680" x="7353300" y="1012825"/>
          <p14:tracePt t="174696" x="7302500" y="1012825"/>
          <p14:tracePt t="174713" x="7258050" y="1016000"/>
          <p14:tracePt t="174731" x="7178675" y="1022350"/>
          <p14:tracePt t="174747" x="7105650" y="1031875"/>
          <p14:tracePt t="174764" x="7023100" y="1038225"/>
          <p14:tracePt t="174780" x="6924675" y="1038225"/>
          <p14:tracePt t="174797" x="6883400" y="1038225"/>
          <p14:tracePt t="174813" x="6861175" y="1038225"/>
          <p14:tracePt t="174830" x="6838950" y="1054100"/>
          <p14:tracePt t="174846" x="6823075" y="1060450"/>
          <p14:tracePt t="174862" x="6813550" y="1069975"/>
          <p14:tracePt t="174880" x="6778625" y="1085850"/>
          <p14:tracePt t="174896" x="6762750" y="1092200"/>
          <p14:tracePt t="174912" x="6753225" y="1108075"/>
          <p14:tracePt t="174930" x="6734175" y="1111250"/>
          <p14:tracePt t="174946" x="6724650" y="1123950"/>
          <p14:tracePt t="174963" x="6711950" y="1133475"/>
          <p14:tracePt t="174981" x="6699250" y="1152525"/>
          <p14:tracePt t="174997" x="6680200" y="1162050"/>
          <p14:tracePt t="175014" x="6670675" y="1171575"/>
          <p14:tracePt t="175031" x="6657975" y="1193800"/>
          <p14:tracePt t="175047" x="6645275" y="1209675"/>
          <p14:tracePt t="175063" x="6629400" y="1219200"/>
          <p14:tracePt t="175080" x="6629400" y="1235075"/>
          <p14:tracePt t="175096" x="6629400" y="1244600"/>
          <p14:tracePt t="175112" x="6632575" y="1260475"/>
          <p14:tracePt t="175130" x="6651625" y="1273175"/>
          <p14:tracePt t="175147" x="6677025" y="1285875"/>
          <p14:tracePt t="175163" x="6699250" y="1292225"/>
          <p14:tracePt t="175167" x="6708775" y="1292225"/>
          <p14:tracePt t="175180" x="6740525" y="1298575"/>
          <p14:tracePt t="175197" x="6781800" y="1298575"/>
          <p14:tracePt t="175213" x="6842125" y="1298575"/>
          <p14:tracePt t="175230" x="6959600" y="1298575"/>
          <p14:tracePt t="175246" x="7019925" y="1298575"/>
          <p14:tracePt t="175262" x="7073900" y="1298575"/>
          <p14:tracePt t="175279" x="7121525" y="1298575"/>
          <p14:tracePt t="175297" x="7150100" y="1298575"/>
          <p14:tracePt t="175313" x="7194550" y="1298575"/>
          <p14:tracePt t="175330" x="7248525" y="1298575"/>
          <p14:tracePt t="175346" x="7292975" y="1298575"/>
          <p14:tracePt t="175362" x="7331075" y="1298575"/>
          <p14:tracePt t="175380" x="7385050" y="1298575"/>
          <p14:tracePt t="175396" x="7413625" y="1298575"/>
          <p14:tracePt t="175412" x="7435850" y="1298575"/>
          <p14:tracePt t="175430" x="7454900" y="1298575"/>
          <p14:tracePt t="175446" x="7477125" y="1298575"/>
          <p14:tracePt t="175463" x="7499350" y="1298575"/>
          <p14:tracePt t="175479" x="7546975" y="1298575"/>
          <p14:tracePt t="175496" x="7591425" y="1298575"/>
          <p14:tracePt t="175512" x="7629525" y="1298575"/>
          <p14:tracePt t="175529" x="7689850" y="1298575"/>
          <p14:tracePt t="175546" x="7727950" y="1298575"/>
          <p14:tracePt t="175563" x="7756525" y="1298575"/>
          <p14:tracePt t="175579" x="7820025" y="1298575"/>
          <p14:tracePt t="175596" x="7861300" y="1298575"/>
          <p14:tracePt t="175613" x="7905750" y="1295400"/>
          <p14:tracePt t="175630" x="7975600" y="1295400"/>
          <p14:tracePt t="175646" x="8013700" y="1295400"/>
          <p14:tracePt t="175663" x="8042275" y="1295400"/>
          <p14:tracePt t="175679" x="8083550" y="1295400"/>
          <p14:tracePt t="175696" x="8105775" y="1295400"/>
          <p14:tracePt t="175713" x="8124825" y="1295400"/>
          <p14:tracePt t="175729" x="8153400" y="1295400"/>
          <p14:tracePt t="175746" x="8162925" y="1295400"/>
          <p14:tracePt t="175763" x="8181975" y="1295400"/>
          <p14:tracePt t="175780" x="8210550" y="1295400"/>
          <p14:tracePt t="175796" x="8223250" y="1295400"/>
          <p14:tracePt t="175813" x="8235950" y="1295400"/>
          <p14:tracePt t="175829" x="8248650" y="1289050"/>
          <p14:tracePt t="175846" x="8258175" y="1279525"/>
          <p14:tracePt t="175863" x="8274050" y="1270000"/>
          <p14:tracePt t="175879" x="8289925" y="1247775"/>
          <p14:tracePt t="175896" x="8293100" y="1238250"/>
          <p14:tracePt t="175912" x="8305800" y="1228725"/>
          <p14:tracePt t="175929" x="8308975" y="1190625"/>
          <p14:tracePt t="175947" x="8315325" y="1168400"/>
          <p14:tracePt t="175964" x="8315325" y="1136650"/>
          <p14:tracePt t="175980" x="8315325" y="1104900"/>
          <p14:tracePt t="175996" x="8312150" y="1082675"/>
          <p14:tracePt t="176013" x="8302625" y="1073150"/>
          <p14:tracePt t="176029" x="8293100" y="1057275"/>
          <p14:tracePt t="176046" x="8283575" y="1054100"/>
          <p14:tracePt t="176062" x="8267700" y="1041400"/>
          <p14:tracePt t="176079" x="8251825" y="1025525"/>
          <p14:tracePt t="176096" x="8229600" y="1016000"/>
          <p14:tracePt t="176114" x="8188325" y="996950"/>
          <p14:tracePt t="176130" x="8150225" y="984250"/>
          <p14:tracePt t="176146" x="8118475" y="965200"/>
          <p14:tracePt t="176162" x="8064500" y="952500"/>
          <p14:tracePt t="176179" x="7908925" y="930275"/>
          <p14:tracePt t="176196" x="7791450" y="911225"/>
          <p14:tracePt t="176214" x="7594600" y="895350"/>
          <p14:tracePt t="176230" x="7477125" y="895350"/>
          <p14:tracePt t="176247" x="7385050" y="895350"/>
          <p14:tracePt t="176264" x="7261225" y="914400"/>
          <p14:tracePt t="176280" x="7178675" y="930275"/>
          <p14:tracePt t="176296" x="7070725" y="946150"/>
          <p14:tracePt t="176312" x="6985000" y="962025"/>
          <p14:tracePt t="176329" x="6908800" y="987425"/>
          <p14:tracePt t="176346" x="6864350" y="1000125"/>
          <p14:tracePt t="176364" x="6823075" y="1006475"/>
          <p14:tracePt t="176380" x="6813550" y="1006475"/>
          <p14:tracePt t="176397" x="6804025" y="1012825"/>
          <p14:tracePt t="176414" x="6772275" y="1028700"/>
          <p14:tracePt t="176429" x="6746875" y="1044575"/>
          <p14:tracePt t="176446" x="6702425" y="1066800"/>
          <p14:tracePt t="176463" x="6657975" y="1108075"/>
          <p14:tracePt t="176479" x="6632575" y="1133475"/>
          <p14:tracePt t="176496" x="6613525" y="1165225"/>
          <p14:tracePt t="176513" x="6591300" y="1193800"/>
          <p14:tracePt t="176529" x="6588125" y="1203325"/>
          <p14:tracePt t="176546" x="6588125" y="1219200"/>
          <p14:tracePt t="176563" x="6588125" y="1238250"/>
          <p14:tracePt t="176579" x="6594475" y="1254125"/>
          <p14:tracePt t="176597" x="6619875" y="1285875"/>
          <p14:tracePt t="176613" x="6683375" y="1323975"/>
          <p14:tracePt t="176629" x="6724650" y="1358900"/>
          <p14:tracePt t="176647" x="6769100" y="1384300"/>
          <p14:tracePt t="176663" x="6819900" y="1422400"/>
          <p14:tracePt t="176680" x="6845300" y="1435100"/>
          <p14:tracePt t="176696" x="6867525" y="1444625"/>
          <p14:tracePt t="176713" x="6902450" y="1463675"/>
          <p14:tracePt t="176729" x="6937375" y="1463675"/>
          <p14:tracePt t="176746" x="6981825" y="1463675"/>
          <p14:tracePt t="176762" x="7061200" y="1454150"/>
          <p14:tracePt t="176779" x="7105650" y="1438275"/>
          <p14:tracePt t="176796" x="7150100" y="1425575"/>
          <p14:tracePt t="176813" x="7223125" y="1406525"/>
          <p14:tracePt t="176829" x="7267575" y="1387475"/>
          <p14:tracePt t="176846" x="7321550" y="1374775"/>
          <p14:tracePt t="176862" x="7394575" y="1355725"/>
          <p14:tracePt t="176879" x="7454900" y="1349375"/>
          <p14:tracePt t="176896" x="7515225" y="1349375"/>
          <p14:tracePt t="176913" x="7613650" y="1343025"/>
          <p14:tracePt t="176929" x="7673975" y="1343025"/>
          <p14:tracePt t="176946" x="7718425" y="1343025"/>
          <p14:tracePt t="176963" x="7766050" y="1343025"/>
          <p14:tracePt t="176979" x="7788275" y="1343025"/>
          <p14:tracePt t="176996" x="7823200" y="1343025"/>
          <p14:tracePt t="177012" x="7893050" y="1343025"/>
          <p14:tracePt t="177029" x="7937500" y="1343025"/>
          <p14:tracePt t="177046" x="7981950" y="1343025"/>
          <p14:tracePt t="177062" x="8029575" y="1343025"/>
          <p14:tracePt t="177079" x="8045450" y="1343025"/>
          <p14:tracePt t="177095" x="8054975" y="1336675"/>
          <p14:tracePt t="177113" x="8077200" y="1327150"/>
          <p14:tracePt t="177129" x="8086725" y="1327150"/>
          <p14:tracePt t="177146" x="8096250" y="1327150"/>
          <p14:tracePt t="177162" x="8115300" y="1311275"/>
          <p14:tracePt t="177179" x="8124825" y="1301750"/>
          <p14:tracePt t="177196" x="8137525" y="1292225"/>
          <p14:tracePt t="177213" x="8150225" y="1270000"/>
          <p14:tracePt t="177229" x="8166100" y="1260475"/>
          <p14:tracePt t="177246" x="8181975" y="1244600"/>
          <p14:tracePt t="177262" x="8197850" y="1222375"/>
          <p14:tracePt t="177279" x="8207375" y="1219200"/>
          <p14:tracePt t="177313" x="8216900" y="1209675"/>
          <p14:tracePt t="177330" x="8226425" y="1203325"/>
          <p14:tracePt t="177346" x="8232775" y="1193800"/>
          <p14:tracePt t="177363" x="8239125" y="1174750"/>
          <p14:tracePt t="177379" x="8239125" y="1168400"/>
          <p14:tracePt t="177396" x="8242300" y="1168400"/>
          <p14:tracePt t="178169" x="8235950" y="1184275"/>
          <p14:tracePt t="178176" x="8220075" y="1203325"/>
          <p14:tracePt t="178183" x="8201025" y="1231900"/>
          <p14:tracePt t="178196" x="8172450" y="1285875"/>
          <p14:tracePt t="178212" x="8137525" y="1343025"/>
          <p14:tracePt t="178229" x="8099425" y="1412875"/>
          <p14:tracePt t="178232" x="8074025" y="1450975"/>
          <p14:tracePt t="178262" x="8010525" y="1558925"/>
          <p14:tracePt t="178297" x="7956550" y="1670050"/>
          <p14:tracePt t="178313" x="7947025" y="1701800"/>
          <p14:tracePt t="178329" x="7927975" y="1733550"/>
          <p14:tracePt t="178346" x="7921625" y="1758950"/>
          <p14:tracePt t="178362" x="7912100" y="1774825"/>
          <p14:tracePt t="178380" x="7905750" y="1784350"/>
          <p14:tracePt t="178397" x="7893050" y="1800225"/>
          <p14:tracePt t="178413" x="7886700" y="1809750"/>
          <p14:tracePt t="178430" x="7870825" y="1816100"/>
          <p14:tracePt t="178446" x="7854950" y="1816100"/>
          <p14:tracePt t="178462" x="7845425" y="1816100"/>
          <p14:tracePt t="178479" x="7835900" y="1812925"/>
          <p14:tracePt t="178496" x="7820025" y="1797050"/>
          <p14:tracePt t="178512" x="7810500" y="1787525"/>
          <p14:tracePt t="178529" x="7807325" y="1778000"/>
          <p14:tracePt t="178546" x="7791450" y="1752600"/>
          <p14:tracePt t="178562" x="7781925" y="1743075"/>
          <p14:tracePt t="178579" x="7766050" y="1727200"/>
          <p14:tracePt t="178596" x="7721600" y="1695450"/>
          <p14:tracePt t="178612" x="7696200" y="1676400"/>
          <p14:tracePt t="178630" x="7667625" y="1657350"/>
          <p14:tracePt t="178646" x="7629525" y="1628775"/>
          <p14:tracePt t="178662" x="7600950" y="1616075"/>
          <p14:tracePt t="178679" x="7569200" y="1597025"/>
          <p14:tracePt t="178696" x="7518400" y="1571625"/>
          <p14:tracePt t="178713" x="7496175" y="1558925"/>
          <p14:tracePt t="178730" x="7464425" y="1558925"/>
          <p14:tracePt t="178733" x="7461250" y="1558925"/>
          <p14:tracePt t="178746" x="7451725" y="1558925"/>
          <p14:tracePt t="178763" x="7442200" y="1558925"/>
          <p14:tracePt t="178779" x="7426325" y="1558925"/>
          <p14:tracePt t="178796" x="7394575" y="1558925"/>
          <p14:tracePt t="178812" x="7366000" y="1558925"/>
          <p14:tracePt t="178831" x="7350125" y="1558925"/>
          <p14:tracePt t="178846" x="7334250" y="1558925"/>
          <p14:tracePt t="178862" x="7318375" y="1558925"/>
          <p14:tracePt t="178879" x="7308850" y="1558925"/>
          <p14:tracePt t="178896" x="7296150" y="1558925"/>
          <p14:tracePt t="178912" x="7289800" y="1558925"/>
          <p14:tracePt t="178929" x="7283450" y="1558925"/>
          <p14:tracePt t="178947" x="7273925" y="1571625"/>
          <p14:tracePt t="178963" x="7273925" y="1587500"/>
          <p14:tracePt t="178980" x="7273925" y="1597025"/>
          <p14:tracePt t="178996" x="7273925" y="1612900"/>
          <p14:tracePt t="179012" x="7273925" y="1622425"/>
          <p14:tracePt t="179031" x="7273925" y="1647825"/>
          <p14:tracePt t="179047" x="7273925" y="1657350"/>
          <p14:tracePt t="179063" x="7273925" y="1673225"/>
          <p14:tracePt t="179081" x="7286625" y="1698625"/>
          <p14:tracePt t="179096" x="7299325" y="1724025"/>
          <p14:tracePt t="179113" x="7312025" y="1752600"/>
          <p14:tracePt t="179129" x="7324725" y="1778000"/>
          <p14:tracePt t="179146" x="7353300" y="1819275"/>
          <p14:tracePt t="179162" x="7378700" y="1844675"/>
          <p14:tracePt t="179179" x="7410450" y="1876425"/>
          <p14:tracePt t="179196" x="7448550" y="1914525"/>
          <p14:tracePt t="179213" x="7461250" y="1924050"/>
          <p14:tracePt t="179230" x="7480300" y="1958975"/>
          <p14:tracePt t="179246" x="7489825" y="1981200"/>
          <p14:tracePt t="179263" x="7502525" y="2012950"/>
          <p14:tracePt t="179280" x="7527925" y="2054225"/>
          <p14:tracePt t="179296" x="7537450" y="2070100"/>
          <p14:tracePt t="179312" x="7546975" y="2085975"/>
          <p14:tracePt t="179330" x="7562850" y="2108200"/>
          <p14:tracePt t="179345" x="7575550" y="2117725"/>
          <p14:tracePt t="179362" x="7585075" y="2127250"/>
          <p14:tracePt t="179379" x="7600950" y="2143125"/>
          <p14:tracePt t="179396" x="7610475" y="2159000"/>
          <p14:tracePt t="179412" x="7639050" y="2171700"/>
          <p14:tracePt t="179430" x="7677150" y="2187575"/>
          <p14:tracePt t="179445" x="7705725" y="2200275"/>
          <p14:tracePt t="179462" x="7715250" y="2200275"/>
          <p14:tracePt t="179479" x="7731125" y="2206625"/>
          <p14:tracePt t="179495" x="7747000" y="2206625"/>
          <p14:tracePt t="179512" x="7756525" y="2206625"/>
          <p14:tracePt t="179529" x="7769225" y="2206625"/>
          <p14:tracePt t="179546" x="7778750" y="2206625"/>
          <p14:tracePt t="179562" x="7788275" y="2197100"/>
          <p14:tracePt t="179580" x="7804150" y="2184400"/>
          <p14:tracePt t="179596" x="7813675" y="2174875"/>
          <p14:tracePt t="179612" x="7829550" y="2152650"/>
          <p14:tracePt t="179630" x="7845425" y="2124075"/>
          <p14:tracePt t="179646" x="7858125" y="2095500"/>
          <p14:tracePt t="179663" x="7867650" y="2085975"/>
          <p14:tracePt t="179679" x="7874000" y="2070100"/>
          <p14:tracePt t="179695" x="7874000" y="2063750"/>
          <p14:tracePt t="179712" x="7874000" y="2060575"/>
          <p14:tracePt t="179746" x="7874000" y="2044700"/>
          <p14:tracePt t="179751" x="7874000" y="2041525"/>
          <p14:tracePt t="179763" x="7874000" y="2035175"/>
          <p14:tracePt t="179851" x="7874000" y="2032000"/>
          <p14:tracePt t="180985" x="7880350" y="2051050"/>
          <p14:tracePt t="180992" x="7886700" y="2098675"/>
          <p14:tracePt t="180999" x="7893050" y="2136775"/>
          <p14:tracePt t="181013" x="7908925" y="2232025"/>
          <p14:tracePt t="181029" x="7927975" y="2349500"/>
          <p14:tracePt t="181047" x="7943850" y="2435225"/>
          <p14:tracePt t="181079" x="8007350" y="2670175"/>
          <p14:tracePt t="181112" x="8077200" y="2851150"/>
          <p14:tracePt t="181129" x="8115300" y="2917825"/>
          <p14:tracePt t="181146" x="8143875" y="2974975"/>
          <p14:tracePt t="181163" x="8181975" y="3041650"/>
          <p14:tracePt t="181179" x="8194675" y="3070225"/>
          <p14:tracePt t="181196" x="8207375" y="3101975"/>
          <p14:tracePt t="181213" x="8210550" y="3117850"/>
          <p14:tracePt t="181230" x="8210550" y="3127375"/>
          <p14:tracePt t="181245" x="8210550" y="3136900"/>
          <p14:tracePt t="181262" x="8210550" y="3149600"/>
          <p14:tracePt t="181278" x="8210550" y="3155950"/>
          <p14:tracePt t="181483" x="8216900" y="3143250"/>
          <p14:tracePt t="181490" x="8223250" y="3136900"/>
          <p14:tracePt t="181497" x="8232775" y="3127375"/>
          <p14:tracePt t="181511" x="8245475" y="3101975"/>
          <p14:tracePt t="181528" x="8255000" y="3082925"/>
          <p14:tracePt t="181545" x="8267700" y="3057525"/>
          <p14:tracePt t="181561" x="8289925" y="3016250"/>
          <p14:tracePt t="181579" x="8308975" y="2990850"/>
          <p14:tracePt t="181595" x="8328025" y="2952750"/>
          <p14:tracePt t="181611" x="8353425" y="2917825"/>
          <p14:tracePt t="181629" x="8366125" y="2886075"/>
          <p14:tracePt t="181646" x="8375650" y="2870200"/>
          <p14:tracePt t="181663" x="8391525" y="2844800"/>
          <p14:tracePt t="181679" x="8401050" y="2832100"/>
          <p14:tracePt t="181696" x="8416925" y="2816225"/>
          <p14:tracePt t="181713" x="8448675" y="2771775"/>
          <p14:tracePt t="181728" x="8480425" y="2749550"/>
          <p14:tracePt t="181745" x="8505825" y="2717800"/>
          <p14:tracePt t="181762" x="8569325" y="2676525"/>
          <p14:tracePt t="181779" x="8610600" y="2644775"/>
          <p14:tracePt t="181796" x="8642350" y="2625725"/>
          <p14:tracePt t="181800" x="8655050" y="2619375"/>
          <p14:tracePt t="181813" x="8683625" y="2606675"/>
          <p14:tracePt t="181829" x="8709025" y="2590800"/>
          <p14:tracePt t="181846" x="8731250" y="2584450"/>
          <p14:tracePt t="181863" x="8747125" y="2584450"/>
          <p14:tracePt t="181879" x="8756650" y="2584450"/>
          <p14:tracePt t="181895" x="8766175" y="2584450"/>
          <p14:tracePt t="181912" x="8785225" y="2584450"/>
          <p14:tracePt t="181929" x="8794750" y="2584450"/>
          <p14:tracePt t="181945" x="8801100" y="2584450"/>
          <p14:tracePt t="181963" x="8813800" y="2584450"/>
          <p14:tracePt t="181995" x="8826500" y="2584450"/>
          <p14:tracePt t="182012" x="8829675" y="2584450"/>
          <p14:tracePt t="182029" x="8836025" y="2584450"/>
          <p14:tracePt t="183375" x="8769350" y="2584450"/>
          <p14:tracePt t="183382" x="8655050" y="2574925"/>
          <p14:tracePt t="183396" x="8359775" y="2543175"/>
          <p14:tracePt t="183412" x="8124825" y="2473325"/>
          <p14:tracePt t="183429" x="7893050" y="2416175"/>
          <p14:tracePt t="183445" x="7654925" y="2333625"/>
          <p14:tracePt t="183479" x="7467600" y="2260600"/>
          <p14:tracePt t="183513" x="7321550" y="2181225"/>
          <p14:tracePt t="183529" x="7280275" y="2146300"/>
          <p14:tracePt t="183545" x="7226300" y="2079625"/>
          <p14:tracePt t="183562" x="7207250" y="2041525"/>
          <p14:tracePt t="183579" x="7197725" y="2003425"/>
          <p14:tracePt t="183596" x="7191375" y="1949450"/>
          <p14:tracePt t="183612" x="7191375" y="1911350"/>
          <p14:tracePt t="183629" x="7191375" y="1860550"/>
          <p14:tracePt t="183646" x="7191375" y="1774825"/>
          <p14:tracePt t="183662" x="7191375" y="1724025"/>
          <p14:tracePt t="183679" x="7169150" y="1676400"/>
          <p14:tracePt t="183695" x="7153275" y="1641475"/>
          <p14:tracePt t="183712" x="7140575" y="1619250"/>
          <p14:tracePt t="183730" x="7099300" y="1581150"/>
          <p14:tracePt t="183746" x="7067550" y="1549400"/>
          <p14:tracePt t="183763" x="7019925" y="1514475"/>
          <p14:tracePt t="183780" x="6959600" y="1460500"/>
          <p14:tracePt t="183796" x="6934200" y="1428750"/>
          <p14:tracePt t="183812" x="6902450" y="1419225"/>
          <p14:tracePt t="183828" x="6892925" y="1406525"/>
          <p14:tracePt t="183831" x="6886575" y="1403350"/>
          <p14:tracePt t="183845" x="6877050" y="1393825"/>
          <p14:tracePt t="183862" x="6873875" y="1384300"/>
          <p14:tracePt t="183878" x="6873875" y="1374775"/>
          <p14:tracePt t="183895" x="6873875" y="1358900"/>
          <p14:tracePt t="183912" x="6883400" y="1349375"/>
          <p14:tracePt t="183929" x="6899275" y="1327150"/>
          <p14:tracePt t="183945" x="6921500" y="1317625"/>
          <p14:tracePt t="183962" x="6943725" y="1304925"/>
          <p14:tracePt t="183979" x="6978650" y="1289050"/>
          <p14:tracePt t="183995" x="6997700" y="1263650"/>
          <p14:tracePt t="184012" x="7010400" y="1241425"/>
          <p14:tracePt t="184030" x="7023100" y="1177925"/>
          <p14:tracePt t="184046" x="7023100" y="1149350"/>
          <p14:tracePt t="184063" x="7019925" y="1133475"/>
          <p14:tracePt t="184080" x="7007225" y="1117600"/>
          <p14:tracePt t="184095" x="6994525" y="1101725"/>
          <p14:tracePt t="184112" x="6981825" y="1101725"/>
          <p14:tracePt t="184129" x="6959600" y="1098550"/>
          <p14:tracePt t="184145" x="6950075" y="1098550"/>
          <p14:tracePt t="184162" x="6927850" y="1098550"/>
          <p14:tracePt t="184180" x="6915150" y="1098550"/>
          <p14:tracePt t="184196" x="6905625" y="1098550"/>
          <p14:tracePt t="184213" x="6896100" y="1098550"/>
          <p14:tracePt t="184229" x="6873875" y="1098550"/>
          <p14:tracePt t="184246" x="6870700" y="1098550"/>
          <p14:tracePt t="184281" x="6864350" y="1098550"/>
          <p14:tracePt t="184338" x="6864350" y="1111250"/>
          <p14:tracePt t="184345" x="6864350" y="1114425"/>
          <p14:tracePt t="184363" x="6864350" y="1130300"/>
          <p14:tracePt t="184379" x="6864350" y="1171575"/>
          <p14:tracePt t="184395" x="6864350" y="1193800"/>
          <p14:tracePt t="184412" x="6864350" y="1235075"/>
          <p14:tracePt t="184429" x="6889750" y="1317625"/>
          <p14:tracePt t="184445" x="6896100" y="1403350"/>
          <p14:tracePt t="184462" x="6896100" y="1463675"/>
          <p14:tracePt t="184480" x="6908800" y="1552575"/>
          <p14:tracePt t="184496" x="6918325" y="1612900"/>
          <p14:tracePt t="184513" x="6924675" y="1682750"/>
          <p14:tracePt t="184529" x="6931025" y="1781175"/>
          <p14:tracePt t="184545" x="6931025" y="1819275"/>
          <p14:tracePt t="184562" x="6931025" y="1860550"/>
          <p14:tracePt t="184579" x="6931025" y="1908175"/>
          <p14:tracePt t="184595" x="6931025" y="1946275"/>
          <p14:tracePt t="184612" x="6931025" y="1990725"/>
          <p14:tracePt t="184628" x="6950075" y="2054225"/>
          <p14:tracePt t="184645" x="6962775" y="2092325"/>
          <p14:tracePt t="184662" x="6969125" y="2120900"/>
          <p14:tracePt t="184678" x="6975475" y="2162175"/>
          <p14:tracePt t="184696" x="6975475" y="2184400"/>
          <p14:tracePt t="184713" x="6981825" y="2212975"/>
          <p14:tracePt t="184729" x="7000875" y="2276475"/>
          <p14:tracePt t="184746" x="7013575" y="2314575"/>
          <p14:tracePt t="184763" x="7032625" y="2362200"/>
          <p14:tracePt t="184779" x="7045325" y="2419350"/>
          <p14:tracePt t="184796" x="7058025" y="2441575"/>
          <p14:tracePt t="184812" x="7064375" y="2470150"/>
          <p14:tracePt t="184828" x="7064375" y="2492375"/>
          <p14:tracePt t="184845" x="7064375" y="2501900"/>
          <p14:tracePt t="184862" x="7067550" y="2517775"/>
          <p14:tracePt t="184878" x="7067550" y="2549525"/>
          <p14:tracePt t="184895" x="7073900" y="2587625"/>
          <p14:tracePt t="184912" x="7073900" y="2632075"/>
          <p14:tracePt t="184929" x="7073900" y="2673350"/>
          <p14:tracePt t="184946" x="7073900" y="2701925"/>
          <p14:tracePt t="184962" x="7073900" y="2717800"/>
          <p14:tracePt t="184978" x="7073900" y="2730500"/>
          <p14:tracePt t="184995" x="7073900" y="2746375"/>
          <p14:tracePt t="185012" x="7073900" y="2755900"/>
          <p14:tracePt t="185028" x="7073900" y="2771775"/>
          <p14:tracePt t="185045" x="7073900" y="2781300"/>
          <p14:tracePt t="185062" x="7073900" y="2790825"/>
          <p14:tracePt t="185095" x="7064375" y="2784475"/>
          <p14:tracePt t="185112" x="7058025" y="2752725"/>
          <p14:tracePt t="185128" x="7042150" y="2667000"/>
          <p14:tracePt t="185145" x="7042150" y="2574925"/>
          <p14:tracePt t="185162" x="7042150" y="2495550"/>
          <p14:tracePt t="185178" x="7042150" y="2406650"/>
          <p14:tracePt t="185195" x="7035800" y="2355850"/>
          <p14:tracePt t="185212" x="7035800" y="2324100"/>
          <p14:tracePt t="185228" x="7035800" y="2286000"/>
          <p14:tracePt t="185245" x="7035800" y="2270125"/>
          <p14:tracePt t="185262" x="7035800" y="2241550"/>
          <p14:tracePt t="185278" x="7038975" y="2184400"/>
          <p14:tracePt t="185295" x="7051675" y="2162175"/>
          <p14:tracePt t="185312" x="7058025" y="2130425"/>
          <p14:tracePt t="185328" x="7058025" y="2105025"/>
          <p14:tracePt t="185345" x="7058025" y="2095500"/>
          <p14:tracePt t="185362" x="7058025" y="2079625"/>
          <p14:tracePt t="185364" x="7058025" y="2076450"/>
          <p14:tracePt t="185378" x="7058025" y="2066925"/>
          <p14:tracePt t="185395" x="7058025" y="2057400"/>
          <p14:tracePt t="185413" x="7058025" y="2028825"/>
          <p14:tracePt t="185429" x="7058025" y="2012950"/>
          <p14:tracePt t="185446" x="7058025" y="1993900"/>
          <p14:tracePt t="185464" x="7058025" y="1958975"/>
          <p14:tracePt t="185479" x="7058025" y="1943100"/>
          <p14:tracePt t="185496" x="7058025" y="1933575"/>
          <p14:tracePt t="185513" x="7058025" y="1914525"/>
          <p14:tracePt t="185529" x="7058025" y="1908175"/>
          <p14:tracePt t="185627" x="7058025" y="1911350"/>
          <p14:tracePt t="185635" x="7058025" y="1914525"/>
          <p14:tracePt t="185645" x="7058025" y="1920875"/>
          <p14:tracePt t="185662" x="7058025" y="1939925"/>
          <p14:tracePt t="185679" x="7058025" y="1949450"/>
          <p14:tracePt t="185696" x="7058025" y="1965325"/>
          <p14:tracePt t="185713" x="7058025" y="2006600"/>
          <p14:tracePt t="185729" x="7058025" y="2041525"/>
          <p14:tracePt t="185746" x="7054850" y="2079625"/>
          <p14:tracePt t="185762" x="7054850" y="2127250"/>
          <p14:tracePt t="185778" x="7054850" y="2149475"/>
          <p14:tracePt t="185795" x="7054850" y="2178050"/>
          <p14:tracePt t="185812" x="7054850" y="2225675"/>
          <p14:tracePt t="185828" x="7054850" y="2247900"/>
          <p14:tracePt t="185845" x="7054850" y="2270125"/>
          <p14:tracePt t="185862" x="7054850" y="2308225"/>
          <p14:tracePt t="185878" x="7054850" y="2324100"/>
          <p14:tracePt t="185895" x="7054850" y="2346325"/>
          <p14:tracePt t="185912" x="7054850" y="2365375"/>
          <p14:tracePt t="185928" x="7054850" y="2393950"/>
          <p14:tracePt t="185945" x="7054850" y="2406650"/>
          <p14:tracePt t="185963" x="7054850" y="2432050"/>
          <p14:tracePt t="185979" x="7054850" y="2441575"/>
          <p14:tracePt t="185996" x="7054850" y="2451100"/>
          <p14:tracePt t="186013" x="7054850" y="2466975"/>
          <p14:tracePt t="186029" x="7054850" y="2495550"/>
          <p14:tracePt t="186045" x="7054850" y="2514600"/>
          <p14:tracePt t="186062" x="7054850" y="2555875"/>
          <p14:tracePt t="186078" x="7054850" y="2593975"/>
          <p14:tracePt t="186095" x="7054850" y="2628900"/>
          <p14:tracePt t="186112" x="7054850" y="2670175"/>
          <p14:tracePt t="186129" x="7054850" y="2692400"/>
          <p14:tracePt t="186145" x="7054850" y="2720975"/>
          <p14:tracePt t="186162" x="7054850" y="2746375"/>
          <p14:tracePt t="186178" x="7054850" y="2774950"/>
          <p14:tracePt t="186195" x="7054850" y="2797175"/>
          <p14:tracePt t="186212" x="7054850" y="2838450"/>
          <p14:tracePt t="186228" x="7054850" y="2860675"/>
          <p14:tracePt t="186245" x="7054850" y="2876550"/>
          <p14:tracePt t="186262" x="7054850" y="2895600"/>
          <p14:tracePt t="186279" x="7054850" y="2905125"/>
          <p14:tracePt t="186295" x="7054850" y="2921000"/>
          <p14:tracePt t="186311" x="7054850" y="2946400"/>
          <p14:tracePt t="186328" x="7054850" y="2962275"/>
          <p14:tracePt t="186345" x="7054850" y="2990850"/>
          <p14:tracePt t="186362" x="7054850" y="3013075"/>
          <p14:tracePt t="186379" x="7054850" y="3022600"/>
          <p14:tracePt t="186396" x="7054850" y="3032125"/>
          <p14:tracePt t="186399" x="7054850" y="3041650"/>
          <p14:tracePt t="186412" x="7054850" y="3051175"/>
          <p14:tracePt t="186429" x="7054850" y="3060700"/>
          <p14:tracePt t="186445" x="7054850" y="3070225"/>
          <p14:tracePt t="186461" x="7054850" y="3101975"/>
          <p14:tracePt t="186478" x="7054850" y="3124200"/>
          <p14:tracePt t="186495" x="7054850" y="3146425"/>
          <p14:tracePt t="186512" x="7054850" y="3178175"/>
          <p14:tracePt t="186528" x="7054850" y="3187700"/>
          <p14:tracePt t="186545" x="7054850" y="3216275"/>
          <p14:tracePt t="186562" x="7054850" y="3241675"/>
          <p14:tracePt t="186579" x="7054850" y="3267075"/>
          <p14:tracePt t="186595" x="7054850" y="3276600"/>
          <p14:tracePt t="186613" x="7054850" y="3289300"/>
          <p14:tracePt t="186629" x="7054850" y="3298825"/>
          <p14:tracePt t="186646" x="7054850" y="3314700"/>
          <p14:tracePt t="186663" x="7054850" y="3336925"/>
          <p14:tracePt t="186679" x="7054850" y="3352800"/>
          <p14:tracePt t="186696" x="7054850" y="3378200"/>
          <p14:tracePt t="186712" x="7054850" y="3400425"/>
          <p14:tracePt t="186728" x="7054850" y="3413125"/>
          <p14:tracePt t="186745" x="7054850" y="3422650"/>
          <p14:tracePt t="186762" x="7054850" y="3438525"/>
          <p14:tracePt t="186778" x="7054850" y="3448050"/>
          <p14:tracePt t="186795" x="7054850" y="3463925"/>
          <p14:tracePt t="186812" x="7054850" y="3479800"/>
          <p14:tracePt t="186829" x="7054850" y="3489325"/>
          <p14:tracePt t="186845" x="7054850" y="3498850"/>
          <p14:tracePt t="186862" x="7054850" y="3517900"/>
          <p14:tracePt t="186878" x="7054850" y="3524250"/>
          <p14:tracePt t="187090" x="7054850" y="3514725"/>
          <p14:tracePt t="187100" x="7058025" y="3505200"/>
          <p14:tracePt t="187112" x="7070725" y="3473450"/>
          <p14:tracePt t="187128" x="7070725" y="3451225"/>
          <p14:tracePt t="187145" x="7077075" y="3413125"/>
          <p14:tracePt t="187179" x="7089775" y="3327400"/>
          <p14:tracePt t="187212" x="7089775" y="3260725"/>
          <p14:tracePt t="187229" x="7089775" y="3222625"/>
          <p14:tracePt t="187246" x="7089775" y="3190875"/>
          <p14:tracePt t="187262" x="7089775" y="3159125"/>
          <p14:tracePt t="187278" x="7089775" y="3140075"/>
          <p14:tracePt t="187295" x="7089775" y="3098800"/>
          <p14:tracePt t="187312" x="7089775" y="3076575"/>
          <p14:tracePt t="187328" x="7089775" y="3048000"/>
          <p14:tracePt t="187346" x="7089775" y="2984500"/>
          <p14:tracePt t="187362" x="7089775" y="2949575"/>
          <p14:tracePt t="187379" x="7089775" y="2911475"/>
          <p14:tracePt t="187395" x="7089775" y="2863850"/>
          <p14:tracePt t="187412" x="7089775" y="2841625"/>
          <p14:tracePt t="187428" x="7089775" y="2813050"/>
          <p14:tracePt t="187446" x="7089775" y="2771775"/>
          <p14:tracePt t="187462" x="7089775" y="2727325"/>
          <p14:tracePt t="187479" x="7086600" y="2682875"/>
          <p14:tracePt t="187496" x="7077075" y="2613025"/>
          <p14:tracePt t="187512" x="7070725" y="2568575"/>
          <p14:tracePt t="187529" x="7058025" y="2530475"/>
          <p14:tracePt t="187545" x="7038975" y="2473325"/>
          <p14:tracePt t="187561" x="7032625" y="2444750"/>
          <p14:tracePt t="187579" x="7029450" y="2419350"/>
          <p14:tracePt t="187595" x="7029450" y="2400300"/>
          <p14:tracePt t="187612" x="7023100" y="2384425"/>
          <p14:tracePt t="187629" x="7023100" y="2355850"/>
          <p14:tracePt t="187645" x="7016750" y="2298700"/>
          <p14:tracePt t="187662" x="7010400" y="2254250"/>
          <p14:tracePt t="187678" x="7010400" y="2232025"/>
          <p14:tracePt t="187695" x="6997700" y="2184400"/>
          <p14:tracePt t="187712" x="6997700" y="2155825"/>
          <p14:tracePt t="187729" x="6991350" y="2133600"/>
          <p14:tracePt t="187746" x="6978650" y="2092325"/>
          <p14:tracePt t="187762" x="6972300" y="2060575"/>
          <p14:tracePt t="187779" x="6965950" y="2022475"/>
          <p14:tracePt t="187795" x="6965950" y="1984375"/>
          <p14:tracePt t="187812" x="6965950" y="1958975"/>
          <p14:tracePt t="187828" x="6965950" y="1949450"/>
          <p14:tracePt t="187845" x="6965950" y="1936750"/>
          <p14:tracePt t="187861" x="6965950" y="1930400"/>
          <p14:tracePt t="187904" x="6965950" y="1920875"/>
          <p14:tracePt t="187924" x="6965950" y="1914525"/>
          <p14:tracePt t="187946" x="6965950" y="1911350"/>
          <p14:tracePt t="188039" x="6965950" y="1905000"/>
          <p14:tracePt t="188110" x="6969125" y="1905000"/>
          <p14:tracePt t="188116" x="6975475" y="1905000"/>
          <p14:tracePt t="188128" x="6978650" y="1905000"/>
          <p14:tracePt t="188144" x="7000875" y="1908175"/>
          <p14:tracePt t="188162" x="7000875" y="1917700"/>
          <p14:tracePt t="188178" x="7000875" y="1933575"/>
          <p14:tracePt t="188195" x="7000875" y="1958975"/>
          <p14:tracePt t="188212" x="7010400" y="1990725"/>
          <p14:tracePt t="188229" x="7010400" y="2025650"/>
          <p14:tracePt t="188245" x="7016750" y="2082800"/>
          <p14:tracePt t="188261" x="7023100" y="2127250"/>
          <p14:tracePt t="188278" x="7023100" y="2162175"/>
          <p14:tracePt t="188295" x="7035800" y="2212975"/>
          <p14:tracePt t="188312" x="7035800" y="2241550"/>
          <p14:tracePt t="188330" x="7035800" y="2263775"/>
          <p14:tracePt t="188345" x="7035800" y="2273300"/>
          <p14:tracePt t="188362" x="7035800" y="2286000"/>
          <p14:tracePt t="188379" x="7035800" y="2301875"/>
          <p14:tracePt t="188395" x="7035800" y="2311400"/>
          <p14:tracePt t="188411" x="7035800" y="2320925"/>
          <p14:tracePt t="188430" x="7035800" y="2343150"/>
          <p14:tracePt t="188445" x="7035800" y="2352675"/>
          <p14:tracePt t="188462" x="7035800" y="2362200"/>
          <p14:tracePt t="188495" x="7035800" y="2365375"/>
          <p14:tracePt t="188823" x="7035800" y="2359025"/>
          <p14:tracePt t="188830" x="7035800" y="2352675"/>
          <p14:tracePt t="188845" x="7035800" y="2343150"/>
          <p14:tracePt t="188861" x="7035800" y="2330450"/>
          <p14:tracePt t="188879" x="7035800" y="2314575"/>
          <p14:tracePt t="188895" x="7035800" y="2305050"/>
          <p14:tracePt t="188912" x="7035800" y="2298700"/>
          <p14:tracePt t="188945" x="7035800" y="2279650"/>
          <p14:tracePt t="188979" x="7035800" y="2254250"/>
          <p14:tracePt t="188994" x="7035800" y="2244725"/>
          <p14:tracePt t="189011" x="7035800" y="2222500"/>
          <p14:tracePt t="189029" x="7035800" y="2209800"/>
          <p14:tracePt t="189045" x="7035800" y="2193925"/>
          <p14:tracePt t="189062" x="7035800" y="2178050"/>
          <p14:tracePt t="189079" x="7035800" y="2165350"/>
          <p14:tracePt t="189094" x="7035800" y="2155825"/>
          <p14:tracePt t="189187" x="7035800" y="2149475"/>
          <p14:tracePt t="189195" x="7035800" y="2146300"/>
          <p14:tracePt t="189208" x="7045325" y="2139950"/>
          <p14:tracePt t="189214" x="7051675" y="2133600"/>
          <p14:tracePt t="189228" x="7058025" y="2120900"/>
          <p14:tracePt t="189245" x="7058025" y="2114550"/>
          <p14:tracePt t="189262" x="7061200" y="2108200"/>
          <p14:tracePt t="189336" x="7067550" y="2108200"/>
          <p14:tracePt t="189351" x="7070725" y="2108200"/>
          <p14:tracePt t="189423" x="7070725" y="2111375"/>
          <p14:tracePt t="189430" x="7070725" y="2117725"/>
          <p14:tracePt t="189445" x="7070725" y="2130425"/>
          <p14:tracePt t="189462" x="7070725" y="2139950"/>
          <p14:tracePt t="189478" x="7070725" y="2155825"/>
          <p14:tracePt t="189494" x="7070725" y="2165350"/>
          <p14:tracePt t="189511" x="7070725" y="2174875"/>
          <p14:tracePt t="189528" x="7070725" y="2193925"/>
          <p14:tracePt t="189545" x="7070725" y="22002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3"/>
          <p:cNvSpPr txBox="1">
            <a:spLocks noChangeArrowheads="1"/>
          </p:cNvSpPr>
          <p:nvPr/>
        </p:nvSpPr>
        <p:spPr bwMode="auto">
          <a:xfrm>
            <a:off x="250825" y="0"/>
            <a:ext cx="8893175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endParaRPr lang="fr-FR" altLang="fr-FR" b="1">
              <a:solidFill>
                <a:srgbClr val="CC3399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altLang="fr-FR" b="1">
                <a:solidFill>
                  <a:srgbClr val="CC3399"/>
                </a:solidFill>
                <a:latin typeface="Times New Roman" panose="02020603050405020304" pitchFamily="18" charset="0"/>
              </a:rPr>
              <a:t>a. De l’antiquité jusqu’au 17</a:t>
            </a:r>
            <a:r>
              <a:rPr lang="fr-FR" altLang="fr-FR" b="1" baseline="30000">
                <a:solidFill>
                  <a:srgbClr val="CC3399"/>
                </a:solidFill>
                <a:latin typeface="Times New Roman" panose="02020603050405020304" pitchFamily="18" charset="0"/>
              </a:rPr>
              <a:t>e</a:t>
            </a:r>
            <a:r>
              <a:rPr lang="fr-FR" altLang="fr-FR" b="1">
                <a:solidFill>
                  <a:srgbClr val="CC3399"/>
                </a:solidFill>
                <a:latin typeface="Times New Roman" panose="02020603050405020304" pitchFamily="18" charset="0"/>
              </a:rPr>
              <a:t> siècle:</a:t>
            </a:r>
          </a:p>
          <a:p>
            <a:endParaRPr lang="fr-FR" altLang="fr-FR" b="1">
              <a:solidFill>
                <a:srgbClr val="CC3399"/>
              </a:solidFill>
              <a:latin typeface="Times New Roman" panose="02020603050405020304" pitchFamily="18" charset="0"/>
            </a:endParaRPr>
          </a:p>
          <a:p>
            <a:r>
              <a:rPr lang="fr-FR" altLang="fr-FR" sz="3200" b="1">
                <a:solidFill>
                  <a:srgbClr val="CC3399"/>
                </a:solidFill>
                <a:latin typeface="Times New Roman" panose="02020603050405020304" pitchFamily="18" charset="0"/>
              </a:rPr>
              <a:t>	</a:t>
            </a:r>
            <a:r>
              <a:rPr lang="fr-FR" altLang="fr-FR" b="1">
                <a:solidFill>
                  <a:srgbClr val="336600"/>
                </a:solidFill>
                <a:latin typeface="Times New Roman" panose="02020603050405020304" pitchFamily="18" charset="0"/>
              </a:rPr>
              <a:t>*</a:t>
            </a:r>
            <a:r>
              <a:rPr lang="fr-FR" altLang="fr-FR" b="1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fr-FR" altLang="fr-FR" b="1">
                <a:solidFill>
                  <a:srgbClr val="336600"/>
                </a:solidFill>
                <a:latin typeface="Times New Roman" panose="02020603050405020304" pitchFamily="18" charset="0"/>
              </a:rPr>
              <a:t>Pas de règles universelles pour nommer et classer les plantes</a:t>
            </a:r>
          </a:p>
          <a:p>
            <a:endParaRPr lang="fr-FR" altLang="fr-FR" b="1">
              <a:solidFill>
                <a:srgbClr val="336600"/>
              </a:solidFill>
              <a:latin typeface="Times New Roman" panose="02020603050405020304" pitchFamily="18" charset="0"/>
            </a:endParaRPr>
          </a:p>
          <a:p>
            <a:r>
              <a:rPr lang="fr-FR" altLang="fr-FR" b="1">
                <a:solidFill>
                  <a:srgbClr val="336600"/>
                </a:solidFill>
                <a:latin typeface="Times New Roman" panose="02020603050405020304" pitchFamily="18" charset="0"/>
              </a:rPr>
              <a:t>	* Class. purement utilitaires: alim., med., tox., mag. </a:t>
            </a:r>
          </a:p>
          <a:p>
            <a:pPr lvl="2"/>
            <a:endParaRPr lang="fr-FR" altLang="fr-FR" b="1">
              <a:solidFill>
                <a:srgbClr val="336600"/>
              </a:solidFill>
              <a:latin typeface="Times New Roman" panose="02020603050405020304" pitchFamily="18" charset="0"/>
            </a:endParaRPr>
          </a:p>
          <a:p>
            <a:pPr lvl="2"/>
            <a:r>
              <a:rPr lang="fr-FR" altLang="fr-FR" b="1">
                <a:solidFill>
                  <a:srgbClr val="336600"/>
                </a:solidFill>
                <a:latin typeface="Times New Roman" panose="02020603050405020304" pitchFamily="18" charset="0"/>
              </a:rPr>
              <a:t>* Description svt incomplètes ou fantaisites</a:t>
            </a:r>
          </a:p>
          <a:p>
            <a:r>
              <a:rPr lang="fr-FR" altLang="fr-FR" b="1">
                <a:solidFill>
                  <a:srgbClr val="3366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fr-FR" altLang="fr-FR" b="1">
                <a:solidFill>
                  <a:srgbClr val="336600"/>
                </a:solidFill>
                <a:latin typeface="Times New Roman" panose="02020603050405020304" pitchFamily="18" charset="0"/>
              </a:rPr>
              <a:t>	* Ouvrages très rares</a:t>
            </a:r>
          </a:p>
          <a:p>
            <a:endParaRPr lang="fr-FR" altLang="fr-FR" b="1">
              <a:solidFill>
                <a:srgbClr val="336600"/>
              </a:solidFill>
              <a:latin typeface="Times New Roman" panose="02020603050405020304" pitchFamily="18" charset="0"/>
            </a:endParaRPr>
          </a:p>
          <a:p>
            <a:r>
              <a:rPr lang="fr-FR" altLang="fr-FR" b="1">
                <a:solidFill>
                  <a:srgbClr val="336600"/>
                </a:solidFill>
                <a:latin typeface="Times New Roman" panose="02020603050405020304" pitchFamily="18" charset="0"/>
              </a:rPr>
              <a:t>	* Classifications utilitaires ou vernaculaires </a:t>
            </a:r>
            <a:r>
              <a:rPr lang="fr-FR" altLang="fr-FR" b="1">
                <a:latin typeface="Times New Roman" panose="02020603050405020304" pitchFamily="18" charset="0"/>
              </a:rPr>
              <a:t>		</a:t>
            </a:r>
            <a:endParaRPr lang="fr-FR" altLang="fr-FR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16"/>
    </mc:Choice>
    <mc:Fallback>
      <p:transition spd="slow" advTm="9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45" x="7067550" y="2209800"/>
          <p14:tracePt t="3552" x="7058025" y="2222500"/>
          <p14:tracePt t="3565" x="6981825" y="2266950"/>
          <p14:tracePt t="3581" x="6797675" y="2305050"/>
          <p14:tracePt t="3598" x="6499225" y="2314575"/>
          <p14:tracePt t="3614" x="5965825" y="2279650"/>
          <p14:tracePt t="3632" x="5603875" y="2209800"/>
          <p14:tracePt t="3664" x="4867275" y="1943100"/>
          <p14:tracePt t="3698" x="4518025" y="1711325"/>
          <p14:tracePt t="3716" x="4365625" y="1616075"/>
          <p14:tracePt t="3733" x="4276725" y="1574800"/>
          <p14:tracePt t="3735" x="4225925" y="1549400"/>
          <p14:tracePt t="3747" x="4197350" y="1536700"/>
          <p14:tracePt t="3764" x="4121150" y="1514475"/>
          <p14:tracePt t="3780" x="4092575" y="1504950"/>
          <p14:tracePt t="3797" x="4070350" y="1498600"/>
          <p14:tracePt t="4044" x="4003675" y="1473200"/>
          <p14:tracePt t="4051" x="3911600" y="1435100"/>
          <p14:tracePt t="4064" x="3702050" y="1368425"/>
          <p14:tracePt t="4081" x="3498850" y="1301750"/>
          <p14:tracePt t="4098" x="3292475" y="1263650"/>
          <p14:tracePt t="4114" x="3035300" y="1209675"/>
          <p14:tracePt t="4131" x="2882900" y="1190625"/>
          <p14:tracePt t="4147" x="2720975" y="1181100"/>
          <p14:tracePt t="4164" x="2524125" y="1155700"/>
          <p14:tracePt t="4181" x="2381250" y="1120775"/>
          <p14:tracePt t="4198" x="2251075" y="1085850"/>
          <p14:tracePt t="4215" x="2060575" y="1060450"/>
          <p14:tracePt t="4231" x="1930400" y="1035050"/>
          <p14:tracePt t="4235" x="1860550" y="1025525"/>
          <p14:tracePt t="4247" x="1790700" y="1016000"/>
          <p14:tracePt t="4264" x="1660525" y="1009650"/>
          <p14:tracePt t="4280" x="1568450" y="1009650"/>
          <p14:tracePt t="4297" x="1485900" y="1000125"/>
          <p14:tracePt t="4313" x="1393825" y="981075"/>
          <p14:tracePt t="4330" x="1339850" y="952500"/>
          <p14:tracePt t="4346" x="1301750" y="927100"/>
          <p14:tracePt t="4363" x="1241425" y="879475"/>
          <p14:tracePt t="4380" x="1209675" y="869950"/>
          <p14:tracePt t="4396" x="1200150" y="857250"/>
          <p14:tracePt t="4413" x="1187450" y="854075"/>
          <p14:tracePt t="4430" x="1171575" y="854075"/>
          <p14:tracePt t="4447" x="1162050" y="854075"/>
          <p14:tracePt t="4463" x="1146175" y="854075"/>
          <p14:tracePt t="4480" x="1136650" y="844550"/>
          <p14:tracePt t="4496" x="1120775" y="844550"/>
          <p14:tracePt t="4513" x="1104900" y="838200"/>
          <p14:tracePt t="4546" x="1101725" y="838200"/>
          <p14:tracePt t="4564" x="1085850" y="828675"/>
          <p14:tracePt t="4580" x="1069975" y="822325"/>
          <p14:tracePt t="4597" x="1047750" y="815975"/>
          <p14:tracePt t="4613" x="1028700" y="815975"/>
          <p14:tracePt t="4630" x="1012825" y="812800"/>
          <p14:tracePt t="4647" x="1003300" y="812800"/>
          <p14:tracePt t="4663" x="987425" y="812800"/>
          <p14:tracePt t="4680" x="977900" y="812800"/>
          <p14:tracePt t="4697" x="977900" y="806450"/>
          <p14:tracePt t="4770" x="981075" y="803275"/>
          <p14:tracePt t="4777" x="996950" y="790575"/>
          <p14:tracePt t="4784" x="1016000" y="784225"/>
          <p14:tracePt t="4797" x="1050925" y="784225"/>
          <p14:tracePt t="4813" x="1136650" y="777875"/>
          <p14:tracePt t="4830" x="1196975" y="777875"/>
          <p14:tracePt t="4847" x="1241425" y="771525"/>
          <p14:tracePt t="4863" x="1320800" y="758825"/>
          <p14:tracePt t="4880" x="1381125" y="749300"/>
          <p14:tracePt t="4898" x="1498600" y="749300"/>
          <p14:tracePt t="4913" x="1593850" y="749300"/>
          <p14:tracePt t="4931" x="1663700" y="749300"/>
          <p14:tracePt t="4948" x="1733550" y="749300"/>
          <p14:tracePt t="4964" x="1755775" y="749300"/>
          <p14:tracePt t="4980" x="1784350" y="749300"/>
          <p14:tracePt t="4997" x="1816100" y="749300"/>
          <p14:tracePt t="5013" x="1854200" y="749300"/>
          <p14:tracePt t="5030" x="1892300" y="742950"/>
          <p14:tracePt t="5047" x="2022475" y="720725"/>
          <p14:tracePt t="5063" x="2127250" y="711200"/>
          <p14:tracePt t="5081" x="2222500" y="704850"/>
          <p14:tracePt t="5098" x="2346325" y="679450"/>
          <p14:tracePt t="5114" x="2463800" y="663575"/>
          <p14:tracePt t="5130" x="2597150" y="619125"/>
          <p14:tracePt t="5147" x="2841625" y="565150"/>
          <p14:tracePt t="5163" x="3076575" y="508000"/>
          <p14:tracePt t="5180" x="3270250" y="479425"/>
          <p14:tracePt t="5197" x="3559175" y="441325"/>
          <p14:tracePt t="5214" x="3686175" y="431800"/>
          <p14:tracePt t="5231" x="3803650" y="431800"/>
          <p14:tracePt t="5248" x="3978275" y="454025"/>
          <p14:tracePt t="5264" x="4086225" y="469900"/>
          <p14:tracePt t="5655" x="4086225" y="495300"/>
          <p14:tracePt t="5661" x="4086225" y="514350"/>
          <p14:tracePt t="5668" x="4086225" y="549275"/>
          <p14:tracePt t="5680" x="4086225" y="574675"/>
          <p14:tracePt t="5697" x="4108450" y="673100"/>
          <p14:tracePt t="5713" x="4133850" y="720725"/>
          <p14:tracePt t="5746" x="4222750" y="812800"/>
          <p14:tracePt t="5780" x="4321175" y="854075"/>
          <p14:tracePt t="5782" x="4359275" y="860425"/>
          <p14:tracePt t="5797" x="4413250" y="876300"/>
          <p14:tracePt t="5813" x="4457700" y="876300"/>
          <p14:tracePt t="5830" x="4502150" y="876300"/>
          <p14:tracePt t="5847" x="4549775" y="876300"/>
          <p14:tracePt t="5864" x="4584700" y="876300"/>
          <p14:tracePt t="5880" x="4629150" y="876300"/>
          <p14:tracePt t="5897" x="4692650" y="876300"/>
          <p14:tracePt t="5914" x="4749800" y="876300"/>
          <p14:tracePt t="5930" x="4787900" y="876300"/>
          <p14:tracePt t="5946" x="4841875" y="876300"/>
          <p14:tracePt t="5963" x="4864100" y="876300"/>
          <p14:tracePt t="5980" x="4876800" y="876300"/>
          <p14:tracePt t="5997" x="4889500" y="876300"/>
          <p14:tracePt t="6040" x="4895850" y="876300"/>
          <p14:tracePt t="6048" x="4899025" y="876300"/>
          <p14:tracePt t="6064" x="4908550" y="876300"/>
          <p14:tracePt t="6080" x="4914900" y="876300"/>
          <p14:tracePt t="6097" x="4921250" y="876300"/>
          <p14:tracePt t="7838" x="4883150" y="882650"/>
          <p14:tracePt t="7845" x="4813300" y="898525"/>
          <p14:tracePt t="7852" x="4730750" y="908050"/>
          <p14:tracePt t="7864" x="4651375" y="917575"/>
          <p14:tracePt t="7880" x="4384675" y="971550"/>
          <p14:tracePt t="7897" x="4251325" y="1006475"/>
          <p14:tracePt t="7929" x="3949700" y="1101725"/>
          <p14:tracePt t="7964" x="3790950" y="1200150"/>
          <p14:tracePt t="7982" x="3657600" y="1282700"/>
          <p14:tracePt t="7997" x="3587750" y="1327150"/>
          <p14:tracePt t="8014" x="3530600" y="1355725"/>
          <p14:tracePt t="8030" x="3463925" y="1403350"/>
          <p14:tracePt t="8046" x="3432175" y="1435100"/>
          <p14:tracePt t="8063" x="3400425" y="1460500"/>
          <p14:tracePt t="8080" x="3355975" y="1485900"/>
          <p14:tracePt t="8097" x="3330575" y="1514475"/>
          <p14:tracePt t="8115" x="3289300" y="1552575"/>
          <p14:tracePt t="8130" x="3263900" y="1584325"/>
          <p14:tracePt t="8147" x="3238500" y="1609725"/>
          <p14:tracePt t="8163" x="3206750" y="1641475"/>
          <p14:tracePt t="8180" x="3162300" y="1670050"/>
          <p14:tracePt t="8196" x="3152775" y="1685925"/>
          <p14:tracePt t="8213" x="3136900" y="1698625"/>
          <p14:tracePt t="8229" x="3121025" y="1733550"/>
          <p14:tracePt t="8246" x="3101975" y="1771650"/>
          <p14:tracePt t="8264" x="3082925" y="1825625"/>
          <p14:tracePt t="8280" x="3070225" y="1857375"/>
          <p14:tracePt t="8296" x="3057525" y="1889125"/>
          <p14:tracePt t="8313" x="3038475" y="1911350"/>
          <p14:tracePt t="8329" x="3022600" y="1952625"/>
          <p14:tracePt t="8346" x="3009900" y="1978025"/>
          <p14:tracePt t="8364" x="2987675" y="2000250"/>
          <p14:tracePt t="8380" x="2974975" y="2022475"/>
          <p14:tracePt t="8397" x="2965450" y="2038350"/>
          <p14:tracePt t="8414" x="2955925" y="2060575"/>
          <p14:tracePt t="8430" x="2946400" y="2070100"/>
          <p14:tracePt t="8446" x="2930525" y="2079625"/>
          <p14:tracePt t="8463" x="2914650" y="2098675"/>
          <p14:tracePt t="8479" x="2892425" y="2111375"/>
          <p14:tracePt t="8496" x="2860675" y="2124075"/>
          <p14:tracePt t="8513" x="2800350" y="2124075"/>
          <p14:tracePt t="8529" x="2740025" y="2124075"/>
          <p14:tracePt t="8546" x="2651125" y="2101850"/>
          <p14:tracePt t="8563" x="2501900" y="2028825"/>
          <p14:tracePt t="8580" x="2409825" y="1978025"/>
          <p14:tracePt t="8596" x="2330450" y="1930400"/>
          <p14:tracePt t="8614" x="2251075" y="1873250"/>
          <p14:tracePt t="8630" x="2203450" y="1838325"/>
          <p14:tracePt t="8646" x="2181225" y="1819275"/>
          <p14:tracePt t="8664" x="2159000" y="1803400"/>
          <p14:tracePt t="8680" x="2143125" y="1787525"/>
          <p14:tracePt t="8697" x="2133600" y="1787525"/>
          <p14:tracePt t="8714" x="2117725" y="1787525"/>
          <p14:tracePt t="8730" x="2108200" y="1787525"/>
          <p14:tracePt t="8746" x="2092325" y="1787525"/>
          <p14:tracePt t="8786" x="2085975" y="1787525"/>
          <p14:tracePt t="8808" x="2082800" y="1787525"/>
          <p14:tracePt t="8822" x="2076450" y="1787525"/>
          <p14:tracePt t="8864" x="2073275" y="1787525"/>
          <p14:tracePt t="10328" x="2066925" y="1778000"/>
          <p14:tracePt t="10335" x="2060575" y="1765300"/>
          <p14:tracePt t="10347" x="2047875" y="1720850"/>
          <p14:tracePt t="10362" x="2035175" y="1682750"/>
          <p14:tracePt t="10379" x="2003425" y="1635125"/>
          <p14:tracePt t="10397" x="1984375" y="1571625"/>
          <p14:tracePt t="10429" x="1958975" y="1489075"/>
          <p14:tracePt t="10463" x="1920875" y="1422400"/>
          <p14:tracePt t="10480" x="1911350" y="1406525"/>
          <p14:tracePt t="10497" x="1905000" y="1397000"/>
          <p14:tracePt t="10577" x="1901825" y="1397000"/>
          <p14:tracePt t="10590" x="1892300" y="1397000"/>
          <p14:tracePt t="10598" x="1885950" y="1397000"/>
          <p14:tracePt t="10613" x="1882775" y="1397000"/>
          <p14:tracePt t="10630" x="1882775" y="1406525"/>
          <p14:tracePt t="10646" x="1876425" y="1428750"/>
          <p14:tracePt t="10662" x="1876425" y="1438275"/>
          <p14:tracePt t="10680" x="1876425" y="1447800"/>
          <p14:tracePt t="10697" x="1876425" y="1466850"/>
          <p14:tracePt t="10713" x="1876425" y="1476375"/>
          <p14:tracePt t="10730" x="1876425" y="1485900"/>
          <p14:tracePt t="10747" x="1876425" y="1501775"/>
          <p14:tracePt t="10763" x="1876425" y="1517650"/>
          <p14:tracePt t="10780" x="1885950" y="1527175"/>
          <p14:tracePt t="10796" x="1901825" y="1543050"/>
          <p14:tracePt t="10813" x="1908175" y="1552575"/>
          <p14:tracePt t="10830" x="1917700" y="1555750"/>
          <p14:tracePt t="10847" x="1933575" y="1571625"/>
          <p14:tracePt t="10863" x="1952625" y="1577975"/>
          <p14:tracePt t="10880" x="1978025" y="1587500"/>
          <p14:tracePt t="10896" x="2028825" y="1606550"/>
          <p14:tracePt t="10913" x="2051050" y="1625600"/>
          <p14:tracePt t="10929" x="2066925" y="1625600"/>
          <p14:tracePt t="10947" x="2092325" y="1635125"/>
          <p14:tracePt t="10963" x="2124075" y="1641475"/>
          <p14:tracePt t="10979" x="2178050" y="1654175"/>
          <p14:tracePt t="10997" x="2320925" y="1679575"/>
          <p14:tracePt t="11013" x="2416175" y="1695450"/>
          <p14:tracePt t="11030" x="2463800" y="1708150"/>
          <p14:tracePt t="11046" x="2511425" y="1714500"/>
          <p14:tracePt t="11063" x="2533650" y="1714500"/>
          <p14:tracePt t="11079" x="2555875" y="1714500"/>
          <p14:tracePt t="11096" x="2619375" y="1714500"/>
          <p14:tracePt t="11113" x="2676525" y="1714500"/>
          <p14:tracePt t="11130" x="2736850" y="1714500"/>
          <p14:tracePt t="11147" x="2806700" y="1714500"/>
          <p14:tracePt t="11163" x="2828925" y="1714500"/>
          <p14:tracePt t="11180" x="2838450" y="1714500"/>
          <p14:tracePt t="11196" x="2857500" y="1714500"/>
          <p14:tracePt t="11213" x="2870200" y="1714500"/>
          <p14:tracePt t="11229" x="2879725" y="1714500"/>
          <p14:tracePt t="11246" x="2933700" y="1704975"/>
          <p14:tracePt t="11262" x="3000375" y="1682750"/>
          <p14:tracePt t="11279" x="3051175" y="1682750"/>
          <p14:tracePt t="11297" x="3111500" y="1682750"/>
          <p14:tracePt t="11313" x="3149600" y="1682750"/>
          <p14:tracePt t="11330" x="3194050" y="1676400"/>
          <p14:tracePt t="11332" x="3219450" y="1670050"/>
          <p14:tracePt t="11346" x="3349625" y="1651000"/>
          <p14:tracePt t="11362" x="3476625" y="1635125"/>
          <p14:tracePt t="11380" x="3660775" y="1625600"/>
          <p14:tracePt t="11396" x="3968750" y="1616075"/>
          <p14:tracePt t="11413" x="4117975" y="1616075"/>
          <p14:tracePt t="11431" x="4368800" y="1616075"/>
          <p14:tracePt t="11447" x="4518025" y="1631950"/>
          <p14:tracePt t="11463" x="4692650" y="1641475"/>
          <p14:tracePt t="11479" x="4864100" y="1657350"/>
          <p14:tracePt t="11496" x="5118100" y="1685925"/>
          <p14:tracePt t="11513" x="5292725" y="1714500"/>
          <p14:tracePt t="11529" x="5422900" y="1730375"/>
          <p14:tracePt t="11547" x="5607050" y="1739900"/>
          <p14:tracePt t="11563" x="5711825" y="1746250"/>
          <p14:tracePt t="11581" x="5819775" y="1746250"/>
          <p14:tracePt t="11597" x="5854700" y="1752600"/>
          <p14:tracePt t="11613" x="5899150" y="1752600"/>
          <p14:tracePt t="11629" x="5943600" y="1752600"/>
          <p14:tracePt t="11646" x="5984875" y="1752600"/>
          <p14:tracePt t="11663" x="6013450" y="1752600"/>
          <p14:tracePt t="11680" x="6054725" y="1752600"/>
          <p14:tracePt t="11696" x="6076950" y="1752600"/>
          <p14:tracePt t="11713" x="6096000" y="1752600"/>
          <p14:tracePt t="11729" x="6127750" y="1752600"/>
          <p14:tracePt t="11746" x="6153150" y="1752600"/>
          <p14:tracePt t="11763" x="6169025" y="1752600"/>
          <p14:tracePt t="11780" x="6184900" y="1752600"/>
          <p14:tracePt t="11796" x="6194425" y="1752600"/>
          <p14:tracePt t="11813" x="6197600" y="1752600"/>
          <p14:tracePt t="11830" x="6219825" y="1752600"/>
          <p14:tracePt t="11846" x="6229350" y="1752600"/>
          <p14:tracePt t="11863" x="6238875" y="1752600"/>
          <p14:tracePt t="11896" x="6242050" y="1752600"/>
          <p14:tracePt t="11968" x="6248400" y="1752600"/>
          <p14:tracePt t="11974" x="6251575" y="1752600"/>
          <p14:tracePt t="11981" x="6257925" y="1752600"/>
          <p14:tracePt t="11996" x="6267450" y="1752600"/>
          <p14:tracePt t="12013" x="6276975" y="1752600"/>
          <p14:tracePt t="12029" x="6286500" y="1752600"/>
          <p14:tracePt t="12046" x="6296025" y="1752600"/>
          <p14:tracePt t="12062" x="6305550" y="1752600"/>
          <p14:tracePt t="12080" x="6327775" y="1758950"/>
          <p14:tracePt t="12096" x="6350000" y="1765300"/>
          <p14:tracePt t="12113" x="6378575" y="1774825"/>
          <p14:tracePt t="12129" x="6419850" y="1793875"/>
          <p14:tracePt t="12146" x="6457950" y="1806575"/>
          <p14:tracePt t="12163" x="6483350" y="1825625"/>
          <p14:tracePt t="12179" x="6524625" y="1838325"/>
          <p14:tracePt t="12196" x="6534150" y="1838325"/>
          <p14:tracePt t="12213" x="6550025" y="1838325"/>
          <p14:tracePt t="12229" x="6565900" y="1838325"/>
          <p14:tracePt t="12246" x="6575425" y="1838325"/>
          <p14:tracePt t="12263" x="6584950" y="1838325"/>
          <p14:tracePt t="12279" x="6588125" y="1838325"/>
          <p14:tracePt t="12330" x="6581775" y="1835150"/>
          <p14:tracePt t="12337" x="6572250" y="1828800"/>
          <p14:tracePt t="12345" x="6553200" y="1816100"/>
          <p14:tracePt t="12362" x="6464300" y="1778000"/>
          <p14:tracePt t="12379" x="6251575" y="1714500"/>
          <p14:tracePt t="12396" x="6143625" y="1698625"/>
          <p14:tracePt t="12413" x="5994400" y="1679575"/>
          <p14:tracePt t="12429" x="5753100" y="1679575"/>
          <p14:tracePt t="12446" x="5527675" y="1679575"/>
          <p14:tracePt t="12463" x="5311775" y="1685925"/>
          <p14:tracePt t="12482" x="4933950" y="1685925"/>
          <p14:tracePt t="12497" x="4708525" y="1685925"/>
          <p14:tracePt t="12513" x="4470400" y="1685925"/>
          <p14:tracePt t="12530" x="4159250" y="1660525"/>
          <p14:tracePt t="12546" x="3956050" y="1651000"/>
          <p14:tracePt t="12563" x="3771900" y="1651000"/>
          <p14:tracePt t="12580" x="3467100" y="1651000"/>
          <p14:tracePt t="12596" x="3270250" y="1676400"/>
          <p14:tracePt t="12615" x="2994025" y="1704975"/>
          <p14:tracePt t="12630" x="2854325" y="1720850"/>
          <p14:tracePt t="12647" x="2724150" y="1739900"/>
          <p14:tracePt t="12664" x="2616200" y="1755775"/>
          <p14:tracePt t="12680" x="2473325" y="1781175"/>
          <p14:tracePt t="12696" x="2390775" y="1787525"/>
          <p14:tracePt t="12712" x="2305050" y="1793875"/>
          <p14:tracePt t="12729" x="2171700" y="1825625"/>
          <p14:tracePt t="12746" x="2085975" y="1841500"/>
          <p14:tracePt t="12763" x="2009775" y="1873250"/>
          <p14:tracePt t="12780" x="1930400" y="1924050"/>
          <p14:tracePt t="12797" x="1885950" y="1936750"/>
          <p14:tracePt t="12813" x="1847850" y="1949450"/>
          <p14:tracePt t="12829" x="1784350" y="1981200"/>
          <p14:tracePt t="12846" x="1736725" y="1993900"/>
          <p14:tracePt t="12863" x="1682750" y="2012950"/>
          <p14:tracePt t="12865" x="1663700" y="2019300"/>
          <p14:tracePt t="12879" x="1619250" y="2044700"/>
          <p14:tracePt t="12896" x="1593850" y="2057400"/>
          <p14:tracePt t="12914" x="1558925" y="2076450"/>
          <p14:tracePt t="12930" x="1549400" y="2085975"/>
          <p14:tracePt t="12946" x="1539875" y="2101850"/>
          <p14:tracePt t="12964" x="1527175" y="2114550"/>
          <p14:tracePt t="12979" x="1511300" y="2127250"/>
          <p14:tracePt t="12996" x="1501775" y="2136775"/>
          <p14:tracePt t="13012" x="1489075" y="2152650"/>
          <p14:tracePt t="13029" x="1476375" y="2165350"/>
          <p14:tracePt t="13045" x="1460500" y="2174875"/>
          <p14:tracePt t="13064" x="1444625" y="2181225"/>
          <p14:tracePt t="13080" x="1435100" y="2181225"/>
          <p14:tracePt t="13097" x="1425575" y="2184400"/>
          <p14:tracePt t="13114" x="1409700" y="2184400"/>
          <p14:tracePt t="13130" x="1406525" y="2184400"/>
          <p14:tracePt t="13146" x="1400175" y="2184400"/>
          <p14:tracePt t="13163" x="1397000" y="2184400"/>
          <p14:tracePt t="13179" x="1390650" y="2184400"/>
          <p14:tracePt t="13229" x="1387475" y="2184400"/>
          <p14:tracePt t="13243" x="1381125" y="2184400"/>
          <p14:tracePt t="13257" x="1371600" y="2184400"/>
          <p14:tracePt t="13315" x="1365250" y="2184400"/>
          <p14:tracePt t="13350" x="1362075" y="2184400"/>
          <p14:tracePt t="13357" x="1355725" y="2184400"/>
          <p14:tracePt t="13365" x="1352550" y="2184400"/>
          <p14:tracePt t="13379" x="1346200" y="2184400"/>
          <p14:tracePt t="13396" x="1336675" y="2184400"/>
          <p14:tracePt t="13413" x="1333500" y="2184400"/>
          <p14:tracePt t="13457" x="1320800" y="2184400"/>
          <p14:tracePt t="13479" x="1317625" y="2184400"/>
          <p14:tracePt t="13494" x="1311275" y="2178050"/>
          <p14:tracePt t="13501" x="1308100" y="2178050"/>
          <p14:tracePt t="13515" x="1301750" y="2178050"/>
          <p14:tracePt t="13530" x="1292225" y="2174875"/>
          <p14:tracePt t="13546" x="1282700" y="2174875"/>
          <p14:tracePt t="13563" x="1273175" y="2168525"/>
          <p14:tracePt t="13579" x="1263650" y="2165350"/>
          <p14:tracePt t="13596" x="1254125" y="2159000"/>
          <p14:tracePt t="13613" x="1238250" y="2149475"/>
          <p14:tracePt t="13630" x="1222375" y="2133600"/>
          <p14:tracePt t="13647" x="1212850" y="2124075"/>
          <p14:tracePt t="13663" x="1196975" y="2114550"/>
          <p14:tracePt t="13679" x="1196975" y="2108200"/>
          <p14:tracePt t="13696" x="1196975" y="2098675"/>
          <p14:tracePt t="13713" x="1196975" y="2089150"/>
          <p14:tracePt t="13785" x="1190625" y="2089150"/>
          <p14:tracePt t="14098" x="1235075" y="2089150"/>
          <p14:tracePt t="14106" x="1292225" y="2089150"/>
          <p14:tracePt t="14113" x="1327150" y="2089150"/>
          <p14:tracePt t="14129" x="1397000" y="2089150"/>
          <p14:tracePt t="14146" x="1470025" y="2089150"/>
          <p14:tracePt t="14162" x="1565275" y="2082800"/>
          <p14:tracePt t="14196" x="1676400" y="2054225"/>
          <p14:tracePt t="14230" x="1784350" y="2022475"/>
          <p14:tracePt t="14246" x="1828800" y="2022475"/>
          <p14:tracePt t="14263" x="1889125" y="2022475"/>
          <p14:tracePt t="14280" x="1927225" y="2022475"/>
          <p14:tracePt t="14297" x="1955800" y="2022475"/>
          <p14:tracePt t="14312" x="1981200" y="2022475"/>
          <p14:tracePt t="14330" x="1997075" y="2022475"/>
          <p14:tracePt t="14347" x="2006600" y="2022475"/>
          <p14:tracePt t="14364" x="2012950" y="2022475"/>
          <p14:tracePt t="14419" x="2009775" y="2022475"/>
          <p14:tracePt t="14426" x="2006600" y="2022475"/>
          <p14:tracePt t="14433" x="1990725" y="2022475"/>
          <p14:tracePt t="14446" x="1978025" y="2022475"/>
          <p14:tracePt t="14462" x="1917700" y="2022475"/>
          <p14:tracePt t="14479" x="1854200" y="2009775"/>
          <p14:tracePt t="14496" x="1790700" y="2003425"/>
          <p14:tracePt t="14513" x="1673225" y="2003425"/>
          <p14:tracePt t="14530" x="1590675" y="1993900"/>
          <p14:tracePt t="14548" x="1482725" y="1987550"/>
          <p14:tracePt t="14563" x="1409700" y="1978025"/>
          <p14:tracePt t="14580" x="1349375" y="1978025"/>
          <p14:tracePt t="14597" x="1285875" y="1978025"/>
          <p14:tracePt t="14613" x="1250950" y="1978025"/>
          <p14:tracePt t="14630" x="1206500" y="1978025"/>
          <p14:tracePt t="14647" x="1165225" y="1978025"/>
          <p14:tracePt t="14663" x="1146175" y="1978025"/>
          <p14:tracePt t="14679" x="1114425" y="1978025"/>
          <p14:tracePt t="14696" x="1082675" y="1978025"/>
          <p14:tracePt t="14712" x="1054100" y="1978025"/>
          <p14:tracePt t="14729" x="1031875" y="1981200"/>
          <p14:tracePt t="14747" x="990600" y="1981200"/>
          <p14:tracePt t="14762" x="974725" y="1981200"/>
          <p14:tracePt t="14779" x="965200" y="1981200"/>
          <p14:tracePt t="14796" x="942975" y="1981200"/>
          <p14:tracePt t="14812" x="933450" y="1981200"/>
          <p14:tracePt t="14829" x="923925" y="1981200"/>
          <p14:tracePt t="14846" x="904875" y="1981200"/>
          <p14:tracePt t="16309" x="955675" y="2012950"/>
          <p14:tracePt t="16316" x="1028700" y="2051050"/>
          <p14:tracePt t="16329" x="1092200" y="2095500"/>
          <p14:tracePt t="16346" x="1279525" y="2209800"/>
          <p14:tracePt t="16362" x="1371600" y="2279650"/>
          <p14:tracePt t="16379" x="1444625" y="2333625"/>
          <p14:tracePt t="16382" x="1473200" y="2349500"/>
          <p14:tracePt t="16396" x="1539875" y="2387600"/>
          <p14:tracePt t="16429" x="1720850" y="2466975"/>
          <p14:tracePt t="16462" x="1873250" y="2555875"/>
          <p14:tracePt t="16480" x="1933575" y="2581275"/>
          <p14:tracePt t="16497" x="1955800" y="2593975"/>
          <p14:tracePt t="16513" x="1965325" y="2603500"/>
          <p14:tracePt t="16530" x="1981200" y="2613025"/>
          <p14:tracePt t="16546" x="1990725" y="2613025"/>
          <p14:tracePt t="16562" x="2006600" y="2619375"/>
          <p14:tracePt t="16578" x="2016125" y="2622550"/>
          <p14:tracePt t="16595" x="2032000" y="2635250"/>
          <p14:tracePt t="16612" x="2041525" y="2644775"/>
          <p14:tracePt t="16628" x="2041525" y="2654300"/>
          <p14:tracePt t="16645" x="2041525" y="2673350"/>
          <p14:tracePt t="16662" x="2041525" y="2682875"/>
          <p14:tracePt t="16679" x="2041525" y="2698750"/>
          <p14:tracePt t="16695" x="2041525" y="2708275"/>
          <p14:tracePt t="16712" x="2041525" y="2724150"/>
          <p14:tracePt t="16729" x="2038350" y="2736850"/>
          <p14:tracePt t="16745" x="2028825" y="2746375"/>
          <p14:tracePt t="16762" x="2019300" y="2755900"/>
          <p14:tracePt t="16779" x="2000250" y="2778125"/>
          <p14:tracePt t="16796" x="1990725" y="2781300"/>
          <p14:tracePt t="16812" x="1981200" y="2781300"/>
          <p14:tracePt t="16829" x="1965325" y="2781300"/>
          <p14:tracePt t="16846" x="1949450" y="2781300"/>
          <p14:tracePt t="16862" x="1946275" y="2781300"/>
          <p14:tracePt t="16879" x="1930400" y="2781300"/>
          <p14:tracePt t="16896" x="1920875" y="2781300"/>
          <p14:tracePt t="16912" x="1914525" y="2781300"/>
          <p14:tracePt t="16929" x="1911350" y="2781300"/>
          <p14:tracePt t="16945" x="1898650" y="2774950"/>
          <p14:tracePt t="16962" x="1898650" y="2771775"/>
          <p14:tracePt t="16979" x="1898650" y="2755900"/>
          <p14:tracePt t="17373" x="1908175" y="2749550"/>
          <p14:tracePt t="17381" x="1911350" y="2746375"/>
          <p14:tracePt t="17396" x="1927225" y="2740025"/>
          <p14:tracePt t="17428" x="1990725" y="2727325"/>
          <p14:tracePt t="17462" x="2051050" y="2705100"/>
          <p14:tracePt t="17478" x="2085975" y="2705100"/>
          <p14:tracePt t="17495" x="2095500" y="2705100"/>
          <p14:tracePt t="17512" x="2111375" y="2705100"/>
          <p14:tracePt t="17528" x="2146300" y="2692400"/>
          <p14:tracePt t="17545" x="2162175" y="2682875"/>
          <p14:tracePt t="17562" x="2190750" y="2676525"/>
          <p14:tracePt t="17578" x="2225675" y="2670175"/>
          <p14:tracePt t="17596" x="2270125" y="2657475"/>
          <p14:tracePt t="17612" x="2314575" y="2651125"/>
          <p14:tracePt t="17628" x="2393950" y="2651125"/>
          <p14:tracePt t="17645" x="2451100" y="2651125"/>
          <p14:tracePt t="17663" x="2511425" y="2651125"/>
          <p14:tracePt t="17679" x="2628900" y="2651125"/>
          <p14:tracePt t="17696" x="2714625" y="2654300"/>
          <p14:tracePt t="17713" x="2794000" y="2654300"/>
          <p14:tracePt t="17729" x="2917825" y="2686050"/>
          <p14:tracePt t="17746" x="2981325" y="2692400"/>
          <p14:tracePt t="17763" x="3063875" y="2698750"/>
          <p14:tracePt t="17778" x="3165475" y="2720975"/>
          <p14:tracePt t="17795" x="3228975" y="2727325"/>
          <p14:tracePt t="17813" x="3289300" y="2743200"/>
          <p14:tracePt t="17829" x="3397250" y="2749550"/>
          <p14:tracePt t="17846" x="3473450" y="2765425"/>
          <p14:tracePt t="17863" x="3536950" y="2778125"/>
          <p14:tracePt t="17879" x="3613150" y="2778125"/>
          <p14:tracePt t="17895" x="3663950" y="2778125"/>
          <p14:tracePt t="17912" x="3708400" y="2778125"/>
          <p14:tracePt t="17928" x="3787775" y="2778125"/>
          <p14:tracePt t="17945" x="3838575" y="2787650"/>
          <p14:tracePt t="17963" x="3898900" y="2794000"/>
          <p14:tracePt t="17979" x="3990975" y="2819400"/>
          <p14:tracePt t="17995" x="4089400" y="2838450"/>
          <p14:tracePt t="18012" x="4197350" y="2870200"/>
          <p14:tracePt t="18028" x="4346575" y="2927350"/>
          <p14:tracePt t="18045" x="4384675" y="2943225"/>
          <p14:tracePt t="18407" x="4362450" y="2940050"/>
          <p14:tracePt t="18417" x="4314825" y="2933700"/>
          <p14:tracePt t="18429" x="4206875" y="2917825"/>
          <p14:tracePt t="18446" x="4089400" y="2898775"/>
          <p14:tracePt t="18462" x="3857625" y="2863850"/>
          <p14:tracePt t="18495" x="3559175" y="2863850"/>
          <p14:tracePt t="18529" x="3263900" y="2901950"/>
          <p14:tracePt t="18548" x="3130550" y="2933700"/>
          <p14:tracePt t="18563" x="3044825" y="2949575"/>
          <p14:tracePt t="18579" x="2946400" y="2965450"/>
          <p14:tracePt t="18595" x="2863850" y="2974975"/>
          <p14:tracePt t="18612" x="2778125" y="2974975"/>
          <p14:tracePt t="18629" x="2727325" y="2974975"/>
          <p14:tracePt t="18646" x="2673350" y="2974975"/>
          <p14:tracePt t="18663" x="2587625" y="2974975"/>
          <p14:tracePt t="18679" x="2536825" y="2974975"/>
          <p14:tracePt t="18696" x="2501900" y="2974975"/>
          <p14:tracePt t="18712" x="2438400" y="2974975"/>
          <p14:tracePt t="18728" x="2409825" y="2974975"/>
          <p14:tracePt t="18746" x="2393950" y="2974975"/>
          <p14:tracePt t="18762" x="2378075" y="2974975"/>
          <p14:tracePt t="18778" x="2362200" y="2974975"/>
          <p14:tracePt t="18795" x="2352675" y="2974975"/>
          <p14:tracePt t="18812" x="2343150" y="2974975"/>
          <p14:tracePt t="18878" x="2346325" y="2974975"/>
          <p14:tracePt t="18885" x="2362200" y="2971800"/>
          <p14:tracePt t="18896" x="2397125" y="2965450"/>
          <p14:tracePt t="18912" x="2543175" y="2940050"/>
          <p14:tracePt t="18929" x="2613025" y="2940050"/>
          <p14:tracePt t="18946" x="2686050" y="2924175"/>
          <p14:tracePt t="18963" x="2803525" y="2924175"/>
          <p14:tracePt t="18979" x="2876550" y="2917825"/>
          <p14:tracePt t="18995" x="2936875" y="2917825"/>
          <p14:tracePt t="19012" x="3016250" y="2917825"/>
          <p14:tracePt t="19029" x="3060700" y="2917825"/>
          <p14:tracePt t="19046" x="3105150" y="2917825"/>
          <p14:tracePt t="19063" x="3165475" y="2917825"/>
          <p14:tracePt t="19079" x="3187700" y="2917825"/>
          <p14:tracePt t="19096" x="3216275" y="2917825"/>
          <p14:tracePt t="19112" x="3257550" y="2917825"/>
          <p14:tracePt t="19128" x="3295650" y="2917825"/>
          <p14:tracePt t="19145" x="3324225" y="2917825"/>
          <p14:tracePt t="19162" x="3378200" y="2917825"/>
          <p14:tracePt t="19179" x="3422650" y="2917825"/>
          <p14:tracePt t="19196" x="3482975" y="2917825"/>
          <p14:tracePt t="19213" x="3552825" y="2917825"/>
          <p14:tracePt t="19229" x="3597275" y="2917825"/>
          <p14:tracePt t="19245" x="3635375" y="2911475"/>
          <p14:tracePt t="19262" x="3733800" y="2898775"/>
          <p14:tracePt t="19278" x="3784600" y="2892425"/>
          <p14:tracePt t="19296" x="3857625" y="2876550"/>
          <p14:tracePt t="19313" x="3946525" y="2876550"/>
          <p14:tracePt t="19329" x="3975100" y="2876550"/>
          <p14:tracePt t="19346" x="4003675" y="2876550"/>
          <p14:tracePt t="19362" x="4038600" y="2873375"/>
          <p14:tracePt t="19378" x="4083050" y="2867025"/>
          <p14:tracePt t="19395" x="4127500" y="2851150"/>
          <p14:tracePt t="19412" x="4213225" y="2851150"/>
          <p14:tracePt t="19428" x="4267200" y="2847975"/>
          <p14:tracePt t="19445" x="4318000" y="2838450"/>
          <p14:tracePt t="19462" x="4381500" y="2832100"/>
          <p14:tracePt t="19478" x="4416425" y="2825750"/>
          <p14:tracePt t="19495" x="4464050" y="2813050"/>
          <p14:tracePt t="19512" x="4533900" y="2813050"/>
          <p14:tracePt t="19528" x="4594225" y="2813050"/>
          <p14:tracePt t="19545" x="4635500" y="2813050"/>
          <p14:tracePt t="19562" x="4699000" y="2813050"/>
          <p14:tracePt t="19579" x="4737100" y="2813050"/>
          <p14:tracePt t="19597" x="4791075" y="2813050"/>
          <p14:tracePt t="27943" x="4816475" y="2806700"/>
          <p14:tracePt t="27950" x="4841875" y="2800350"/>
          <p14:tracePt t="27961" x="4892675" y="2790825"/>
          <p14:tracePt t="27978" x="5076825" y="2774950"/>
          <p14:tracePt t="27994" x="5226050" y="2774950"/>
          <p14:tracePt t="28011" x="5343525" y="2774950"/>
          <p14:tracePt t="28028" x="5514975" y="2774950"/>
          <p14:tracePt t="28061" x="5715000" y="2749550"/>
          <p14:tracePt t="28094" x="5930900" y="2727325"/>
          <p14:tracePt t="28112" x="5981700" y="2727325"/>
          <p14:tracePt t="28128" x="6054725" y="2727325"/>
          <p14:tracePt t="28145" x="6083300" y="2727325"/>
          <p14:tracePt t="28162" x="6092825" y="2727325"/>
          <p14:tracePt t="28178" x="6108700" y="2727325"/>
          <p14:tracePt t="28195" x="6121400" y="2727325"/>
          <p14:tracePt t="28211" x="6130925" y="2727325"/>
          <p14:tracePt t="28227" x="6137275" y="2717800"/>
          <p14:tracePt t="28244" x="6137275" y="2708275"/>
          <p14:tracePt t="28261" x="6137275" y="2698750"/>
          <p14:tracePt t="28278" x="6146800" y="2676525"/>
          <p14:tracePt t="28295" x="6153150" y="2654300"/>
          <p14:tracePt t="28311" x="6153150" y="2635250"/>
          <p14:tracePt t="28328" x="6153150" y="2593975"/>
          <p14:tracePt t="28344" x="6153150" y="2565400"/>
          <p14:tracePt t="28361" x="6153150" y="2527300"/>
          <p14:tracePt t="28378" x="6153150" y="2466975"/>
          <p14:tracePt t="28394" x="6153150" y="2422525"/>
          <p14:tracePt t="28411" x="6149975" y="2390775"/>
          <p14:tracePt t="28428" x="6130925" y="2343150"/>
          <p14:tracePt t="28444" x="6118225" y="2311400"/>
          <p14:tracePt t="28461" x="6086475" y="2292350"/>
          <p14:tracePt t="28477" x="6051550" y="2270125"/>
          <p14:tracePt t="28494" x="6019800" y="2251075"/>
          <p14:tracePt t="28511" x="5991225" y="2238375"/>
          <p14:tracePt t="28528" x="5927725" y="2219325"/>
          <p14:tracePt t="28544" x="5873750" y="2206625"/>
          <p14:tracePt t="28561" x="5797550" y="2184400"/>
          <p14:tracePt t="28577" x="5676900" y="2159000"/>
          <p14:tracePt t="28594" x="5603875" y="2159000"/>
          <p14:tracePt t="28611" x="5543550" y="2159000"/>
          <p14:tracePt t="28627" x="5461000" y="2159000"/>
          <p14:tracePt t="28644" x="5400675" y="2159000"/>
          <p14:tracePt t="28662" x="5340350" y="2159000"/>
          <p14:tracePt t="28678" x="5260975" y="2162175"/>
          <p14:tracePt t="28695" x="5226050" y="2168525"/>
          <p14:tracePt t="28711" x="5181600" y="2174875"/>
          <p14:tracePt t="28728" x="5140325" y="2193925"/>
          <p14:tracePt t="28744" x="5114925" y="2206625"/>
          <p14:tracePt t="28760" x="5086350" y="2219325"/>
          <p14:tracePt t="28778" x="5070475" y="2232025"/>
          <p14:tracePt t="28794" x="5060950" y="2247900"/>
          <p14:tracePt t="28811" x="5048250" y="2270125"/>
          <p14:tracePt t="28828" x="5022850" y="2314575"/>
          <p14:tracePt t="28844" x="5013325" y="2343150"/>
          <p14:tracePt t="28861" x="4994275" y="2387600"/>
          <p14:tracePt t="28877" x="4981575" y="2409825"/>
          <p14:tracePt t="28894" x="4968875" y="2441575"/>
          <p14:tracePt t="28912" x="4965700" y="2473325"/>
          <p14:tracePt t="28928" x="4965700" y="2501900"/>
          <p14:tracePt t="28945" x="4965700" y="2524125"/>
          <p14:tracePt t="28962" x="4965700" y="2565400"/>
          <p14:tracePt t="28978" x="4965700" y="2587625"/>
          <p14:tracePt t="28995" x="4959350" y="2616200"/>
          <p14:tracePt t="29011" x="4953000" y="2651125"/>
          <p14:tracePt t="29027" x="4953000" y="2679700"/>
          <p14:tracePt t="29044" x="4946650" y="2701925"/>
          <p14:tracePt t="29062" x="4946650" y="2743200"/>
          <p14:tracePt t="29078" x="4946650" y="2765425"/>
          <p14:tracePt t="29095" x="4946650" y="2787650"/>
          <p14:tracePt t="29112" x="4946650" y="2806700"/>
          <p14:tracePt t="29128" x="4946650" y="2822575"/>
          <p14:tracePt t="29144" x="4946650" y="2832100"/>
          <p14:tracePt t="29161" x="4946650" y="2847975"/>
          <p14:tracePt t="29177" x="4946650" y="2851150"/>
          <p14:tracePt t="29195" x="4946650" y="2867025"/>
          <p14:tracePt t="29211" x="4959350" y="2882900"/>
          <p14:tracePt t="29228" x="4981575" y="2892425"/>
          <p14:tracePt t="29245" x="4997450" y="2905125"/>
          <p14:tracePt t="29262" x="5019675" y="2927350"/>
          <p14:tracePt t="29278" x="5041900" y="2936875"/>
          <p14:tracePt t="29294" x="5064125" y="2949575"/>
          <p14:tracePt t="29311" x="5114925" y="2965450"/>
          <p14:tracePt t="29327" x="5178425" y="2987675"/>
          <p14:tracePt t="29344" x="5251450" y="3003550"/>
          <p14:tracePt t="29361" x="5324475" y="3022600"/>
          <p14:tracePt t="29378" x="5353050" y="3022600"/>
          <p14:tracePt t="29395" x="5381625" y="3022600"/>
          <p14:tracePt t="29411" x="5422900" y="3022600"/>
          <p14:tracePt t="29427" x="5445125" y="3022600"/>
          <p14:tracePt t="29444" x="5467350" y="3022600"/>
          <p14:tracePt t="29461" x="5556250" y="3003550"/>
          <p14:tracePt t="29477" x="5610225" y="2990850"/>
          <p14:tracePt t="29494" x="5654675" y="2971800"/>
          <p14:tracePt t="29510" x="5705475" y="2952750"/>
          <p14:tracePt t="29527" x="5727700" y="2946400"/>
          <p14:tracePt t="29544" x="5759450" y="2936875"/>
          <p14:tracePt t="29561" x="5791200" y="2924175"/>
          <p14:tracePt t="29577" x="5822950" y="2905125"/>
          <p14:tracePt t="29595" x="5848350" y="2892425"/>
          <p14:tracePt t="29612" x="5889625" y="2876550"/>
          <p14:tracePt t="29628" x="5899150" y="2867025"/>
          <p14:tracePt t="29632" x="5905500" y="2854325"/>
          <p14:tracePt t="29645" x="5908675" y="2851150"/>
          <p14:tracePt t="29662" x="5921375" y="2835275"/>
          <p14:tracePt t="29678" x="5921375" y="2825750"/>
          <p14:tracePt t="29694" x="5921375" y="2816225"/>
          <p14:tracePt t="29711" x="5921375" y="2790825"/>
          <p14:tracePt t="29727" x="5921375" y="2778125"/>
          <p14:tracePt t="29744" x="5921375" y="2768600"/>
          <p14:tracePt t="29760" x="5902325" y="2746375"/>
          <p14:tracePt t="29777" x="5889625" y="2724150"/>
          <p14:tracePt t="29794" x="5876925" y="2695575"/>
          <p14:tracePt t="29811" x="5842000" y="2657475"/>
          <p14:tracePt t="29827" x="5829300" y="2619375"/>
          <p14:tracePt t="29845" x="5816600" y="2597150"/>
          <p14:tracePt t="29862" x="5794375" y="2555875"/>
          <p14:tracePt t="29878" x="5781675" y="2536825"/>
          <p14:tracePt t="29895" x="5772150" y="2508250"/>
          <p14:tracePt t="29912" x="5746750" y="2457450"/>
          <p14:tracePt t="29928" x="5711825" y="2419350"/>
          <p14:tracePt t="29945" x="5686425" y="2371725"/>
          <p14:tracePt t="29961" x="5622925" y="2305050"/>
          <p14:tracePt t="29977" x="5591175" y="2263775"/>
          <p14:tracePt t="29995" x="5565775" y="2225675"/>
          <p14:tracePt t="30011" x="5521325" y="2181225"/>
          <p14:tracePt t="30027" x="5499100" y="2168525"/>
          <p14:tracePt t="30044" x="5480050" y="2159000"/>
          <p14:tracePt t="30061" x="5461000" y="2152650"/>
          <p14:tracePt t="30077" x="5451475" y="2152650"/>
          <p14:tracePt t="30094" x="5441950" y="2152650"/>
          <p14:tracePt t="30111" x="5419725" y="2152650"/>
          <p14:tracePt t="30128" x="5410200" y="2152650"/>
          <p14:tracePt t="30146" x="5397500" y="2152650"/>
          <p14:tracePt t="30162" x="5387975" y="2162175"/>
          <p14:tracePt t="30178" x="5372100" y="2174875"/>
          <p14:tracePt t="30196" x="5343525" y="2197100"/>
          <p14:tracePt t="30211" x="5311775" y="2212975"/>
          <p14:tracePt t="30228" x="5289550" y="2232025"/>
          <p14:tracePt t="30245" x="5270500" y="2251075"/>
          <p14:tracePt t="30261" x="5229225" y="2273300"/>
          <p14:tracePt t="30277" x="5203825" y="2286000"/>
          <p14:tracePt t="30295" x="5162550" y="2305050"/>
          <p14:tracePt t="30311" x="5130800" y="2320925"/>
          <p14:tracePt t="30328" x="5108575" y="2333625"/>
          <p14:tracePt t="30345" x="5073650" y="2352675"/>
          <p14:tracePt t="30361" x="5057775" y="2362200"/>
          <p14:tracePt t="30377" x="5045075" y="2378075"/>
          <p14:tracePt t="30395" x="5026025" y="2393950"/>
          <p14:tracePt t="30411" x="5010150" y="2403475"/>
          <p14:tracePt t="30427" x="4994275" y="2413000"/>
          <p14:tracePt t="30445" x="4972050" y="2435225"/>
          <p14:tracePt t="30461" x="4962525" y="2444750"/>
          <p14:tracePt t="30478" x="4953000" y="2454275"/>
          <p14:tracePt t="30495" x="4937125" y="2489200"/>
          <p14:tracePt t="30511" x="4918075" y="2505075"/>
          <p14:tracePt t="30527" x="4908550" y="2524125"/>
          <p14:tracePt t="30545" x="4889500" y="2562225"/>
          <p14:tracePt t="30560" x="4886325" y="2584450"/>
          <p14:tracePt t="30577" x="4879975" y="2609850"/>
          <p14:tracePt t="30595" x="4879975" y="2635250"/>
          <p14:tracePt t="30611" x="4879975" y="2663825"/>
          <p14:tracePt t="30628" x="4879975" y="2686050"/>
          <p14:tracePt t="30632" x="4879975" y="2698750"/>
          <p14:tracePt t="30645" x="4879975" y="2720975"/>
          <p14:tracePt t="30661" x="4879975" y="2730500"/>
          <p14:tracePt t="30677" x="4879975" y="2749550"/>
          <p14:tracePt t="30694" x="4879975" y="2765425"/>
          <p14:tracePt t="30711" x="4883150" y="2774950"/>
          <p14:tracePt t="30728" x="4892675" y="2784475"/>
          <p14:tracePt t="30745" x="4908550" y="2825750"/>
          <p14:tracePt t="30761" x="4930775" y="2835275"/>
          <p14:tracePt t="30777" x="4940300" y="2844800"/>
          <p14:tracePt t="30794" x="4956175" y="2867025"/>
          <p14:tracePt t="30810" x="4965700" y="2876550"/>
          <p14:tracePt t="30844" x="4984750" y="2876550"/>
          <p14:tracePt t="30861" x="4994275" y="2876550"/>
          <p14:tracePt t="30877" x="5003800" y="2876550"/>
          <p14:tracePt t="30894" x="5035550" y="2876550"/>
          <p14:tracePt t="30911" x="5048250" y="2876550"/>
          <p14:tracePt t="30928" x="5057775" y="2876550"/>
          <p14:tracePt t="30945" x="5070475" y="2876550"/>
          <p14:tracePt t="30961" x="5076825" y="2876550"/>
          <p14:tracePt t="30978" x="5086350" y="2876550"/>
          <p14:tracePt t="30995" x="5105400" y="2876550"/>
          <p14:tracePt t="31011" x="5143500" y="2876550"/>
          <p14:tracePt t="31028" x="5187950" y="2876550"/>
          <p14:tracePt t="32772" x="5213350" y="2876550"/>
          <p14:tracePt t="32779" x="5238750" y="2876550"/>
          <p14:tracePt t="32794" x="5289550" y="2876550"/>
          <p14:tracePt t="32827" x="5489575" y="2870200"/>
          <p14:tracePt t="32861" x="5686425" y="2870200"/>
          <p14:tracePt t="32877" x="5803900" y="2870200"/>
          <p14:tracePt t="32895" x="5864225" y="2870200"/>
          <p14:tracePt t="32911" x="5924550" y="2870200"/>
          <p14:tracePt t="32928" x="6003925" y="2870200"/>
          <p14:tracePt t="32944" x="6064250" y="2863850"/>
          <p14:tracePt t="32960" x="6127750" y="2847975"/>
          <p14:tracePt t="32977" x="6248400" y="2825750"/>
          <p14:tracePt t="32994" x="6315075" y="2803525"/>
          <p14:tracePt t="33010" x="6378575" y="2797175"/>
          <p14:tracePt t="33027" x="6435725" y="2784475"/>
          <p14:tracePt t="33045" x="6457950" y="2771775"/>
          <p14:tracePt t="33061" x="6496050" y="2765425"/>
          <p14:tracePt t="33078" x="6553200" y="2740025"/>
          <p14:tracePt t="33094" x="6591300" y="2727325"/>
          <p14:tracePt t="33110" x="6635750" y="2720975"/>
          <p14:tracePt t="33127" x="6670675" y="2711450"/>
          <p14:tracePt t="33144" x="6680200" y="2705100"/>
          <p14:tracePt t="33162" x="6689725" y="2695575"/>
          <p14:tracePt t="33165" x="6692900" y="2686050"/>
          <p14:tracePt t="33178" x="6705600" y="2676525"/>
          <p14:tracePt t="33195" x="6721475" y="2657475"/>
          <p14:tracePt t="33211" x="6734175" y="2628900"/>
          <p14:tracePt t="33227" x="6750050" y="2590800"/>
          <p14:tracePt t="33244" x="6762750" y="2562225"/>
          <p14:tracePt t="33260" x="6781800" y="2536825"/>
          <p14:tracePt t="33277" x="6797675" y="2511425"/>
          <p14:tracePt t="33294" x="6807200" y="2501900"/>
          <p14:tracePt t="33311" x="6807200" y="2492375"/>
          <p14:tracePt t="33328" x="6807200" y="2476500"/>
          <p14:tracePt t="33344" x="6807200" y="2460625"/>
          <p14:tracePt t="33361" x="6807200" y="2451100"/>
          <p14:tracePt t="33377" x="6807200" y="2435225"/>
          <p14:tracePt t="33394" x="6807200" y="2425700"/>
          <p14:tracePt t="33410" x="6800850" y="2409825"/>
          <p14:tracePt t="33427" x="6784975" y="2397125"/>
          <p14:tracePt t="33444" x="6769100" y="2387600"/>
          <p14:tracePt t="33460" x="6759575" y="2368550"/>
          <p14:tracePt t="33478" x="6737350" y="2343150"/>
          <p14:tracePt t="33494" x="6705600" y="2330450"/>
          <p14:tracePt t="33511" x="6683375" y="2317750"/>
          <p14:tracePt t="33527" x="6642100" y="2295525"/>
          <p14:tracePt t="33543" x="6616700" y="2282825"/>
          <p14:tracePt t="33560" x="6588125" y="2270125"/>
          <p14:tracePt t="33577" x="6565900" y="2254250"/>
          <p14:tracePt t="33594" x="6556375" y="2238375"/>
          <p14:tracePt t="33610" x="6540500" y="2228850"/>
          <p14:tracePt t="33627" x="6518275" y="2225675"/>
          <p14:tracePt t="33644" x="6496050" y="2225675"/>
          <p14:tracePt t="33660" x="6467475" y="2212975"/>
          <p14:tracePt t="33677" x="6403975" y="2212975"/>
          <p14:tracePt t="33694" x="6375400" y="2212975"/>
          <p14:tracePt t="33710" x="6330950" y="2212975"/>
          <p14:tracePt t="33728" x="6267450" y="2212975"/>
          <p14:tracePt t="33744" x="6216650" y="2212975"/>
          <p14:tracePt t="33762" x="6130925" y="2206625"/>
          <p14:tracePt t="33777" x="6076950" y="2206625"/>
          <p14:tracePt t="33794" x="6032500" y="2206625"/>
          <p14:tracePt t="33810" x="6010275" y="2206625"/>
          <p14:tracePt t="33827" x="5972175" y="2206625"/>
          <p14:tracePt t="33844" x="5949950" y="2206625"/>
          <p14:tracePt t="33861" x="5908675" y="2212975"/>
          <p14:tracePt t="33877" x="5886450" y="2212975"/>
          <p14:tracePt t="33894" x="5854700" y="2225675"/>
          <p14:tracePt t="33912" x="5819775" y="2238375"/>
          <p14:tracePt t="33927" x="5797550" y="2257425"/>
          <p14:tracePt t="33944" x="5788025" y="2266950"/>
          <p14:tracePt t="33961" x="5772150" y="2279650"/>
          <p14:tracePt t="33977" x="5762625" y="2289175"/>
          <p14:tracePt t="33994" x="5762625" y="2305050"/>
          <p14:tracePt t="34011" x="5762625" y="2320925"/>
          <p14:tracePt t="34027" x="5762625" y="2336800"/>
          <p14:tracePt t="34044" x="5762625" y="2365375"/>
          <p14:tracePt t="34061" x="5762625" y="2397125"/>
          <p14:tracePt t="34077" x="5762625" y="2425700"/>
          <p14:tracePt t="34094" x="5762625" y="2457450"/>
          <p14:tracePt t="34111" x="5772150" y="2511425"/>
          <p14:tracePt t="34127" x="5784850" y="2549525"/>
          <p14:tracePt t="34145" x="5784850" y="2571750"/>
          <p14:tracePt t="34161" x="5784850" y="2613025"/>
          <p14:tracePt t="34177" x="5784850" y="2635250"/>
          <p14:tracePt t="34194" x="5784850" y="2651125"/>
          <p14:tracePt t="34211" x="5784850" y="2663825"/>
          <p14:tracePt t="34227" x="5794375" y="2673350"/>
          <p14:tracePt t="34244" x="5810250" y="2689225"/>
          <p14:tracePt t="34261" x="5822950" y="2717800"/>
          <p14:tracePt t="34278" x="5832475" y="2740025"/>
          <p14:tracePt t="34294" x="5832475" y="2755900"/>
          <p14:tracePt t="34311" x="5842000" y="2774950"/>
          <p14:tracePt t="34327" x="5851525" y="2784475"/>
          <p14:tracePt t="34344" x="5867400" y="2797175"/>
          <p14:tracePt t="34361" x="5886450" y="2828925"/>
          <p14:tracePt t="34378" x="5908675" y="2854325"/>
          <p14:tracePt t="34395" x="5949950" y="2879725"/>
          <p14:tracePt t="34411" x="5991225" y="2905125"/>
          <p14:tracePt t="34428" x="6007100" y="2921000"/>
          <p14:tracePt t="34444" x="6022975" y="2930525"/>
          <p14:tracePt t="34460" x="6051550" y="2943225"/>
          <p14:tracePt t="34477" x="6070600" y="2943225"/>
          <p14:tracePt t="34494" x="6102350" y="2949575"/>
          <p14:tracePt t="34511" x="6149975" y="2962275"/>
          <p14:tracePt t="34527" x="6188075" y="2971800"/>
          <p14:tracePt t="34543" x="6210300" y="2978150"/>
          <p14:tracePt t="34561" x="6245225" y="2978150"/>
          <p14:tracePt t="34577" x="6254750" y="2978150"/>
          <p14:tracePt t="34594" x="6264275" y="2978150"/>
          <p14:tracePt t="34610" x="6283325" y="2978150"/>
          <p14:tracePt t="34627" x="6305550" y="2978150"/>
          <p14:tracePt t="34644" x="6334125" y="2978150"/>
          <p14:tracePt t="34661" x="6372225" y="2959100"/>
          <p14:tracePt t="34677" x="6400800" y="2952750"/>
          <p14:tracePt t="34694" x="6423025" y="2952750"/>
          <p14:tracePt t="34711" x="6448425" y="2940050"/>
          <p14:tracePt t="34727" x="6457950" y="2930525"/>
          <p14:tracePt t="34744" x="6473825" y="2921000"/>
          <p14:tracePt t="34761" x="6511925" y="2898775"/>
          <p14:tracePt t="34777" x="6534150" y="2886075"/>
          <p14:tracePt t="34794" x="6565900" y="2873375"/>
          <p14:tracePt t="34810" x="6600825" y="2857500"/>
          <p14:tracePt t="34827" x="6623050" y="2844800"/>
          <p14:tracePt t="34844" x="6632575" y="2835275"/>
          <p14:tracePt t="34861" x="6648450" y="2819400"/>
          <p14:tracePt t="34877" x="6657975" y="2803525"/>
          <p14:tracePt t="34894" x="6673850" y="2794000"/>
          <p14:tracePt t="34911" x="6689725" y="2778125"/>
          <p14:tracePt t="34927" x="6699250" y="2768600"/>
          <p14:tracePt t="34944" x="6708775" y="2752725"/>
          <p14:tracePt t="34961" x="6731000" y="2727325"/>
          <p14:tracePt t="34978" x="6731000" y="2695575"/>
          <p14:tracePt t="34994" x="6731000" y="2673350"/>
          <p14:tracePt t="35010" x="6731000" y="2625725"/>
          <p14:tracePt t="35027" x="6731000" y="2609850"/>
          <p14:tracePt t="35044" x="6731000" y="2581275"/>
          <p14:tracePt t="35060" x="6731000" y="2555875"/>
          <p14:tracePt t="35078" x="6731000" y="2533650"/>
          <p14:tracePt t="35096" x="6718300" y="2514600"/>
          <p14:tracePt t="35111" x="6708775" y="2498725"/>
          <p14:tracePt t="35128" x="6696075" y="2466975"/>
          <p14:tracePt t="35144" x="6686550" y="2451100"/>
          <p14:tracePt t="35160" x="6664325" y="2422525"/>
          <p14:tracePt t="35177" x="6654800" y="2413000"/>
          <p14:tracePt t="35194" x="6645275" y="2403475"/>
          <p14:tracePt t="35210" x="6629400" y="2384425"/>
          <p14:tracePt t="35227" x="6613525" y="2355850"/>
          <p14:tracePt t="35231" x="6607175" y="2343150"/>
          <p14:tracePt t="35245" x="6594475" y="2311400"/>
          <p14:tracePt t="35261" x="6581775" y="2289175"/>
          <p14:tracePt t="35278" x="6572250" y="2279650"/>
          <p14:tracePt t="35294" x="6556375" y="2270125"/>
          <p14:tracePt t="35311" x="6543675" y="2263775"/>
          <p14:tracePt t="35327" x="6530975" y="2254250"/>
          <p14:tracePt t="35344" x="6521450" y="2247900"/>
          <p14:tracePt t="35361" x="6496050" y="2244725"/>
          <p14:tracePt t="35378" x="6473825" y="2244725"/>
          <p14:tracePt t="35395" x="6432550" y="2232025"/>
          <p14:tracePt t="35411" x="6410325" y="2225675"/>
          <p14:tracePt t="35428" x="6381750" y="2225675"/>
          <p14:tracePt t="35444" x="6340475" y="2212975"/>
          <p14:tracePt t="35461" x="6296025" y="2212975"/>
          <p14:tracePt t="35476" x="6251575" y="2206625"/>
          <p14:tracePt t="35495" x="6169025" y="2193925"/>
          <p14:tracePt t="35511" x="6124575" y="2193925"/>
          <p14:tracePt t="35528" x="6089650" y="2193925"/>
          <p14:tracePt t="35545" x="6042025" y="2187575"/>
          <p14:tracePt t="35561" x="6010275" y="2181225"/>
          <p14:tracePt t="35576" x="5988050" y="2181225"/>
          <p14:tracePt t="35594" x="5949950" y="2181225"/>
          <p14:tracePt t="35610" x="5927725" y="2181225"/>
          <p14:tracePt t="35627" x="5911850" y="2181225"/>
          <p14:tracePt t="35645" x="5892800" y="2181225"/>
          <p14:tracePt t="35661" x="5880100" y="2181225"/>
          <p14:tracePt t="35678" x="5870575" y="2181225"/>
          <p14:tracePt t="35694" x="5857875" y="2181225"/>
          <p14:tracePt t="35726" x="5842000" y="2181225"/>
          <p14:tracePt t="35744" x="5835650" y="2181225"/>
          <p14:tracePt t="35760" x="5832475" y="2181225"/>
          <p14:tracePt t="35776" x="5826125" y="2181225"/>
          <p14:tracePt t="35823" x="5826125" y="2187575"/>
          <p14:tracePt t="35838" x="5826125" y="2197100"/>
          <p14:tracePt t="35845" x="5822950" y="2203450"/>
          <p14:tracePt t="35860" x="5822950" y="2206625"/>
          <p14:tracePt t="35877" x="5816600" y="2216150"/>
          <p14:tracePt t="35894" x="5813425" y="2225675"/>
          <p14:tracePt t="35910" x="5813425" y="2232025"/>
          <p14:tracePt t="35927" x="5807075" y="2235200"/>
          <p14:tracePt t="35944" x="5807075" y="2251075"/>
          <p14:tracePt t="35960" x="5797550" y="2257425"/>
          <p14:tracePt t="35977" x="5791200" y="2266950"/>
          <p14:tracePt t="35994" x="5788025" y="2276475"/>
          <p14:tracePt t="36010" x="5778500" y="2286000"/>
          <p14:tracePt t="36027" x="5765800" y="2301875"/>
          <p14:tracePt t="36044" x="5756275" y="2317750"/>
          <p14:tracePt t="36061" x="5756275" y="2327275"/>
          <p14:tracePt t="36078" x="5756275" y="2336800"/>
          <p14:tracePt t="36094" x="5746750" y="2355850"/>
          <p14:tracePt t="36110" x="5746750" y="2365375"/>
          <p14:tracePt t="36126" x="5740400" y="2374900"/>
          <p14:tracePt t="36144" x="5727700" y="2390775"/>
          <p14:tracePt t="36160" x="5715000" y="2406650"/>
          <p14:tracePt t="36176" x="5715000" y="2416175"/>
          <p14:tracePt t="36194" x="5711825" y="2435225"/>
          <p14:tracePt t="36210" x="5711825" y="2451100"/>
          <p14:tracePt t="36227" x="5711825" y="2460625"/>
          <p14:tracePt t="36244" x="5711825" y="2476500"/>
          <p14:tracePt t="36260" x="5711825" y="2486025"/>
          <p14:tracePt t="36277" x="5711825" y="2501900"/>
          <p14:tracePt t="36293" x="5711825" y="2514600"/>
          <p14:tracePt t="36310" x="5711825" y="2524125"/>
          <p14:tracePt t="36766" x="5705475" y="2565400"/>
          <p14:tracePt t="36773" x="5686425" y="2635250"/>
          <p14:tracePt t="36781" x="5670550" y="2695575"/>
          <p14:tracePt t="36795" x="5645150" y="2781300"/>
          <p14:tracePt t="36811" x="5603875" y="2870200"/>
          <p14:tracePt t="36827" x="5572125" y="2959100"/>
          <p14:tracePt t="36843" x="5530850" y="3048000"/>
          <p14:tracePt t="36876" x="5505450" y="3114675"/>
          <p14:tracePt t="36911" x="5470525" y="3175000"/>
          <p14:tracePt t="36928" x="5454650" y="3194050"/>
          <p14:tracePt t="36944" x="5448300" y="3203575"/>
          <p14:tracePt t="36961" x="5445125" y="3216275"/>
          <p14:tracePt t="36977" x="5445125" y="3225800"/>
          <p14:tracePt t="36993" x="5445125" y="3235325"/>
          <p14:tracePt t="37284" x="5457825" y="3225800"/>
          <p14:tracePt t="37291" x="5495925" y="3213100"/>
          <p14:tracePt t="37298" x="5524500" y="3181350"/>
          <p14:tracePt t="37309" x="5588000" y="3155950"/>
          <p14:tracePt t="37326" x="5730875" y="3101975"/>
          <p14:tracePt t="37343" x="5921375" y="3067050"/>
          <p14:tracePt t="37359" x="6003925" y="3051175"/>
          <p14:tracePt t="37376" x="6127750" y="3028950"/>
          <p14:tracePt t="37393" x="6248400" y="3003550"/>
          <p14:tracePt t="37409" x="6365875" y="2984500"/>
          <p14:tracePt t="37426" x="6572250" y="2978150"/>
          <p14:tracePt t="37443" x="6677025" y="2968625"/>
          <p14:tracePt t="37460" x="6750050" y="2968625"/>
          <p14:tracePt t="37476" x="6800850" y="2968625"/>
          <p14:tracePt t="37493" x="6838950" y="2968625"/>
          <p14:tracePt t="37510" x="6870700" y="2968625"/>
          <p14:tracePt t="37527" x="6924675" y="2968625"/>
          <p14:tracePt t="37543" x="6959600" y="2968625"/>
          <p14:tracePt t="37560" x="6991350" y="2968625"/>
          <p14:tracePt t="37577" x="7023100" y="2968625"/>
          <p14:tracePt t="37593" x="7038975" y="2968625"/>
          <p14:tracePt t="37610" x="7048500" y="2968625"/>
          <p14:tracePt t="37627" x="7054850" y="2968625"/>
          <p14:tracePt t="37643" x="7058025" y="2968625"/>
          <p14:tracePt t="37660" x="7067550" y="2968625"/>
          <p14:tracePt t="37678" x="7096125" y="2962275"/>
          <p14:tracePt t="37694" x="7118350" y="2949575"/>
          <p14:tracePt t="37711" x="7150100" y="2930525"/>
          <p14:tracePt t="37728" x="7185025" y="2914650"/>
          <p14:tracePt t="37744" x="7207250" y="2901950"/>
          <p14:tracePt t="37760" x="7223125" y="2892425"/>
          <p14:tracePt t="37762" x="7229475" y="2882900"/>
          <p14:tracePt t="37777" x="7245350" y="2870200"/>
          <p14:tracePt t="37793" x="7277100" y="2847975"/>
          <p14:tracePt t="37810" x="7302500" y="2806700"/>
          <p14:tracePt t="37828" x="7346950" y="2749550"/>
          <p14:tracePt t="37844" x="7372350" y="2724150"/>
          <p14:tracePt t="37861" x="7404100" y="2692400"/>
          <p14:tracePt t="37877" x="7426325" y="2663825"/>
          <p14:tracePt t="37894" x="7435850" y="2654300"/>
          <p14:tracePt t="37910" x="7448550" y="2638425"/>
          <p14:tracePt t="37926" x="7451725" y="2622550"/>
          <p14:tracePt t="37943" x="7451725" y="2613025"/>
          <p14:tracePt t="37960" x="7451725" y="2603500"/>
          <p14:tracePt t="37977" x="7439025" y="2587625"/>
          <p14:tracePt t="37994" x="7416800" y="2565400"/>
          <p14:tracePt t="38010" x="7375525" y="2530475"/>
          <p14:tracePt t="38027" x="7331075" y="2492375"/>
          <p14:tracePt t="38043" x="7299325" y="2476500"/>
          <p14:tracePt t="38060" x="7289800" y="2463800"/>
          <p14:tracePt t="38078" x="7277100" y="2460625"/>
          <p14:tracePt t="38094" x="7267575" y="2460625"/>
          <p14:tracePt t="38110" x="7251700" y="2451100"/>
          <p14:tracePt t="38128" x="7216775" y="2432050"/>
          <p14:tracePt t="38144" x="7185025" y="2413000"/>
          <p14:tracePt t="38160" x="7153275" y="2397125"/>
          <p14:tracePt t="38176" x="7112000" y="2378075"/>
          <p14:tracePt t="38193" x="7096125" y="2359025"/>
          <p14:tracePt t="38210" x="7080250" y="2355850"/>
          <p14:tracePt t="38227" x="7064375" y="2349500"/>
          <p14:tracePt t="38243" x="7048500" y="2339975"/>
          <p14:tracePt t="38260" x="7019925" y="2327275"/>
          <p14:tracePt t="38277" x="6981825" y="2305050"/>
          <p14:tracePt t="38293" x="6953250" y="2292350"/>
          <p14:tracePt t="38310" x="6931025" y="2292350"/>
          <p14:tracePt t="38326" x="6889750" y="2292350"/>
          <p14:tracePt t="38344" x="6867525" y="2292350"/>
          <p14:tracePt t="38360" x="6838950" y="2292350"/>
          <p14:tracePt t="38377" x="6797675" y="2292350"/>
          <p14:tracePt t="38394" x="6753225" y="2292350"/>
          <p14:tracePt t="38410" x="6711950" y="2292350"/>
          <p14:tracePt t="38427" x="6664325" y="2292350"/>
          <p14:tracePt t="38443" x="6642100" y="2295525"/>
          <p14:tracePt t="38460" x="6623050" y="2311400"/>
          <p14:tracePt t="38477" x="6604000" y="2327275"/>
          <p14:tracePt t="38494" x="6591300" y="2336800"/>
          <p14:tracePt t="38510" x="6581775" y="2346325"/>
          <p14:tracePt t="38527" x="6569075" y="2368550"/>
          <p14:tracePt t="38544" x="6553200" y="2378075"/>
          <p14:tracePt t="38561" x="6537325" y="2390775"/>
          <p14:tracePt t="38576" x="6534150" y="2403475"/>
          <p14:tracePt t="38593" x="6534150" y="2416175"/>
          <p14:tracePt t="38610" x="6534150" y="2425700"/>
          <p14:tracePt t="38627" x="6534150" y="2441575"/>
          <p14:tracePt t="38644" x="6534150" y="2451100"/>
          <p14:tracePt t="38661" x="6534150" y="2470150"/>
          <p14:tracePt t="38677" x="6534150" y="2479675"/>
          <p14:tracePt t="38693" x="6534150" y="2492375"/>
          <p14:tracePt t="38710" x="6534150" y="2501900"/>
          <p14:tracePt t="38727" x="6534150" y="2527300"/>
          <p14:tracePt t="38744" x="6540500" y="2543175"/>
          <p14:tracePt t="38761" x="6546850" y="2568575"/>
          <p14:tracePt t="38777" x="6550025" y="2584450"/>
          <p14:tracePt t="38794" x="6550025" y="2606675"/>
          <p14:tracePt t="38811" x="6550025" y="2625725"/>
          <p14:tracePt t="38827" x="6550025" y="2638425"/>
          <p14:tracePt t="38843" x="6550025" y="2657475"/>
          <p14:tracePt t="38861" x="6550025" y="2682875"/>
          <p14:tracePt t="38876" x="6550025" y="2698750"/>
          <p14:tracePt t="38893" x="6550025" y="2714625"/>
          <p14:tracePt t="38911" x="6550025" y="2730500"/>
          <p14:tracePt t="38928" x="6550025" y="2740025"/>
          <p14:tracePt t="38944" x="6550025" y="2749550"/>
          <p14:tracePt t="38960" x="6550025" y="2768600"/>
          <p14:tracePt t="38976" x="6550025" y="2778125"/>
          <p14:tracePt t="38994" x="6550025" y="2790825"/>
          <p14:tracePt t="39011" x="6550025" y="2809875"/>
          <p14:tracePt t="39028" x="6550025" y="2819400"/>
          <p14:tracePt t="39044" x="6550025" y="2828925"/>
          <p14:tracePt t="39061" x="6550025" y="2844800"/>
          <p14:tracePt t="39077" x="6556375" y="2860675"/>
          <p14:tracePt t="39093" x="6572250" y="2870200"/>
          <p14:tracePt t="39110" x="6588125" y="2886075"/>
          <p14:tracePt t="39126" x="6604000" y="2895600"/>
          <p14:tracePt t="39144" x="6635750" y="2914650"/>
          <p14:tracePt t="39160" x="6683375" y="2921000"/>
          <p14:tracePt t="39177" x="6705600" y="2921000"/>
          <p14:tracePt t="39194" x="6727825" y="2924175"/>
          <p14:tracePt t="39210" x="6765925" y="2924175"/>
          <p14:tracePt t="39227" x="6797675" y="2930525"/>
          <p14:tracePt t="39243" x="6835775" y="2943225"/>
          <p14:tracePt t="39260" x="6915150" y="2965450"/>
          <p14:tracePt t="39277" x="6978650" y="2984500"/>
          <p14:tracePt t="39294" x="7026275" y="2997200"/>
          <p14:tracePt t="39298" x="7035800" y="3003550"/>
          <p14:tracePt t="39311" x="7051675" y="3016250"/>
          <p14:tracePt t="39327" x="7067550" y="3016250"/>
          <p14:tracePt t="39344" x="7077075" y="3016250"/>
          <p14:tracePt t="39360" x="7083425" y="3016250"/>
          <p14:tracePt t="39376" x="7086600" y="3016250"/>
          <p14:tracePt t="39393" x="7096125" y="3016250"/>
          <p14:tracePt t="39410" x="7118350" y="3016250"/>
          <p14:tracePt t="39426" x="7127875" y="3013075"/>
          <p14:tracePt t="39443" x="7137400" y="3009900"/>
          <p14:tracePt t="39460" x="7153275" y="2994025"/>
          <p14:tracePt t="39477" x="7162800" y="2978150"/>
          <p14:tracePt t="39493" x="7169150" y="2968625"/>
          <p14:tracePt t="39510" x="7181850" y="2952750"/>
          <p14:tracePt t="39526" x="7188200" y="2943225"/>
          <p14:tracePt t="39544" x="7197725" y="2927350"/>
          <p14:tracePt t="39560" x="7216775" y="2914650"/>
          <p14:tracePt t="39577" x="7226300" y="2901950"/>
          <p14:tracePt t="39594" x="7239000" y="2892425"/>
          <p14:tracePt t="39609" x="7251700" y="2867025"/>
          <p14:tracePt t="39627" x="7264400" y="2851150"/>
          <p14:tracePt t="39643" x="7264400" y="2841625"/>
          <p14:tracePt t="39660" x="7264400" y="2819400"/>
          <p14:tracePt t="39676" x="7264400" y="2809875"/>
          <p14:tracePt t="39694" x="7264400" y="2800350"/>
          <p14:tracePt t="39711" x="7264400" y="2787650"/>
          <p14:tracePt t="39727" x="7264400" y="2759075"/>
          <p14:tracePt t="39744" x="7248525" y="2714625"/>
          <p14:tracePt t="39760" x="7229475" y="2663825"/>
          <p14:tracePt t="39777" x="7216775" y="2635250"/>
          <p14:tracePt t="39793" x="7207250" y="2625725"/>
          <p14:tracePt t="39795" x="7197725" y="2619375"/>
          <p14:tracePt t="39810" x="7191375" y="2609850"/>
          <p14:tracePt t="39826" x="7191375" y="2593975"/>
          <p14:tracePt t="39844" x="7181850" y="2584450"/>
          <p14:tracePt t="39861" x="7165975" y="2555875"/>
          <p14:tracePt t="39877" x="7153275" y="2517775"/>
          <p14:tracePt t="39893" x="7124700" y="2463800"/>
          <p14:tracePt t="39910" x="7105650" y="2406650"/>
          <p14:tracePt t="39926" x="7105650" y="2397125"/>
          <p14:tracePt t="39944" x="7105650" y="2387600"/>
          <p14:tracePt t="39961" x="7105650" y="2384425"/>
          <p14:tracePt t="40574" x="7115175" y="2384425"/>
          <p14:tracePt t="40581" x="7124700" y="2384425"/>
          <p14:tracePt t="40594" x="7146925" y="2384425"/>
          <p14:tracePt t="40610" x="7175500" y="2378075"/>
          <p14:tracePt t="40627" x="7194550" y="2365375"/>
          <p14:tracePt t="40644" x="7226300" y="2349500"/>
          <p14:tracePt t="40676" x="7251700" y="2339975"/>
          <p14:tracePt t="40710" x="7283450" y="2339975"/>
          <p14:tracePt t="40727" x="7292975" y="2339975"/>
          <p14:tracePt t="40744" x="7302500" y="2320925"/>
          <p14:tracePt t="40760" x="7318375" y="2308225"/>
          <p14:tracePt t="40776" x="7327900" y="2298700"/>
          <p14:tracePt t="40794" x="7343775" y="2286000"/>
          <p14:tracePt t="40810" x="7353300" y="2273300"/>
          <p14:tracePt t="40826" x="7369175" y="2270125"/>
          <p14:tracePt t="40843" x="7381875" y="2270125"/>
          <p14:tracePt t="40860" x="7391400" y="2263775"/>
          <p14:tracePt t="40876" x="7400925" y="2260600"/>
          <p14:tracePt t="40893" x="7423150" y="2244725"/>
          <p14:tracePt t="40910" x="7432675" y="2238375"/>
          <p14:tracePt t="40927" x="7442200" y="2235200"/>
          <p14:tracePt t="40944" x="7458075" y="2222500"/>
          <p14:tracePt t="40960" x="7473950" y="2222500"/>
          <p14:tracePt t="40977" x="7483475" y="2222500"/>
          <p14:tracePt t="40994" x="7496175" y="2222500"/>
          <p14:tracePt t="41010" x="7505700" y="2222500"/>
          <p14:tracePt t="41026" x="7521575" y="2222500"/>
          <p14:tracePt t="41043" x="7556500" y="2222500"/>
          <p14:tracePt t="41059" x="7591425" y="2222500"/>
          <p14:tracePt t="41077" x="7623175" y="2232025"/>
          <p14:tracePt t="41093" x="7664450" y="2251075"/>
          <p14:tracePt t="41110" x="7673975" y="2254250"/>
          <p14:tracePt t="41127" x="7683500" y="2260600"/>
          <p14:tracePt t="41143" x="7702550" y="2270125"/>
          <p14:tracePt t="41160" x="7715250" y="2286000"/>
          <p14:tracePt t="41176" x="7737475" y="2298700"/>
          <p14:tracePt t="41193" x="7800975" y="2330450"/>
          <p14:tracePt t="41209" x="7848600" y="2362200"/>
          <p14:tracePt t="41226" x="7874000" y="2381250"/>
          <p14:tracePt t="41243" x="7908925" y="2397125"/>
          <p14:tracePt t="41260" x="7918450" y="2406650"/>
          <p14:tracePt t="41277" x="7927975" y="2419350"/>
          <p14:tracePt t="41294" x="7956550" y="2432050"/>
          <p14:tracePt t="41310" x="7969250" y="2444750"/>
          <p14:tracePt t="41326" x="7994650" y="2460625"/>
          <p14:tracePt t="41343" x="8013700" y="2476500"/>
          <p14:tracePt t="41359" x="8023225" y="2486025"/>
          <p14:tracePt t="41376" x="8035925" y="2495550"/>
          <p14:tracePt t="41393" x="8054975" y="2517775"/>
          <p14:tracePt t="41410" x="8064500" y="2527300"/>
          <p14:tracePt t="41427" x="8074025" y="2536825"/>
          <p14:tracePt t="41443" x="8096250" y="2568575"/>
          <p14:tracePt t="41459" x="8108950" y="2593975"/>
          <p14:tracePt t="41476" x="8121650" y="2622550"/>
          <p14:tracePt t="41493" x="8137525" y="2651125"/>
          <p14:tracePt t="41509" x="8143875" y="2660650"/>
          <p14:tracePt t="41526" x="8143875" y="2676525"/>
          <p14:tracePt t="41543" x="8143875" y="2692400"/>
          <p14:tracePt t="41560" x="8143875" y="2701925"/>
          <p14:tracePt t="41576" x="8143875" y="2724150"/>
          <p14:tracePt t="41593" x="8143875" y="2755900"/>
          <p14:tracePt t="41609" x="8137525" y="2765425"/>
          <p14:tracePt t="41626" x="8124825" y="2781300"/>
          <p14:tracePt t="41643" x="8112125" y="2797175"/>
          <p14:tracePt t="41660" x="8096250" y="2813050"/>
          <p14:tracePt t="41678" x="8067675" y="2832100"/>
          <p14:tracePt t="41693" x="8035925" y="2844800"/>
          <p14:tracePt t="41710" x="8023225" y="2857500"/>
          <p14:tracePt t="41726" x="7997825" y="2867025"/>
          <p14:tracePt t="41743" x="7966075" y="2889250"/>
          <p14:tracePt t="41759" x="7940675" y="2895600"/>
          <p14:tracePt t="41777" x="7902575" y="2901950"/>
          <p14:tracePt t="41793" x="7858125" y="2901950"/>
          <p14:tracePt t="41810" x="7829550" y="2901950"/>
          <p14:tracePt t="41827" x="7778750" y="2908300"/>
          <p14:tracePt t="41844" x="7756525" y="2908300"/>
          <p14:tracePt t="41860" x="7734300" y="2914650"/>
          <p14:tracePt t="41877" x="7718425" y="2914650"/>
          <p14:tracePt t="41893" x="7708900" y="2914650"/>
          <p14:tracePt t="41910" x="7699375" y="2914650"/>
          <p14:tracePt t="41927" x="7667625" y="2914650"/>
          <p14:tracePt t="41943" x="7645400" y="2914650"/>
          <p14:tracePt t="41960" x="7629525" y="2914650"/>
          <p14:tracePt t="41977" x="7616825" y="2914650"/>
          <p14:tracePt t="41993" x="7607300" y="2914650"/>
          <p14:tracePt t="42010" x="7597775" y="2914650"/>
          <p14:tracePt t="42027" x="7575550" y="2914650"/>
          <p14:tracePt t="42043" x="7566025" y="2911475"/>
          <p14:tracePt t="42059" x="7556500" y="2901950"/>
          <p14:tracePt t="42077" x="7537450" y="2882900"/>
          <p14:tracePt t="42093" x="7524750" y="2873375"/>
          <p14:tracePt t="42110" x="7524750" y="2863850"/>
          <p14:tracePt t="42127" x="7521575" y="2851150"/>
          <p14:tracePt t="42143" x="7521575" y="2841625"/>
          <p14:tracePt t="42160" x="7512050" y="2832100"/>
          <p14:tracePt t="42177" x="7496175" y="2816225"/>
          <p14:tracePt t="42193" x="7480300" y="2806700"/>
          <p14:tracePt t="42210" x="7470775" y="2797175"/>
          <p14:tracePt t="42227" x="7454900" y="2781300"/>
          <p14:tracePt t="42243" x="7445375" y="2778125"/>
          <p14:tracePt t="42260" x="7429500" y="2771775"/>
          <p14:tracePt t="42277" x="7419975" y="2755900"/>
          <p14:tracePt t="42293" x="7410450" y="2746375"/>
          <p14:tracePt t="42310" x="7400925" y="2730500"/>
          <p14:tracePt t="42327" x="7381875" y="2717800"/>
          <p14:tracePt t="42343" x="7372350" y="2708275"/>
          <p14:tracePt t="42360" x="7366000" y="2701925"/>
          <p14:tracePt t="42377" x="7359650" y="2701925"/>
          <p14:tracePt t="42410" x="7359650" y="2698750"/>
          <p14:tracePt t="42427" x="7356475" y="2676525"/>
          <p14:tracePt t="42443" x="7350125" y="2667000"/>
          <p14:tracePt t="42460" x="7340600" y="2657475"/>
          <p14:tracePt t="42476" x="7324725" y="2641600"/>
          <p14:tracePt t="42493" x="7321550" y="2628900"/>
          <p14:tracePt t="42510" x="7321550" y="2616200"/>
          <p14:tracePt t="42526" x="7321550" y="2603500"/>
          <p14:tracePt t="42543" x="7321550" y="2593975"/>
          <p14:tracePt t="42559" x="7321550" y="2584450"/>
          <p14:tracePt t="42577" x="7321550" y="2568575"/>
          <p14:tracePt t="42594" x="7321550" y="2559050"/>
          <p14:tracePt t="42610" x="7321550" y="2549525"/>
          <p14:tracePt t="42627" x="7321550" y="2524125"/>
          <p14:tracePt t="42643" x="7321550" y="2511425"/>
          <p14:tracePt t="42660" x="7321550" y="2498725"/>
          <p14:tracePt t="42676" x="7321550" y="2476500"/>
          <p14:tracePt t="42693" x="7324725" y="2460625"/>
          <p14:tracePt t="42710" x="7327900" y="2451100"/>
          <p14:tracePt t="42726" x="7343775" y="2425700"/>
          <p14:tracePt t="42743" x="7356475" y="2409825"/>
          <p14:tracePt t="42760" x="7366000" y="2400300"/>
          <p14:tracePt t="42777" x="7378700" y="2378075"/>
          <p14:tracePt t="42793" x="7394575" y="2368550"/>
          <p14:tracePt t="42809" x="7416800" y="2355850"/>
          <p14:tracePt t="42826" x="7483475" y="2336800"/>
          <p14:tracePt t="42842" x="7527925" y="2324100"/>
          <p14:tracePt t="42859" x="7556500" y="2324100"/>
          <p14:tracePt t="42877" x="7597775" y="2324100"/>
          <p14:tracePt t="42893" x="7620000" y="2324100"/>
          <p14:tracePt t="42910" x="7661275" y="2324100"/>
          <p14:tracePt t="42926" x="7724775" y="2324100"/>
          <p14:tracePt t="42943" x="7769225" y="2324100"/>
          <p14:tracePt t="42959" x="7797800" y="2324100"/>
          <p14:tracePt t="42977" x="7839075" y="2333625"/>
          <p14:tracePt t="42993" x="7854950" y="2333625"/>
          <p14:tracePt t="43010" x="7877175" y="2333625"/>
          <p14:tracePt t="43027" x="7896225" y="2333625"/>
          <p14:tracePt t="43043" x="7912100" y="2333625"/>
          <p14:tracePt t="43059" x="7934325" y="2333625"/>
          <p14:tracePt t="43077" x="7959725" y="2333625"/>
          <p14:tracePt t="43093" x="7969250" y="2333625"/>
          <p14:tracePt t="43109" x="7985125" y="2333625"/>
          <p14:tracePt t="43126" x="8001000" y="2333625"/>
          <p14:tracePt t="43143" x="8010525" y="2333625"/>
          <p14:tracePt t="43160" x="8013700" y="2343150"/>
          <p14:tracePt t="43176" x="8035925" y="2359025"/>
          <p14:tracePt t="43193" x="8045450" y="2368550"/>
          <p14:tracePt t="43209" x="8061325" y="2381250"/>
          <p14:tracePt t="43227" x="8093075" y="2406650"/>
          <p14:tracePt t="43243" x="8102600" y="2419350"/>
          <p14:tracePt t="43259" x="8112125" y="2428875"/>
          <p14:tracePt t="43276" x="8124825" y="2441575"/>
          <p14:tracePt t="43293" x="8124825" y="2447925"/>
          <p14:tracePt t="43311" x="8124825" y="2457450"/>
          <p14:tracePt t="43327" x="8137525" y="2466975"/>
          <p14:tracePt t="43343" x="8137525" y="2473325"/>
          <p14:tracePt t="43361" x="8150225" y="2492375"/>
          <p14:tracePt t="43377" x="8153400" y="2501900"/>
          <p14:tracePt t="43393" x="8153400" y="2511425"/>
          <p14:tracePt t="43411" x="8153400" y="2533650"/>
          <p14:tracePt t="43427" x="8153400" y="2543175"/>
          <p14:tracePt t="43443" x="8153400" y="2552700"/>
          <p14:tracePt t="43461" x="8153400" y="2565400"/>
          <p14:tracePt t="43476" x="8153400" y="2581275"/>
          <p14:tracePt t="43493" x="8153400" y="2590800"/>
          <p14:tracePt t="43509" x="8153400" y="2600325"/>
          <p14:tracePt t="43526" x="8153400" y="2616200"/>
          <p14:tracePt t="43543" x="8153400" y="2632075"/>
          <p14:tracePt t="43561" x="8153400" y="2644775"/>
          <p14:tracePt t="43577" x="8153400" y="2654300"/>
          <p14:tracePt t="43593" x="8153400" y="2663825"/>
          <p14:tracePt t="43610" x="8131175" y="2686050"/>
          <p14:tracePt t="43627" x="8124825" y="2695575"/>
          <p14:tracePt t="43643" x="8115300" y="2705100"/>
          <p14:tracePt t="43660" x="8102600" y="2711450"/>
          <p14:tracePt t="43676" x="8089900" y="2714625"/>
          <p14:tracePt t="43694" x="8077200" y="2720975"/>
          <p14:tracePt t="43710" x="8061325" y="2720975"/>
          <p14:tracePt t="43727" x="8051800" y="2730500"/>
          <p14:tracePt t="43744" x="8042275" y="2736850"/>
          <p14:tracePt t="43760" x="8020050" y="2743200"/>
          <p14:tracePt t="43776" x="8010525" y="2746375"/>
          <p14:tracePt t="43793" x="8001000" y="2752725"/>
          <p14:tracePt t="43810" x="7975600" y="2752725"/>
          <p14:tracePt t="43826" x="7953375" y="2755900"/>
          <p14:tracePt t="43843" x="7943850" y="2755900"/>
          <p14:tracePt t="43860" x="7921625" y="2762250"/>
          <p14:tracePt t="43876" x="7912100" y="2768600"/>
          <p14:tracePt t="43893" x="7896225" y="2768600"/>
          <p14:tracePt t="43910" x="7858125" y="2768600"/>
          <p14:tracePt t="43926" x="7835900" y="2771775"/>
          <p14:tracePt t="43943" x="7804150" y="2771775"/>
          <p14:tracePt t="43960" x="7772400" y="2771775"/>
          <p14:tracePt t="43976" x="7750175" y="2771775"/>
          <p14:tracePt t="43993" x="7740650" y="2771775"/>
          <p14:tracePt t="44010" x="7724775" y="2784475"/>
          <p14:tracePt t="44026" x="7715250" y="2784475"/>
          <p14:tracePt t="44043" x="7693025" y="2784475"/>
          <p14:tracePt t="44059" x="7645400" y="2784475"/>
          <p14:tracePt t="44076" x="7610475" y="2784475"/>
          <p14:tracePt t="44093" x="7578725" y="2784475"/>
          <p14:tracePt t="44110" x="7546975" y="2784475"/>
          <p14:tracePt t="44126" x="7531100" y="2784475"/>
          <p14:tracePt t="44143" x="7521575" y="2784475"/>
          <p14:tracePt t="44160" x="7508875" y="2784475"/>
          <p14:tracePt t="44176" x="7496175" y="2784475"/>
          <p14:tracePt t="44210" x="7483475" y="2784475"/>
          <p14:tracePt t="44226" x="7477125" y="2784475"/>
          <p14:tracePt t="44259" x="7473950" y="2784475"/>
          <p14:tracePt t="44296" x="7467600" y="2784475"/>
          <p14:tracePt t="44309" x="7464425" y="2784475"/>
          <p14:tracePt t="44317" x="7458075" y="2774950"/>
          <p14:tracePt t="44331" x="7451725" y="2771775"/>
          <p14:tracePt t="44345" x="7451725" y="2765425"/>
          <p14:tracePt t="44359" x="7451725" y="2762250"/>
          <p14:tracePt t="44376" x="7451725" y="2755900"/>
          <p14:tracePt t="44393" x="7448550" y="2755900"/>
          <p14:tracePt t="44409" x="7439025" y="2743200"/>
          <p14:tracePt t="44426" x="7423150" y="2736850"/>
          <p14:tracePt t="44443" x="7413625" y="2720975"/>
          <p14:tracePt t="44460" x="7397750" y="2705100"/>
          <p14:tracePt t="44510" x="7397750" y="2701925"/>
          <p14:tracePt t="44525" x="7397750" y="2695575"/>
          <p14:tracePt t="44547" x="7391400" y="2692400"/>
          <p14:tracePt t="44554" x="7388225" y="2686050"/>
          <p14:tracePt t="44560" x="7375525" y="2676525"/>
          <p14:tracePt t="44576" x="7372350" y="2676525"/>
          <p14:tracePt t="44594" x="7366000" y="2670175"/>
          <p14:tracePt t="44630" x="7366000" y="2667000"/>
          <p14:tracePt t="44645" x="7366000" y="2660650"/>
          <p14:tracePt t="44658" x="7362825" y="2657475"/>
          <p14:tracePt t="44666" x="7362825" y="2651125"/>
          <p14:tracePt t="44676" x="7356475" y="2647950"/>
          <p14:tracePt t="44693" x="7346950" y="2635250"/>
          <p14:tracePt t="44710" x="7337425" y="2616200"/>
          <p14:tracePt t="44726" x="7337425" y="2606675"/>
          <p14:tracePt t="44743" x="7327900" y="2597150"/>
          <p14:tracePt t="44759" x="7327900" y="2574925"/>
          <p14:tracePt t="44776" x="7327900" y="2565400"/>
          <p14:tracePt t="44794" x="7327900" y="2552700"/>
          <p14:tracePt t="44810" x="7327900" y="2517775"/>
          <p14:tracePt t="44826" x="7327900" y="2495550"/>
          <p14:tracePt t="44843" x="7321550" y="2457450"/>
          <p14:tracePt t="44860" x="7321550" y="2419350"/>
          <p14:tracePt t="44876" x="7321550" y="2397125"/>
          <p14:tracePt t="44893" x="7321550" y="2387600"/>
          <p14:tracePt t="44909" x="7321550" y="2365375"/>
          <p14:tracePt t="44926" x="7321550" y="2355850"/>
          <p14:tracePt t="44944" x="7321550" y="2343150"/>
          <p14:tracePt t="44960" x="7337425" y="2330450"/>
          <p14:tracePt t="44976" x="7337425" y="2320925"/>
          <p14:tracePt t="44994" x="7346950" y="2308225"/>
          <p14:tracePt t="45009" x="7356475" y="2301875"/>
          <p14:tracePt t="45026" x="7366000" y="2301875"/>
          <p14:tracePt t="45044" x="7388225" y="2295525"/>
          <p14:tracePt t="45060" x="7397750" y="2292350"/>
          <p14:tracePt t="45077" x="7407275" y="2286000"/>
          <p14:tracePt t="45094" x="7442200" y="2270125"/>
          <p14:tracePt t="45110" x="7480300" y="2251075"/>
          <p14:tracePt t="45126" x="7524750" y="2238375"/>
          <p14:tracePt t="45143" x="7588250" y="2232025"/>
          <p14:tracePt t="45159" x="7610475" y="2232025"/>
          <p14:tracePt t="45176" x="7639050" y="2232025"/>
          <p14:tracePt t="45193" x="7664450" y="2232025"/>
          <p14:tracePt t="45210" x="7686675" y="2232025"/>
          <p14:tracePt t="45227" x="7702550" y="2225675"/>
          <p14:tracePt t="45244" x="7734300" y="2225675"/>
          <p14:tracePt t="45260" x="7750175" y="2225675"/>
          <p14:tracePt t="45276" x="7766050" y="2225675"/>
          <p14:tracePt t="45293" x="7785100" y="2225675"/>
          <p14:tracePt t="45309" x="7800975" y="2225675"/>
          <p14:tracePt t="45326" x="7816850" y="2225675"/>
          <p14:tracePt t="45343" x="7858125" y="2225675"/>
          <p14:tracePt t="45359" x="7877175" y="2225675"/>
          <p14:tracePt t="45376" x="7908925" y="2235200"/>
          <p14:tracePt t="45379" x="7921625" y="2241550"/>
          <p14:tracePt t="45393" x="7943850" y="2254250"/>
          <p14:tracePt t="45409" x="7975600" y="2273300"/>
          <p14:tracePt t="45426" x="7991475" y="2282825"/>
          <p14:tracePt t="45444" x="8016875" y="2298700"/>
          <p14:tracePt t="45459" x="8042275" y="2330450"/>
          <p14:tracePt t="45476" x="8054975" y="2352675"/>
          <p14:tracePt t="45493" x="8077200" y="2387600"/>
          <p14:tracePt t="45509" x="8086725" y="2397125"/>
          <p14:tracePt t="45526" x="8096250" y="2406650"/>
          <p14:tracePt t="45543" x="8112125" y="2422525"/>
          <p14:tracePt t="45560" x="8128000" y="2432050"/>
          <p14:tracePt t="45576" x="8137525" y="2441575"/>
          <p14:tracePt t="45593" x="8150225" y="2454275"/>
          <p14:tracePt t="45609" x="8159750" y="2460625"/>
          <p14:tracePt t="45626" x="8166100" y="2476500"/>
          <p14:tracePt t="45643" x="8175625" y="2479675"/>
          <p14:tracePt t="45659" x="8175625" y="2486025"/>
          <p14:tracePt t="45676" x="8175625" y="2492375"/>
          <p14:tracePt t="45693" x="8175625" y="2495550"/>
          <p14:tracePt t="45709" x="8175625" y="2501900"/>
          <p14:tracePt t="45726" x="8175625" y="2511425"/>
          <p14:tracePt t="45743" x="8175625" y="2530475"/>
          <p14:tracePt t="45760" x="8175625" y="2540000"/>
          <p14:tracePt t="45777" x="8175625" y="2549525"/>
          <p14:tracePt t="45793" x="8175625" y="2565400"/>
          <p14:tracePt t="45809" x="8175625" y="2581275"/>
          <p14:tracePt t="45826" x="8175625" y="2590800"/>
          <p14:tracePt t="45842" x="8175625" y="2603500"/>
          <p14:tracePt t="45860" x="8175625" y="2613025"/>
          <p14:tracePt t="45877" x="8169275" y="2628900"/>
          <p14:tracePt t="45880" x="8162925" y="2635250"/>
          <p14:tracePt t="45893" x="8153400" y="2644775"/>
          <p14:tracePt t="45910" x="8143875" y="2654300"/>
          <p14:tracePt t="45926" x="8134350" y="2663825"/>
          <p14:tracePt t="45943" x="8112125" y="2686050"/>
          <p14:tracePt t="45959" x="8102600" y="2695575"/>
          <p14:tracePt t="45976" x="8093075" y="2705100"/>
          <p14:tracePt t="45992" x="8077200" y="2727325"/>
          <p14:tracePt t="46010" x="8061325" y="2736850"/>
          <p14:tracePt t="46027" x="8051800" y="2746375"/>
          <p14:tracePt t="46043" x="8035925" y="2762250"/>
          <p14:tracePt t="46060" x="8013700" y="2765425"/>
          <p14:tracePt t="46076" x="7991475" y="2784475"/>
          <p14:tracePt t="46092" x="7950200" y="2797175"/>
          <p14:tracePt t="46109" x="7927975" y="2797175"/>
          <p14:tracePt t="46126" x="7918450" y="2797175"/>
          <p14:tracePt t="46142" x="7877175" y="2803525"/>
          <p14:tracePt t="46160" x="7854950" y="2803525"/>
          <p14:tracePt t="46177" x="7826375" y="2803525"/>
          <p14:tracePt t="46193" x="7772400" y="2803525"/>
          <p14:tracePt t="46209" x="7743825" y="2803525"/>
          <p14:tracePt t="46226" x="7705725" y="2803525"/>
          <p14:tracePt t="46242" x="7673975" y="2803525"/>
          <p14:tracePt t="46260" x="7645400" y="2803525"/>
          <p14:tracePt t="46278" x="7594600" y="2797175"/>
          <p14:tracePt t="46293" x="7556500" y="2787650"/>
          <p14:tracePt t="46310" x="7512050" y="2765425"/>
          <p14:tracePt t="46327" x="7467600" y="2752725"/>
          <p14:tracePt t="46343" x="7426325" y="2746375"/>
          <p14:tracePt t="46359" x="7404100" y="2746375"/>
          <p14:tracePt t="46376" x="7394575" y="2746375"/>
          <p14:tracePt t="46379" x="7388225" y="2746375"/>
          <p14:tracePt t="46392" x="7378700" y="2746375"/>
          <p14:tracePt t="46409" x="7369175" y="2746375"/>
          <p14:tracePt t="46427" x="7359650" y="2746375"/>
          <p14:tracePt t="46459" x="7353300" y="2743200"/>
          <p14:tracePt t="46477" x="7350125" y="2736850"/>
          <p14:tracePt t="46492" x="7350125" y="2733675"/>
          <p14:tracePt t="46509" x="7343775" y="2727325"/>
          <p14:tracePt t="46527" x="7334250" y="2708275"/>
          <p14:tracePt t="46543" x="7324725" y="2698750"/>
          <p14:tracePt t="46560" x="7308850" y="2686050"/>
          <p14:tracePt t="46577" x="7292975" y="2660650"/>
          <p14:tracePt t="46593" x="7283450" y="2644775"/>
          <p14:tracePt t="46609" x="7283450" y="2635250"/>
          <p14:tracePt t="46626" x="7283450" y="2619375"/>
          <p14:tracePt t="46642" x="7283450" y="2603500"/>
          <p14:tracePt t="46659" x="7283450" y="2593975"/>
          <p14:tracePt t="46676" x="7289800" y="2581275"/>
          <p14:tracePt t="46692" x="7289800" y="2571750"/>
          <p14:tracePt t="46709" x="7289800" y="2555875"/>
          <p14:tracePt t="46726" x="7289800" y="2540000"/>
          <p14:tracePt t="46743" x="7289800" y="2530475"/>
          <p14:tracePt t="46759" x="7299325" y="2520950"/>
          <p14:tracePt t="46777" x="7321550" y="2498725"/>
          <p14:tracePt t="46793" x="7324725" y="2495550"/>
          <p14:tracePt t="46810" x="7324725" y="2489200"/>
          <p14:tracePt t="46827" x="7331075" y="2486025"/>
          <p14:tracePt t="46843" x="7331075" y="2479675"/>
          <p14:tracePt t="46860" x="7331075" y="2470150"/>
          <p14:tracePt t="46877" x="7334250" y="2460625"/>
          <p14:tracePt t="46892" x="7346950" y="2451100"/>
          <p14:tracePt t="46909" x="7356475" y="2444750"/>
          <p14:tracePt t="46926" x="7366000" y="2441575"/>
          <p14:tracePt t="46943" x="7366000" y="2435225"/>
          <p14:tracePt t="47056" x="7369175" y="2435225"/>
          <p14:tracePt t="47098" x="7375525" y="2435225"/>
          <p14:tracePt t="47106" x="7378700" y="2432050"/>
          <p14:tracePt t="47113" x="7385050" y="2432050"/>
          <p14:tracePt t="47127" x="7394575" y="2425700"/>
          <p14:tracePt t="47143" x="7404100" y="2416175"/>
          <p14:tracePt t="47159" x="7439025" y="2403475"/>
          <p14:tracePt t="47176" x="7531100" y="2384425"/>
          <p14:tracePt t="47192" x="7594600" y="2374900"/>
          <p14:tracePt t="47209" x="7648575" y="2355850"/>
          <p14:tracePt t="47226" x="7696200" y="2355850"/>
          <p14:tracePt t="47242" x="7724775" y="2355850"/>
          <p14:tracePt t="47259" x="7759700" y="2355850"/>
          <p14:tracePt t="47276" x="7823200" y="2349500"/>
          <p14:tracePt t="47293" x="7877175" y="2349500"/>
          <p14:tracePt t="47309" x="7927975" y="2352675"/>
          <p14:tracePt t="47326" x="7994650" y="2381250"/>
          <p14:tracePt t="47343" x="8039100" y="2393950"/>
          <p14:tracePt t="47359" x="8061325" y="2403475"/>
          <p14:tracePt t="47376" x="8089900" y="2419350"/>
          <p14:tracePt t="47393" x="8099425" y="2425700"/>
          <p14:tracePt t="47409" x="8112125" y="2432050"/>
          <p14:tracePt t="47426" x="8131175" y="2435225"/>
          <p14:tracePt t="47442" x="8140700" y="2441575"/>
          <p14:tracePt t="47459" x="8140700" y="2444750"/>
          <p14:tracePt t="47476" x="8147050" y="2454275"/>
          <p14:tracePt t="47493" x="8147050" y="2470150"/>
          <p14:tracePt t="47509" x="8147050" y="2476500"/>
          <p14:tracePt t="47526" x="8150225" y="2489200"/>
          <p14:tracePt t="47543" x="8159750" y="2498725"/>
          <p14:tracePt t="47560" x="8166100" y="2514600"/>
          <p14:tracePt t="47576" x="8175625" y="2530475"/>
          <p14:tracePt t="47592" x="8175625" y="2540000"/>
          <p14:tracePt t="47609" x="8175625" y="2549525"/>
          <p14:tracePt t="47626" x="8175625" y="2568575"/>
          <p14:tracePt t="47643" x="8175625" y="2578100"/>
          <p14:tracePt t="47659" x="8175625" y="2590800"/>
          <p14:tracePt t="47675" x="8175625" y="2603500"/>
          <p14:tracePt t="47693" x="8175625" y="2619375"/>
          <p14:tracePt t="47709" x="8175625" y="2628900"/>
          <p14:tracePt t="47725" x="8159750" y="2644775"/>
          <p14:tracePt t="47742" x="8150225" y="2654300"/>
          <p14:tracePt t="47759" x="8137525" y="2670175"/>
          <p14:tracePt t="47776" x="8118475" y="2686050"/>
          <p14:tracePt t="47792" x="8108950" y="2695575"/>
          <p14:tracePt t="47809" x="8093075" y="2705100"/>
          <p14:tracePt t="47826" x="8058150" y="2727325"/>
          <p14:tracePt t="47842" x="8035925" y="2740025"/>
          <p14:tracePt t="47859" x="8004175" y="2752725"/>
          <p14:tracePt t="47875" x="7953375" y="2774950"/>
          <p14:tracePt t="47892" x="7908925" y="2787650"/>
          <p14:tracePt t="47911" x="7839075" y="2800350"/>
          <p14:tracePt t="47926" x="7794625" y="2806700"/>
          <p14:tracePt t="47943" x="7756525" y="2806700"/>
          <p14:tracePt t="47960" x="7702550" y="2813050"/>
          <p14:tracePt t="47976" x="7664450" y="2813050"/>
          <p14:tracePt t="47992" x="7620000" y="2813050"/>
          <p14:tracePt t="48009" x="7578725" y="2813050"/>
          <p14:tracePt t="48025" x="7483475" y="2813050"/>
          <p14:tracePt t="48042" x="7445375" y="2813050"/>
          <p14:tracePt t="48059" x="7404100" y="2813050"/>
          <p14:tracePt t="48075" x="7375525" y="2813050"/>
          <p14:tracePt t="48092" x="7359650" y="2813050"/>
          <p14:tracePt t="48109" x="7350125" y="2813050"/>
          <p14:tracePt t="48126" x="7337425" y="2813050"/>
          <p14:tracePt t="48143" x="7331075" y="2813050"/>
          <p14:tracePt t="48177" x="7327900" y="2813050"/>
          <p14:tracePt t="51313" x="7254875" y="2809875"/>
          <p14:tracePt t="51321" x="7188200" y="2809875"/>
          <p14:tracePt t="51328" x="7105650" y="2800350"/>
          <p14:tracePt t="51342" x="6946900" y="2800350"/>
          <p14:tracePt t="51359" x="6753225" y="2800350"/>
          <p14:tracePt t="51377" x="6432550" y="2835275"/>
          <p14:tracePt t="51411" x="5984875" y="2911475"/>
          <p14:tracePt t="51444" x="5410200" y="3057525"/>
          <p14:tracePt t="51463" x="5118100" y="3152775"/>
          <p14:tracePt t="51477" x="4930775" y="3209925"/>
          <p14:tracePt t="51492" x="4721225" y="3257550"/>
          <p14:tracePt t="51509" x="4537075" y="3302000"/>
          <p14:tracePt t="51527" x="4321175" y="3355975"/>
          <p14:tracePt t="51543" x="4222750" y="3397250"/>
          <p14:tracePt t="51559" x="4143375" y="3429000"/>
          <p14:tracePt t="51576" x="4102100" y="3454400"/>
          <p14:tracePt t="51827" x="4003675" y="3448050"/>
          <p14:tracePt t="51834" x="3889375" y="3448050"/>
          <p14:tracePt t="51842" x="3787775" y="3448050"/>
          <p14:tracePt t="51859" x="3530600" y="3454400"/>
          <p14:tracePt t="51876" x="3222625" y="3482975"/>
          <p14:tracePt t="51892" x="3038475" y="3502025"/>
          <p14:tracePt t="51909" x="2898775" y="3517900"/>
          <p14:tracePt t="51926" x="2778125" y="3527425"/>
          <p14:tracePt t="51942" x="2717800" y="3527425"/>
          <p14:tracePt t="51958" x="2657475" y="3527425"/>
          <p14:tracePt t="51975" x="2571750" y="3527425"/>
          <p14:tracePt t="51992" x="2514600" y="3527425"/>
          <p14:tracePt t="52009" x="2451100" y="3549650"/>
          <p14:tracePt t="52026" x="2359025" y="3568700"/>
          <p14:tracePt t="52042" x="2305050" y="3575050"/>
          <p14:tracePt t="52058" x="2251075" y="3575050"/>
          <p14:tracePt t="52076" x="2190750" y="3571875"/>
          <p14:tracePt t="52092" x="2143125" y="3559175"/>
          <p14:tracePt t="52109" x="2108200" y="3546475"/>
          <p14:tracePt t="52126" x="2051050" y="3524250"/>
          <p14:tracePt t="52142" x="2012950" y="3511550"/>
          <p14:tracePt t="52158" x="1987550" y="3498850"/>
          <p14:tracePt t="52175" x="1962150" y="3498850"/>
          <p14:tracePt t="52192" x="1952625" y="3498850"/>
          <p14:tracePt t="52208" x="1943100" y="3498850"/>
          <p14:tracePt t="52226" x="1933575" y="3489325"/>
          <p14:tracePt t="52242" x="1933575" y="3482975"/>
          <p14:tracePt t="52259" x="1927225" y="3482975"/>
          <p14:tracePt t="52275" x="1924050" y="3479800"/>
          <p14:tracePt t="52319" x="1924050" y="3473450"/>
          <p14:tracePt t="52355" x="1911350" y="3473450"/>
          <p14:tracePt t="52397" x="1908175" y="3473450"/>
          <p14:tracePt t="52491" x="1920875" y="3473450"/>
          <p14:tracePt t="52584" x="1924050" y="3473450"/>
          <p14:tracePt t="52606" x="1930400" y="3473450"/>
          <p14:tracePt t="52876" x="1933575" y="3470275"/>
          <p14:tracePt t="52883" x="1939925" y="3470275"/>
          <p14:tracePt t="52892" x="1949450" y="3463925"/>
          <p14:tracePt t="52910" x="1958975" y="3460750"/>
          <p14:tracePt t="52926" x="1987550" y="3438525"/>
          <p14:tracePt t="52942" x="2019300" y="3425825"/>
          <p14:tracePt t="52975" x="2155825" y="3413125"/>
          <p14:tracePt t="53009" x="2320925" y="3413125"/>
          <p14:tracePt t="53025" x="2495550" y="3413125"/>
          <p14:tracePt t="53042" x="2587625" y="3413125"/>
          <p14:tracePt t="53059" x="2647950" y="3413125"/>
          <p14:tracePt t="53075" x="2752725" y="3422650"/>
          <p14:tracePt t="53092" x="2835275" y="3432175"/>
          <p14:tracePt t="53109" x="2921000" y="3448050"/>
          <p14:tracePt t="53125" x="3025775" y="3476625"/>
          <p14:tracePt t="53142" x="3111500" y="3492500"/>
          <p14:tracePt t="53159" x="3216275" y="3498850"/>
          <p14:tracePt t="53175" x="3336925" y="3508375"/>
          <p14:tracePt t="53192" x="3394075" y="3508375"/>
          <p14:tracePt t="53209" x="3454400" y="3508375"/>
          <p14:tracePt t="53225" x="3540125" y="3508375"/>
          <p14:tracePt t="53242" x="3632200" y="3514725"/>
          <p14:tracePt t="53258" x="3708400" y="3540125"/>
          <p14:tracePt t="53859" x="3733800" y="3540125"/>
          <p14:tracePt t="53866" x="3759200" y="3540125"/>
          <p14:tracePt t="53875" x="3794125" y="3540125"/>
          <p14:tracePt t="53892" x="3854450" y="3540125"/>
          <p14:tracePt t="53908" x="3952875" y="3559175"/>
          <p14:tracePt t="53925" x="4029075" y="3575050"/>
          <p14:tracePt t="53941" x="4092575" y="3587750"/>
          <p14:tracePt t="53975" x="4216400" y="3597275"/>
          <p14:tracePt t="54009" x="4302125" y="3597275"/>
          <p14:tracePt t="54025" x="4330700" y="3597275"/>
          <p14:tracePt t="54043" x="4352925" y="3597275"/>
          <p14:tracePt t="54059" x="4381500" y="3597275"/>
          <p14:tracePt t="54075" x="4397375" y="3597275"/>
          <p14:tracePt t="54092" x="4406900" y="3597275"/>
          <p14:tracePt t="54108" x="4425950" y="3597275"/>
          <p14:tracePt t="54125" x="4435475" y="3597275"/>
          <p14:tracePt t="54142" x="4445000" y="3597275"/>
          <p14:tracePt t="54159" x="4451350" y="3597275"/>
          <p14:tracePt t="54175" x="4454525" y="3597275"/>
          <p14:tracePt t="54192" x="4470400" y="3597275"/>
          <p14:tracePt t="54209" x="4479925" y="3597275"/>
          <p14:tracePt t="54225" x="4489450" y="3594100"/>
          <p14:tracePt t="54242" x="4498975" y="3590925"/>
          <p14:tracePt t="54259" x="4508500" y="3581400"/>
          <p14:tracePt t="54275" x="4521200" y="3575050"/>
          <p14:tracePt t="54308" x="4524375" y="3575050"/>
          <p14:tracePt t="54352" x="4524375" y="3568700"/>
          <p14:tracePt t="54359" x="4524375" y="3565525"/>
          <p14:tracePt t="54375" x="4524375" y="3556000"/>
          <p14:tracePt t="54392" x="4524375" y="3546475"/>
          <p14:tracePt t="54408" x="4524375" y="3536950"/>
          <p14:tracePt t="55621" x="4543425" y="3543300"/>
          <p14:tracePt t="55628" x="4562475" y="3556000"/>
          <p14:tracePt t="55642" x="4606925" y="3578225"/>
          <p14:tracePt t="55659" x="4645025" y="3597275"/>
          <p14:tracePt t="55675" x="4705350" y="3597275"/>
          <p14:tracePt t="55692" x="4816475" y="3597275"/>
          <p14:tracePt t="55708" x="4899025" y="3597275"/>
          <p14:tracePt t="55741" x="5181600" y="3622675"/>
          <p14:tracePt t="55775" x="5407025" y="3654425"/>
          <p14:tracePt t="55792" x="5562600" y="3679825"/>
          <p14:tracePt t="55808" x="5641975" y="3679825"/>
          <p14:tracePt t="55825" x="5715000" y="3679825"/>
          <p14:tracePt t="55841" x="5829300" y="3679825"/>
          <p14:tracePt t="55858" x="5911850" y="3679825"/>
          <p14:tracePt t="55874" x="5984875" y="3686175"/>
          <p14:tracePt t="55892" x="6054725" y="3686175"/>
          <p14:tracePt t="55908" x="6092825" y="3686175"/>
          <p14:tracePt t="55925" x="6121400" y="3692525"/>
          <p14:tracePt t="55941" x="6162675" y="3692525"/>
          <p14:tracePt t="55958" x="6191250" y="3692525"/>
          <p14:tracePt t="55975" x="6235700" y="3692525"/>
          <p14:tracePt t="55991" x="6289675" y="3692525"/>
          <p14:tracePt t="56008" x="6318250" y="3692525"/>
          <p14:tracePt t="56025" x="6346825" y="3692525"/>
          <p14:tracePt t="56041" x="6362700" y="3692525"/>
          <p14:tracePt t="56058" x="6372225" y="3692525"/>
          <p14:tracePt t="56075" x="6381750" y="3692525"/>
          <p14:tracePt t="56092" x="6403975" y="3686175"/>
          <p14:tracePt t="56108" x="6413500" y="3670300"/>
          <p14:tracePt t="56125" x="6423025" y="3660775"/>
          <p14:tracePt t="56142" x="6451600" y="3632200"/>
          <p14:tracePt t="56158" x="6477000" y="3603625"/>
          <p14:tracePt t="56175" x="6505575" y="3590925"/>
          <p14:tracePt t="56191" x="6540500" y="3571875"/>
          <p14:tracePt t="56209" x="6562725" y="3562350"/>
          <p14:tracePt t="56225" x="6572250" y="3552825"/>
          <p14:tracePt t="56242" x="6588125" y="3552825"/>
          <p14:tracePt t="56313" x="6584950" y="3552825"/>
          <p14:tracePt t="56320" x="6581775" y="3552825"/>
          <p14:tracePt t="56327" x="6575425" y="3552825"/>
          <p14:tracePt t="56341" x="6565900" y="3552825"/>
          <p14:tracePt t="56358" x="6550025" y="3552825"/>
          <p14:tracePt t="56375" x="6530975" y="3552825"/>
          <p14:tracePt t="56391" x="6489700" y="3546475"/>
          <p14:tracePt t="56408" x="6457950" y="3533775"/>
          <p14:tracePt t="56425" x="6419850" y="3527425"/>
          <p14:tracePt t="56441" x="6372225" y="3514725"/>
          <p14:tracePt t="56458" x="6350000" y="3508375"/>
          <p14:tracePt t="56476" x="6286500" y="3508375"/>
          <p14:tracePt t="56492" x="6242050" y="3508375"/>
          <p14:tracePt t="56508" x="6191250" y="3508375"/>
          <p14:tracePt t="56526" x="6096000" y="3508375"/>
          <p14:tracePt t="56542" x="6035675" y="3508375"/>
          <p14:tracePt t="56558" x="5975350" y="3502025"/>
          <p14:tracePt t="56576" x="5911850" y="3495675"/>
          <p14:tracePt t="56592" x="5857875" y="3489325"/>
          <p14:tracePt t="56608" x="5807075" y="3482975"/>
          <p14:tracePt t="56626" x="5708650" y="3476625"/>
          <p14:tracePt t="56642" x="5657850" y="3476625"/>
          <p14:tracePt t="56658" x="5622925" y="3476625"/>
          <p14:tracePt t="56675" x="5588000" y="3476625"/>
          <p14:tracePt t="56691" x="5578475" y="3476625"/>
          <p14:tracePt t="56708" x="5568950" y="3476625"/>
          <p14:tracePt t="56725" x="5546725" y="3476625"/>
          <p14:tracePt t="56742" x="5537200" y="3476625"/>
          <p14:tracePt t="56812" x="5537200" y="3482975"/>
          <p14:tracePt t="56819" x="5537200" y="3486150"/>
          <p14:tracePt t="56826" x="5540375" y="3492500"/>
          <p14:tracePt t="56841" x="5594350" y="3517900"/>
          <p14:tracePt t="56858" x="5670550" y="3549650"/>
          <p14:tracePt t="56876" x="5813425" y="3575050"/>
          <p14:tracePt t="56892" x="5911850" y="3590925"/>
          <p14:tracePt t="56909" x="5981700" y="3590925"/>
          <p14:tracePt t="56925" x="6070600" y="3587750"/>
          <p14:tracePt t="56942" x="6124575" y="3571875"/>
          <p14:tracePt t="56958" x="6188075" y="3559175"/>
          <p14:tracePt t="56976" x="6299200" y="3536950"/>
          <p14:tracePt t="56992" x="6350000" y="3530600"/>
          <p14:tracePt t="57008" x="6391275" y="3511550"/>
          <p14:tracePt t="57025" x="6413500" y="3505200"/>
          <p14:tracePt t="57042" x="6423025" y="3495675"/>
          <p14:tracePt t="57059" x="6423025" y="3486150"/>
          <p14:tracePt t="57075" x="6403975" y="3463925"/>
          <p14:tracePt t="57092" x="6388100" y="3457575"/>
          <p14:tracePt t="57108" x="6359525" y="3444875"/>
          <p14:tracePt t="57125" x="6308725" y="3429000"/>
          <p14:tracePt t="57141" x="6235700" y="3413125"/>
          <p14:tracePt t="57159" x="6118225" y="3387725"/>
          <p14:tracePt t="57176" x="5953125" y="3371850"/>
          <p14:tracePt t="57192" x="5857875" y="3362325"/>
          <p14:tracePt t="57209" x="5775325" y="3362325"/>
          <p14:tracePt t="57225" x="5695950" y="3362325"/>
          <p14:tracePt t="57241" x="5667375" y="3362325"/>
          <p14:tracePt t="57258" x="5645150" y="3362325"/>
          <p14:tracePt t="57275" x="5603875" y="3365500"/>
          <p14:tracePt t="57291" x="5581650" y="3371850"/>
          <p14:tracePt t="57308" x="5553075" y="3384550"/>
          <p14:tracePt t="57325" x="5530850" y="3397250"/>
          <p14:tracePt t="57342" x="5521325" y="3397250"/>
          <p14:tracePt t="76842" x="5610225" y="3397250"/>
          <p14:tracePt t="76849" x="5737225" y="3397250"/>
          <p14:tracePt t="76856" x="5873750" y="3397250"/>
          <p14:tracePt t="76873" x="6169025" y="3378200"/>
          <p14:tracePt t="76889" x="6397625" y="3368675"/>
          <p14:tracePt t="76907" x="6664325" y="3340100"/>
          <p14:tracePt t="76939" x="6813550" y="3305175"/>
          <p14:tracePt t="76972" x="6892925" y="3292475"/>
          <p14:tracePt t="76990" x="6911975" y="3292475"/>
          <p14:tracePt t="77006" x="6953250" y="3295650"/>
          <p14:tracePt t="77022" x="6969125" y="3305175"/>
          <p14:tracePt t="77041" x="6991350" y="3305175"/>
          <p14:tracePt t="77056" x="6994525" y="3305175"/>
          <p14:tracePt t="77113" x="6994525" y="3314700"/>
          <p14:tracePt t="77128" x="6981825" y="3314700"/>
          <p14:tracePt t="77134" x="6978650" y="3321050"/>
          <p14:tracePt t="77141" x="6972300" y="3324225"/>
          <p14:tracePt t="77157" x="6962775" y="3324225"/>
          <p14:tracePt t="77173" x="6940550" y="3336925"/>
          <p14:tracePt t="77191" x="6886575" y="3336925"/>
          <p14:tracePt t="77207" x="6816725" y="3343275"/>
          <p14:tracePt t="77223" x="6699250" y="3352800"/>
          <p14:tracePt t="77240" x="6489700" y="3368675"/>
          <p14:tracePt t="77256" x="6296025" y="3387725"/>
          <p14:tracePt t="77273" x="6121400" y="3406775"/>
          <p14:tracePt t="77290" x="5943600" y="3432175"/>
          <p14:tracePt t="77307" x="5857875" y="3454400"/>
          <p14:tracePt t="77323" x="5784850" y="3470275"/>
          <p14:tracePt t="77340" x="5695950" y="3476625"/>
          <p14:tracePt t="77356" x="5616575" y="3476625"/>
          <p14:tracePt t="77373" x="5534025" y="3476625"/>
          <p14:tracePt t="77390" x="5445125" y="3476625"/>
          <p14:tracePt t="77406" x="5416550" y="3476625"/>
          <p14:tracePt t="77423" x="5400675" y="3476625"/>
          <p14:tracePt t="77440" x="5387975" y="3476625"/>
          <p14:tracePt t="77456" x="5375275" y="3476625"/>
          <p14:tracePt t="77473" x="5362575" y="3476625"/>
          <p14:tracePt t="77490" x="5356225" y="3476625"/>
          <p14:tracePt t="77534" x="5356225" y="3479800"/>
          <p14:tracePt t="77542" x="5359400" y="3479800"/>
          <p14:tracePt t="77557" x="5387975" y="3492500"/>
          <p14:tracePt t="77574" x="5416550" y="3498850"/>
          <p14:tracePt t="77590" x="5451475" y="3517900"/>
          <p14:tracePt t="77607" x="5461000" y="3521075"/>
          <p14:tracePt t="77623" x="5473700" y="3527425"/>
          <p14:tracePt t="77640" x="5492750" y="3530600"/>
          <p14:tracePt t="77656" x="5502275" y="3540125"/>
          <p14:tracePt t="77672" x="5518150" y="3552825"/>
          <p14:tracePt t="77689" x="5591175" y="3590925"/>
          <p14:tracePt t="77706" x="5661025" y="3629025"/>
          <p14:tracePt t="77723" x="5762625" y="3679825"/>
          <p14:tracePt t="77739" x="5857875" y="3733800"/>
          <p14:tracePt t="77756" x="5915025" y="3762375"/>
          <p14:tracePt t="77773" x="5981700" y="3790950"/>
          <p14:tracePt t="77790" x="6099175" y="3844925"/>
          <p14:tracePt t="77806" x="6219825" y="3889375"/>
          <p14:tracePt t="77824" x="6375400" y="3924300"/>
          <p14:tracePt t="77840" x="6616700" y="3952875"/>
          <p14:tracePt t="77857" x="6743700" y="3952875"/>
          <p14:tracePt t="77873" x="6861175" y="3946525"/>
          <p14:tracePt t="77889" x="6972300" y="3924300"/>
          <p14:tracePt t="77906" x="7029450" y="3911600"/>
          <p14:tracePt t="77923" x="7051675" y="3892550"/>
          <p14:tracePt t="77939" x="7070725" y="3889375"/>
          <p14:tracePt t="77956" x="7080250" y="3889375"/>
          <p14:tracePt t="77989" x="7086600" y="3889375"/>
          <p14:tracePt t="78006" x="7092950" y="3889375"/>
          <p14:tracePt t="78369" x="7089775" y="3889375"/>
          <p14:tracePt t="78376" x="7083425" y="3889375"/>
          <p14:tracePt t="78390" x="7073900" y="3889375"/>
          <p14:tracePt t="78406" x="7051675" y="3889375"/>
          <p14:tracePt t="78422" x="7029450" y="3908425"/>
          <p14:tracePt t="78455" x="6931025" y="3968750"/>
          <p14:tracePt t="78490" x="6762750" y="4076700"/>
          <p14:tracePt t="78506" x="6683375" y="4130675"/>
          <p14:tracePt t="78524" x="6518275" y="4235450"/>
          <p14:tracePt t="78540" x="6359525" y="4321175"/>
          <p14:tracePt t="78556" x="6191250" y="4403725"/>
          <p14:tracePt t="78573" x="6003925" y="4460875"/>
          <p14:tracePt t="78589" x="5803900" y="4511675"/>
          <p14:tracePt t="78606" x="5737225" y="4527550"/>
          <p14:tracePt t="78876" x="5670550" y="4505325"/>
          <p14:tracePt t="78882" x="5588000" y="4479925"/>
          <p14:tracePt t="78889" x="5505450" y="4441825"/>
          <p14:tracePt t="78906" x="5270500" y="4391025"/>
          <p14:tracePt t="78924" x="4924425" y="4324350"/>
          <p14:tracePt t="78941" x="4651375" y="4295775"/>
          <p14:tracePt t="78957" x="4387850" y="4244975"/>
          <p14:tracePt t="78974" x="3860800" y="4175125"/>
          <p14:tracePt t="78991" x="3508375" y="4127500"/>
          <p14:tracePt t="79006" x="3225800" y="4117975"/>
          <p14:tracePt t="79023" x="2870200" y="4124325"/>
          <p14:tracePt t="79039" x="2682875" y="4152900"/>
          <p14:tracePt t="79056" x="2508250" y="4187825"/>
          <p14:tracePt t="79074" x="2317750" y="4241800"/>
          <p14:tracePt t="79090" x="2209800" y="4257675"/>
          <p14:tracePt t="79107" x="2124075" y="4273550"/>
          <p14:tracePt t="79123" x="2025650" y="4292600"/>
          <p14:tracePt t="79139" x="1981200" y="4292600"/>
          <p14:tracePt t="79156" x="1936750" y="4305300"/>
          <p14:tracePt t="79173" x="1901825" y="4305300"/>
          <p14:tracePt t="79189" x="1879600" y="4305300"/>
          <p14:tracePt t="79206" x="1870075" y="4305300"/>
          <p14:tracePt t="79224" x="1857375" y="4305300"/>
          <p14:tracePt t="79240" x="1847850" y="4305300"/>
          <p14:tracePt t="79257" x="1825625" y="4305300"/>
          <p14:tracePt t="79273" x="1790700" y="4305300"/>
          <p14:tracePt t="79289" x="1749425" y="4305300"/>
          <p14:tracePt t="79306" x="1711325" y="4305300"/>
          <p14:tracePt t="79323" x="1679575" y="4305300"/>
          <p14:tracePt t="79339" x="1647825" y="4305300"/>
          <p14:tracePt t="79356" x="1635125" y="4318000"/>
          <p14:tracePt t="79373" x="1600200" y="4333875"/>
          <p14:tracePt t="79389" x="1574800" y="4346575"/>
          <p14:tracePt t="79406" x="1552575" y="4362450"/>
          <p14:tracePt t="79423" x="1511300" y="4368800"/>
          <p14:tracePt t="79439" x="1479550" y="4375150"/>
          <p14:tracePt t="79456" x="1463675" y="4375150"/>
          <p14:tracePt t="79472" x="1450975" y="4375150"/>
          <p14:tracePt t="79489" x="1441450" y="4375150"/>
          <p14:tracePt t="79506" x="1425575" y="4375150"/>
          <p14:tracePt t="79523" x="1409700" y="4375150"/>
          <p14:tracePt t="79573" x="1412875" y="4375150"/>
          <p14:tracePt t="79581" x="1416050" y="4371975"/>
          <p14:tracePt t="79589" x="1441450" y="4356100"/>
          <p14:tracePt t="79606" x="1501775" y="4311650"/>
          <p14:tracePt t="79623" x="1644650" y="4206875"/>
          <p14:tracePt t="79639" x="1727200" y="4159250"/>
          <p14:tracePt t="79656" x="1765300" y="4133850"/>
          <p14:tracePt t="79672" x="1787525" y="4111625"/>
          <p14:tracePt t="79689" x="1797050" y="4108450"/>
          <p14:tracePt t="79706" x="1800225" y="4108450"/>
          <p14:tracePt t="79722" x="1822450" y="4102100"/>
          <p14:tracePt t="79739" x="1831975" y="4102100"/>
          <p14:tracePt t="79756" x="1844675" y="4098925"/>
          <p14:tracePt t="79772" x="1873250" y="4098925"/>
          <p14:tracePt t="79789" x="1882775" y="4098925"/>
          <p14:tracePt t="79806" x="1892300" y="4098925"/>
          <p14:tracePt t="79822" x="1914525" y="4098925"/>
          <p14:tracePt t="79839" x="1924050" y="4098925"/>
          <p14:tracePt t="79856" x="1933575" y="4108450"/>
          <p14:tracePt t="79872" x="1984375" y="4133850"/>
          <p14:tracePt t="79889" x="2051050" y="4162425"/>
          <p14:tracePt t="79906" x="2127250" y="4194175"/>
          <p14:tracePt t="79908" x="2159000" y="4216400"/>
          <p14:tracePt t="79923" x="2232025" y="4232275"/>
          <p14:tracePt t="79939" x="2295525" y="4244975"/>
          <p14:tracePt t="79956" x="2381250" y="4260850"/>
          <p14:tracePt t="79972" x="2527300" y="4292600"/>
          <p14:tracePt t="79989" x="2613025" y="4308475"/>
          <p14:tracePt t="80006" x="2752725" y="4324350"/>
          <p14:tracePt t="80023" x="2971800" y="4333875"/>
          <p14:tracePt t="80040" x="3076575" y="4343400"/>
          <p14:tracePt t="80056" x="3190875" y="4343400"/>
          <p14:tracePt t="80073" x="3330575" y="4343400"/>
          <p14:tracePt t="80089" x="3400425" y="4343400"/>
          <p14:tracePt t="80106" x="3451225" y="4343400"/>
          <p14:tracePt t="80122" x="3587750" y="4343400"/>
          <p14:tracePt t="80139" x="3692525" y="4343400"/>
          <p14:tracePt t="80157" x="3797300" y="4343400"/>
          <p14:tracePt t="80173" x="3892550" y="4343400"/>
          <p14:tracePt t="80190" x="3962400" y="4343400"/>
          <p14:tracePt t="80206" x="4041775" y="4343400"/>
          <p14:tracePt t="80222" x="4143375" y="4343400"/>
          <p14:tracePt t="80239" x="4197350" y="4343400"/>
          <p14:tracePt t="80256" x="4267200" y="4330700"/>
          <p14:tracePt t="80272" x="4378325" y="4318000"/>
          <p14:tracePt t="80290" x="4432300" y="4305300"/>
          <p14:tracePt t="80307" x="4464050" y="4305300"/>
          <p14:tracePt t="80323" x="4479925" y="4305300"/>
          <p14:tracePt t="80339" x="4489450" y="4305300"/>
          <p14:tracePt t="80356" x="4489450" y="4289425"/>
          <p14:tracePt t="80372" x="4489450" y="4283075"/>
          <p14:tracePt t="80389" x="4489450" y="4273550"/>
          <p14:tracePt t="80407" x="4489450" y="4260850"/>
          <p14:tracePt t="80423" x="4489450" y="4254500"/>
          <p14:tracePt t="80439" x="4483100" y="4238625"/>
          <p14:tracePt t="80457" x="4448175" y="4222750"/>
          <p14:tracePt t="80473" x="4400550" y="4200525"/>
          <p14:tracePt t="80489" x="4321175" y="4162425"/>
          <p14:tracePt t="80506" x="4165600" y="4121150"/>
          <p14:tracePt t="80523" x="4067175" y="4105275"/>
          <p14:tracePt t="80539" x="3959225" y="4079875"/>
          <p14:tracePt t="80557" x="3759200" y="4044950"/>
          <p14:tracePt t="80573" x="3619500" y="4025900"/>
          <p14:tracePt t="80590" x="3511550" y="4003675"/>
          <p14:tracePt t="80606" x="3324225" y="3978275"/>
          <p14:tracePt t="80622" x="3206750" y="3959225"/>
          <p14:tracePt t="80639" x="3121025" y="3952875"/>
          <p14:tracePt t="80657" x="3025775" y="3946525"/>
          <p14:tracePt t="80673" x="2949575" y="3924300"/>
          <p14:tracePt t="80689" x="2876550" y="3917950"/>
          <p14:tracePt t="80707" x="2778125" y="3902075"/>
          <p14:tracePt t="80723" x="2743200" y="3902075"/>
          <p14:tracePt t="80739" x="2705100" y="3902075"/>
          <p14:tracePt t="80756" x="2673350" y="3902075"/>
          <p14:tracePt t="80772" x="2641600" y="3902075"/>
          <p14:tracePt t="80789" x="2619375" y="3902075"/>
          <p14:tracePt t="80806" x="2565400" y="3905250"/>
          <p14:tracePt t="80822" x="2511425" y="3917950"/>
          <p14:tracePt t="80839" x="2466975" y="3937000"/>
          <p14:tracePt t="80856" x="2409825" y="3956050"/>
          <p14:tracePt t="80873" x="2387600" y="3968750"/>
          <p14:tracePt t="80889" x="2365375" y="3981450"/>
          <p14:tracePt t="80906" x="2320925" y="4003675"/>
          <p14:tracePt t="80922" x="2289175" y="4016375"/>
          <p14:tracePt t="80939" x="2266950" y="4035425"/>
          <p14:tracePt t="80955" x="2222500" y="4079875"/>
          <p14:tracePt t="80972" x="2197100" y="4102100"/>
          <p14:tracePt t="80989" x="2165350" y="4137025"/>
          <p14:tracePt t="81006" x="2143125" y="4178300"/>
          <p14:tracePt t="81022" x="2130425" y="4187825"/>
          <p14:tracePt t="81039" x="2120900" y="4197350"/>
          <p14:tracePt t="81056" x="2120900" y="4213225"/>
          <p14:tracePt t="81073" x="2120900" y="4229100"/>
          <p14:tracePt t="81090" x="2120900" y="4238625"/>
          <p14:tracePt t="81107" x="2120900" y="4251325"/>
          <p14:tracePt t="81123" x="2127250" y="4260850"/>
          <p14:tracePt t="81140" x="2159000" y="4292600"/>
          <p14:tracePt t="81156" x="2232025" y="4324350"/>
          <p14:tracePt t="81172" x="2279650" y="4337050"/>
          <p14:tracePt t="81189" x="2333625" y="4352925"/>
          <p14:tracePt t="81205" x="2381250" y="4362450"/>
          <p14:tracePt t="81222" x="2403475" y="4362450"/>
          <p14:tracePt t="81239" x="2447925" y="4362450"/>
          <p14:tracePt t="81256" x="2527300" y="4352925"/>
          <p14:tracePt t="81273" x="2590800" y="4340225"/>
          <p14:tracePt t="81289" x="2654300" y="4324350"/>
          <p14:tracePt t="81306" x="2778125" y="4302125"/>
          <p14:tracePt t="81322" x="2851150" y="4286250"/>
          <p14:tracePt t="81339" x="2908300" y="4279900"/>
          <p14:tracePt t="81356" x="2933700" y="4279900"/>
          <p14:tracePt t="81372" x="2943225" y="4279900"/>
          <p14:tracePt t="81389" x="2952750" y="4279900"/>
          <p14:tracePt t="81405" x="2962275" y="4279900"/>
          <p14:tracePt t="81422" x="2978150" y="4279900"/>
          <p14:tracePt t="81439" x="2994025" y="4279900"/>
          <p14:tracePt t="81442" x="3003550" y="4279900"/>
          <p14:tracePt t="81456" x="3048000" y="4279900"/>
          <p14:tracePt t="81472" x="3086100" y="4279900"/>
          <p14:tracePt t="81490" x="3130550" y="4279900"/>
          <p14:tracePt t="81506" x="3200400" y="4279900"/>
          <p14:tracePt t="81522" x="3244850" y="4279900"/>
          <p14:tracePt t="81539" x="3286125" y="4279900"/>
          <p14:tracePt t="81556" x="3368675" y="4260850"/>
          <p14:tracePt t="81573" x="3451225" y="4251325"/>
          <p14:tracePt t="81589" x="3533775" y="4251325"/>
          <p14:tracePt t="81606" x="3629025" y="4251325"/>
          <p14:tracePt t="81622" x="3689350" y="4251325"/>
          <p14:tracePt t="81639" x="3743325" y="4244975"/>
          <p14:tracePt t="81656" x="3825875" y="4225925"/>
          <p14:tracePt t="81672" x="3876675" y="4219575"/>
          <p14:tracePt t="81689" x="3930650" y="4213225"/>
          <p14:tracePt t="81705" x="3994150" y="4194175"/>
          <p14:tracePt t="81723" x="4029075" y="4187825"/>
          <p14:tracePt t="81740" x="4092575" y="4187825"/>
          <p14:tracePt t="81756" x="4130675" y="4187825"/>
          <p14:tracePt t="81773" x="4149725" y="4187825"/>
          <p14:tracePt t="81790" x="4171950" y="4187825"/>
          <p14:tracePt t="81806" x="4181475" y="4187825"/>
          <p14:tracePt t="81823" x="4191000" y="4187825"/>
          <p14:tracePt t="81840" x="4206875" y="4178300"/>
          <p14:tracePt t="81876" x="4216400" y="4178300"/>
          <p14:tracePt t="87463" x="4175125" y="4181475"/>
          <p14:tracePt t="87470" x="4092575" y="4191000"/>
          <p14:tracePt t="87477" x="4000500" y="4200525"/>
          <p14:tracePt t="87489" x="3794125" y="4238625"/>
          <p14:tracePt t="87506" x="3470275" y="4305300"/>
          <p14:tracePt t="87522" x="3200400" y="4356100"/>
          <p14:tracePt t="87555" x="2768600" y="4464050"/>
          <p14:tracePt t="87590" x="2486025" y="4559300"/>
          <p14:tracePt t="87606" x="2400300" y="4581525"/>
          <p14:tracePt t="87622" x="2311400" y="4613275"/>
          <p14:tracePt t="87638" x="2203450" y="4667250"/>
          <p14:tracePt t="87655" x="2136775" y="4705350"/>
          <p14:tracePt t="87672" x="2076450" y="4733925"/>
          <p14:tracePt t="87689" x="2028825" y="4752975"/>
          <p14:tracePt t="87705" x="2019300" y="4768850"/>
          <p14:tracePt t="87723" x="1993900" y="4778375"/>
          <p14:tracePt t="87739" x="1952625" y="4784725"/>
          <p14:tracePt t="87756" x="1917700" y="4784725"/>
          <p14:tracePt t="87772" x="1879600" y="4784725"/>
          <p14:tracePt t="87789" x="1784350" y="4800600"/>
          <p14:tracePt t="87805" x="1730375" y="4813300"/>
          <p14:tracePt t="87822" x="1663700" y="4835525"/>
          <p14:tracePt t="87839" x="1590675" y="4854575"/>
          <p14:tracePt t="87855" x="1536700" y="4867275"/>
          <p14:tracePt t="87873" x="1485900" y="4873625"/>
          <p14:tracePt t="87889" x="1397000" y="4879975"/>
          <p14:tracePt t="87905" x="1352550" y="4886325"/>
          <p14:tracePt t="87922" x="1317625" y="4899025"/>
          <p14:tracePt t="87938" x="1282700" y="4918075"/>
          <p14:tracePt t="87955" x="1257300" y="4930775"/>
          <p14:tracePt t="87972" x="1247775" y="4940300"/>
          <p14:tracePt t="87988" x="1235075" y="4943475"/>
          <p14:tracePt t="88005" x="1222375" y="4959350"/>
          <p14:tracePt t="88022" x="1219200" y="4959350"/>
          <p14:tracePt t="88039" x="1219200" y="4968875"/>
          <p14:tracePt t="88055" x="1219200" y="4975225"/>
          <p14:tracePt t="88071" x="1219200" y="4978400"/>
          <p14:tracePt t="88089" x="1225550" y="4978400"/>
          <p14:tracePt t="88105" x="1241425" y="4991100"/>
          <p14:tracePt t="88122" x="1270000" y="4997450"/>
          <p14:tracePt t="88139" x="1320800" y="5006975"/>
          <p14:tracePt t="88155" x="1349375" y="5006975"/>
          <p14:tracePt t="88172" x="1371600" y="5006975"/>
          <p14:tracePt t="88188" x="1409700" y="5006975"/>
          <p14:tracePt t="88205" x="1431925" y="5006975"/>
          <p14:tracePt t="88222" x="1476375" y="5006975"/>
          <p14:tracePt t="88239" x="1581150" y="5006975"/>
          <p14:tracePt t="88255" x="1673225" y="5006975"/>
          <p14:tracePt t="88272" x="1743075" y="5006975"/>
          <p14:tracePt t="88289" x="1812925" y="5006975"/>
          <p14:tracePt t="88305" x="1857375" y="5006975"/>
          <p14:tracePt t="88322" x="1885950" y="5006975"/>
          <p14:tracePt t="88339" x="1949450" y="4997450"/>
          <p14:tracePt t="88355" x="2009775" y="4991100"/>
          <p14:tracePt t="88372" x="2054225" y="4991100"/>
          <p14:tracePt t="88389" x="2117725" y="4984750"/>
          <p14:tracePt t="88405" x="2139950" y="4984750"/>
          <p14:tracePt t="88422" x="2168525" y="4984750"/>
          <p14:tracePt t="88439" x="2200275" y="4984750"/>
          <p14:tracePt t="88455" x="2238375" y="4984750"/>
          <p14:tracePt t="88472" x="2273300" y="4984750"/>
          <p14:tracePt t="88488" x="2336800" y="4984750"/>
          <p14:tracePt t="88505" x="2381250" y="4978400"/>
          <p14:tracePt t="88522" x="2435225" y="4978400"/>
          <p14:tracePt t="88538" x="2517775" y="4978400"/>
          <p14:tracePt t="88555" x="2578100" y="4978400"/>
          <p14:tracePt t="88572" x="2638425" y="4978400"/>
          <p14:tracePt t="88588" x="2724150" y="4978400"/>
          <p14:tracePt t="88605" x="2784475" y="4972050"/>
          <p14:tracePt t="88622" x="2876550" y="4965700"/>
          <p14:tracePt t="88638" x="3048000" y="4965700"/>
          <p14:tracePt t="88655" x="3152775" y="4965700"/>
          <p14:tracePt t="88671" x="3235325" y="4968875"/>
          <p14:tracePt t="88689" x="3413125" y="4994275"/>
          <p14:tracePt t="88705" x="3521075" y="5019675"/>
          <p14:tracePt t="88722" x="3629025" y="5035550"/>
          <p14:tracePt t="88738" x="3794125" y="5060950"/>
          <p14:tracePt t="88755" x="3902075" y="5067300"/>
          <p14:tracePt t="88773" x="4000500" y="5076825"/>
          <p14:tracePt t="88788" x="4051300" y="5076825"/>
          <p14:tracePt t="88806" x="4095750" y="5076825"/>
          <p14:tracePt t="88823" x="4127500" y="5076825"/>
          <p14:tracePt t="88838" x="4159250" y="5076825"/>
          <p14:tracePt t="88855" x="4175125" y="5076825"/>
          <p14:tracePt t="88872" x="4194175" y="5076825"/>
          <p14:tracePt t="88888" x="4203700" y="5076825"/>
          <p14:tracePt t="88905" x="4213225" y="5076825"/>
          <p14:tracePt t="88923" x="4229100" y="5076825"/>
          <p14:tracePt t="88938" x="4241800" y="5076825"/>
          <p14:tracePt t="88955" x="4248150" y="5076825"/>
          <p14:tracePt t="88972" x="4257675" y="5076825"/>
          <p14:tracePt t="89005" x="4264025" y="5076825"/>
          <p14:tracePt t="89022" x="4267200" y="5076825"/>
          <p14:tracePt t="89038" x="4273550" y="5073650"/>
          <p14:tracePt t="89055" x="4276725" y="5064125"/>
          <p14:tracePt t="89072" x="4276725" y="5048250"/>
          <p14:tracePt t="89088" x="4276725" y="5035550"/>
          <p14:tracePt t="89105" x="4276725" y="5013325"/>
          <p14:tracePt t="89122" x="4254500" y="4956175"/>
          <p14:tracePt t="89138" x="4210050" y="4886325"/>
          <p14:tracePt t="89155" x="4162425" y="4816475"/>
          <p14:tracePt t="89172" x="4105275" y="4746625"/>
          <p14:tracePt t="89188" x="4073525" y="4721225"/>
          <p14:tracePt t="89205" x="4057650" y="4705350"/>
          <p14:tracePt t="89222" x="4041775" y="4686300"/>
          <p14:tracePt t="89238" x="4032250" y="4673600"/>
          <p14:tracePt t="89255" x="4016375" y="4670425"/>
          <p14:tracePt t="89272" x="3984625" y="4657725"/>
          <p14:tracePt t="89288" x="3952875" y="4638675"/>
          <p14:tracePt t="89306" x="3927475" y="4629150"/>
          <p14:tracePt t="89323" x="3879850" y="4610100"/>
          <p14:tracePt t="89339" x="3857625" y="4603750"/>
          <p14:tracePt t="89356" x="3825875" y="4597400"/>
          <p14:tracePt t="89372" x="3787775" y="4597400"/>
          <p14:tracePt t="89388" x="3749675" y="4591050"/>
          <p14:tracePt t="89405" x="3689350" y="4578350"/>
          <p14:tracePt t="89422" x="3575050" y="4578350"/>
          <p14:tracePt t="89439" x="3514725" y="4578350"/>
          <p14:tracePt t="89455" x="3454400" y="4578350"/>
          <p14:tracePt t="89471" x="3375025" y="4587875"/>
          <p14:tracePt t="89488" x="3305175" y="4594225"/>
          <p14:tracePt t="89505" x="3219450" y="4610100"/>
          <p14:tracePt t="89522" x="3121025" y="4625975"/>
          <p14:tracePt t="89538" x="3048000" y="4638675"/>
          <p14:tracePt t="89555" x="2981325" y="4660900"/>
          <p14:tracePt t="89558" x="2943225" y="4667250"/>
          <p14:tracePt t="89571" x="2892425" y="4683125"/>
          <p14:tracePt t="89588" x="2844800" y="4695825"/>
          <p14:tracePt t="89605" x="2806700" y="4708525"/>
          <p14:tracePt t="89621" x="2771775" y="4730750"/>
          <p14:tracePt t="89638" x="2743200" y="4743450"/>
          <p14:tracePt t="89655" x="2717800" y="4756150"/>
          <p14:tracePt t="89671" x="2673350" y="4794250"/>
          <p14:tracePt t="89688" x="2663825" y="4810125"/>
          <p14:tracePt t="89705" x="2654300" y="4822825"/>
          <p14:tracePt t="89722" x="2632075" y="4854575"/>
          <p14:tracePt t="89738" x="2622550" y="4864100"/>
          <p14:tracePt t="89755" x="2609850" y="4879975"/>
          <p14:tracePt t="89772" x="2597150" y="4905375"/>
          <p14:tracePt t="89788" x="2584450" y="4921250"/>
          <p14:tracePt t="89805" x="2584450" y="4937125"/>
          <p14:tracePt t="89822" x="2584450" y="4956175"/>
          <p14:tracePt t="89838" x="2584450" y="4965700"/>
          <p14:tracePt t="89855" x="2584450" y="4978400"/>
          <p14:tracePt t="89871" x="2584450" y="5003800"/>
          <p14:tracePt t="89888" x="2597150" y="5026025"/>
          <p14:tracePt t="89905" x="2609850" y="5035550"/>
          <p14:tracePt t="89921" x="2638425" y="5076825"/>
          <p14:tracePt t="89938" x="2686050" y="5095875"/>
          <p14:tracePt t="89955" x="2746375" y="5111750"/>
          <p14:tracePt t="89971" x="2870200" y="5140325"/>
          <p14:tracePt t="89988" x="2952750" y="5140325"/>
          <p14:tracePt t="90005" x="3044825" y="5140325"/>
          <p14:tracePt t="90021" x="3206750" y="5140325"/>
          <p14:tracePt t="90038" x="3289300" y="5137150"/>
          <p14:tracePt t="90055" x="3349625" y="5137150"/>
          <p14:tracePt t="90071" x="3438525" y="5127625"/>
          <p14:tracePt t="90088" x="3514725" y="5127625"/>
          <p14:tracePt t="90105" x="3597275" y="5127625"/>
          <p14:tracePt t="90121" x="3727450" y="5127625"/>
          <p14:tracePt t="90138" x="3806825" y="5127625"/>
          <p14:tracePt t="90156" x="3937000" y="5127625"/>
          <p14:tracePt t="90172" x="4006850" y="5127625"/>
          <p14:tracePt t="90188" x="4067175" y="5127625"/>
          <p14:tracePt t="90205" x="4102100" y="5127625"/>
          <p14:tracePt t="90221" x="4165600" y="5127625"/>
          <p14:tracePt t="90238" x="4225925" y="5127625"/>
          <p14:tracePt t="90255" x="4286250" y="5127625"/>
          <p14:tracePt t="90272" x="4394200" y="5111750"/>
          <p14:tracePt t="90288" x="4454525" y="5105400"/>
          <p14:tracePt t="90306" x="4552950" y="5092700"/>
          <p14:tracePt t="90322" x="4616450" y="5076825"/>
          <p14:tracePt t="90338" x="4660900" y="5064125"/>
          <p14:tracePt t="90355" x="4699000" y="5051425"/>
          <p14:tracePt t="90371" x="4743450" y="5029200"/>
          <p14:tracePt t="90388" x="4752975" y="5019675"/>
          <p14:tracePt t="90406" x="4768850" y="5003800"/>
          <p14:tracePt t="90422" x="4781550" y="4997450"/>
          <p14:tracePt t="90439" x="4787900" y="4997450"/>
          <p14:tracePt t="90457" x="4797425" y="4984750"/>
          <p14:tracePt t="90472" x="4797425" y="4978400"/>
          <p14:tracePt t="90488" x="4797425" y="4975225"/>
          <p14:tracePt t="90505" x="4797425" y="4965700"/>
          <p14:tracePt t="90521" x="4797425" y="4959350"/>
          <p14:tracePt t="90538" x="4797425" y="4953000"/>
          <p14:tracePt t="90555" x="4797425" y="4933950"/>
          <p14:tracePt t="90571" x="4797425" y="4930775"/>
          <p14:tracePt t="90588" x="4794250" y="4921250"/>
          <p14:tracePt t="90605" x="4781550" y="4905375"/>
          <p14:tracePt t="90622" x="4765675" y="4889500"/>
          <p14:tracePt t="90638" x="4752975" y="4876800"/>
          <p14:tracePt t="90655" x="4740275" y="4864100"/>
          <p14:tracePt t="90672" x="4718050" y="4851400"/>
          <p14:tracePt t="90688" x="4692650" y="4835525"/>
          <p14:tracePt t="90706" x="4657725" y="4816475"/>
          <p14:tracePt t="90721" x="4635500" y="4806950"/>
          <p14:tracePt t="90739" x="4597400" y="4794250"/>
          <p14:tracePt t="90755" x="4533900" y="4768850"/>
          <p14:tracePt t="90771" x="4508500" y="4756150"/>
          <p14:tracePt t="90788" x="4486275" y="4743450"/>
          <p14:tracePt t="90805" x="4445000" y="4733925"/>
          <p14:tracePt t="90822" x="4416425" y="4727575"/>
          <p14:tracePt t="90839" x="4378325" y="4727575"/>
          <p14:tracePt t="90856" x="4330700" y="4727575"/>
          <p14:tracePt t="90872" x="4308475" y="4727575"/>
          <p14:tracePt t="90889" x="4286250" y="4727575"/>
          <p14:tracePt t="90905" x="4270375" y="4727575"/>
          <p14:tracePt t="90921" x="4260850" y="4727575"/>
          <p14:tracePt t="90938" x="4244975" y="4727575"/>
          <p14:tracePt t="90955" x="4241800" y="4727575"/>
          <p14:tracePt t="91007" x="4235450" y="4727575"/>
          <p14:tracePt t="91013" x="4235450" y="4733925"/>
          <p14:tracePt t="91021" x="4235450" y="4737100"/>
          <p14:tracePt t="91038" x="4232275" y="4746625"/>
          <p14:tracePt t="91054" x="4232275" y="4762500"/>
          <p14:tracePt t="91088" x="4232275" y="4778375"/>
          <p14:tracePt t="91105" x="4232275" y="4787900"/>
          <p14:tracePt t="91121" x="4232275" y="4797425"/>
          <p14:tracePt t="91138" x="4232275" y="4806950"/>
          <p14:tracePt t="91156" x="4232275" y="4826000"/>
          <p14:tracePt t="91172" x="4257675" y="4851400"/>
          <p14:tracePt t="91188" x="4295775" y="4883150"/>
          <p14:tracePt t="91205" x="4371975" y="4918075"/>
          <p14:tracePt t="91221" x="4419600" y="4930775"/>
          <p14:tracePt t="91238" x="4464050" y="4949825"/>
          <p14:tracePt t="91255" x="4508500" y="4968875"/>
          <p14:tracePt t="91272" x="4537075" y="4981575"/>
          <p14:tracePt t="91289" x="4581525" y="4994275"/>
          <p14:tracePt t="91305" x="4632325" y="5013325"/>
          <p14:tracePt t="91321" x="4670425" y="5019675"/>
          <p14:tracePt t="91338" x="4692650" y="5022850"/>
          <p14:tracePt t="91354" x="4740275" y="5022850"/>
          <p14:tracePt t="91372" x="4775200" y="5022850"/>
          <p14:tracePt t="91389" x="4797425" y="5022850"/>
          <p14:tracePt t="91405" x="4838700" y="5022850"/>
          <p14:tracePt t="91422" x="4848225" y="5022850"/>
          <p14:tracePt t="91438" x="4857750" y="5022850"/>
          <p14:tracePt t="91455" x="4876800" y="5022850"/>
          <p14:tracePt t="91472" x="4889500" y="5006975"/>
          <p14:tracePt t="91488" x="4899025" y="5000625"/>
          <p14:tracePt t="91504" x="4924425" y="5000625"/>
          <p14:tracePt t="91522" x="4933950" y="4997450"/>
          <p14:tracePt t="91538" x="4943475" y="4997450"/>
          <p14:tracePt t="91556" x="4956175" y="4997450"/>
          <p14:tracePt t="91572" x="4972050" y="4997450"/>
          <p14:tracePt t="91634" x="4972050" y="4991100"/>
          <p14:tracePt t="91641" x="4965700" y="4991100"/>
          <p14:tracePt t="91655" x="4956175" y="4981575"/>
          <p14:tracePt t="91672" x="4927600" y="4972050"/>
          <p14:tracePt t="91689" x="4851400" y="4933950"/>
          <p14:tracePt t="91705" x="4727575" y="4902200"/>
          <p14:tracePt t="91722" x="4664075" y="4886325"/>
          <p14:tracePt t="91738" x="4610100" y="4886325"/>
          <p14:tracePt t="91755" x="4527550" y="4886325"/>
          <p14:tracePt t="91771" x="4445000" y="4886325"/>
          <p14:tracePt t="91788" x="4340225" y="4886325"/>
          <p14:tracePt t="91805" x="4165600" y="4870450"/>
          <p14:tracePt t="91821" x="4038600" y="4870450"/>
          <p14:tracePt t="91838" x="3968750" y="4870450"/>
          <p14:tracePt t="91855" x="3898900" y="4870450"/>
          <p14:tracePt t="91872" x="3876675" y="4870450"/>
          <p14:tracePt t="91888" x="3844925" y="4879975"/>
          <p14:tracePt t="91905" x="3797300" y="4892675"/>
          <p14:tracePt t="91922" x="3752850" y="4899025"/>
          <p14:tracePt t="91939" x="3689350" y="4911725"/>
          <p14:tracePt t="91955" x="3667125" y="4918075"/>
          <p14:tracePt t="91972" x="3644900" y="4918075"/>
          <p14:tracePt t="91989" x="3616325" y="4927600"/>
          <p14:tracePt t="92005" x="3606800" y="4927600"/>
          <p14:tracePt t="92022" x="3597275" y="4940300"/>
          <p14:tracePt t="92039" x="3575050" y="4949825"/>
          <p14:tracePt t="92055" x="3559175" y="4959350"/>
          <p14:tracePt t="92072" x="3543300" y="4968875"/>
          <p14:tracePt t="92089" x="3508375" y="4994275"/>
          <p14:tracePt t="92105" x="3492500" y="5003800"/>
          <p14:tracePt t="92121" x="3476625" y="5010150"/>
          <p14:tracePt t="92139" x="3451225" y="5016500"/>
          <p14:tracePt t="92155" x="3435350" y="5026025"/>
          <p14:tracePt t="92171" x="3425825" y="5029200"/>
          <p14:tracePt t="92188" x="3403600" y="5035550"/>
          <p14:tracePt t="92205" x="3394075" y="5035550"/>
          <p14:tracePt t="92221" x="3384550" y="5035550"/>
          <p14:tracePt t="92239" x="3365500" y="5035550"/>
          <p14:tracePt t="92255" x="3359150" y="5045075"/>
          <p14:tracePt t="92296" x="3362325" y="5051425"/>
          <p14:tracePt t="92304" x="3378200" y="5051425"/>
          <p14:tracePt t="92321" x="3400425" y="5051425"/>
          <p14:tracePt t="92339" x="3470275" y="5051425"/>
          <p14:tracePt t="92355" x="3530600" y="5057775"/>
          <p14:tracePt t="92372" x="3613150" y="5057775"/>
          <p14:tracePt t="92389" x="3752850" y="5064125"/>
          <p14:tracePt t="92405" x="3860800" y="5073650"/>
          <p14:tracePt t="92422" x="3962400" y="5073650"/>
          <p14:tracePt t="92438" x="4114800" y="5073650"/>
          <p14:tracePt t="92454" x="4187825" y="5060950"/>
          <p14:tracePt t="92471" x="4241800" y="5048250"/>
          <p14:tracePt t="92488" x="4343400" y="5026025"/>
          <p14:tracePt t="92504" x="4394200" y="5019675"/>
          <p14:tracePt t="92521" x="4432300" y="5006975"/>
          <p14:tracePt t="92538" x="4479925" y="5000625"/>
          <p14:tracePt t="92554" x="4502150" y="5000625"/>
          <p14:tracePt t="92571" x="4527550" y="4994275"/>
          <p14:tracePt t="92588" x="4546600" y="4984750"/>
          <p14:tracePt t="92604" x="4556125" y="4975225"/>
          <p14:tracePt t="92621" x="4572000" y="4968875"/>
          <p14:tracePt t="92638" x="4587875" y="4962525"/>
          <p14:tracePt t="92654" x="4597400" y="4962525"/>
          <p14:tracePt t="92671" x="4606925" y="4959350"/>
          <p14:tracePt t="92688" x="4616450" y="4959350"/>
          <p14:tracePt t="92704" x="4622800" y="4959350"/>
          <p14:tracePt t="92789" x="4625975" y="4959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00" descr="sporpoll"/>
          <p:cNvPicPr>
            <a:picLocks noGrp="1" noChangeAspect="1" noChangeArrowheads="1"/>
          </p:cNvPicPr>
          <p:nvPr>
            <p:ph/>
          </p:nvPr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938" y="428625"/>
            <a:ext cx="5535612" cy="6143625"/>
          </a:xfrm>
          <a:noFill/>
        </p:spPr>
      </p:pic>
      <p:pic>
        <p:nvPicPr>
          <p:cNvPr id="5632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46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6" x="7962900" y="5530850"/>
          <p14:tracePt t="3433" x="7947025" y="5480050"/>
          <p14:tracePt t="3446" x="7915275" y="5381625"/>
          <p14:tracePt t="3463" x="7874000" y="5292725"/>
          <p14:tracePt t="3479" x="7813675" y="5191125"/>
          <p14:tracePt t="3496" x="7673975" y="4949825"/>
          <p14:tracePt t="3529" x="7410450" y="4648200"/>
          <p14:tracePt t="3564" x="7092950" y="4302125"/>
          <p14:tracePt t="3583" x="6959600" y="4194175"/>
          <p14:tracePt t="3597" x="6896100" y="4130675"/>
          <p14:tracePt t="3612" x="6858000" y="4092575"/>
          <p14:tracePt t="3629" x="6807200" y="4048125"/>
          <p14:tracePt t="3645" x="6781800" y="4022725"/>
          <p14:tracePt t="8877" x="6746875" y="4025900"/>
          <p14:tracePt t="8884" x="6689725" y="4035425"/>
          <p14:tracePt t="8895" x="6638925" y="4044950"/>
          <p14:tracePt t="8912" x="6432550" y="4051300"/>
          <p14:tracePt t="8928" x="6302375" y="4070350"/>
          <p14:tracePt t="8946" x="6153150" y="4086225"/>
          <p14:tracePt t="8978" x="5762625" y="4187825"/>
          <p14:tracePt t="9013" x="5394325" y="4292600"/>
          <p14:tracePt t="9030" x="5283200" y="4346575"/>
          <p14:tracePt t="9045" x="5191125" y="4403725"/>
          <p14:tracePt t="9050" x="5162550" y="4425950"/>
          <p14:tracePt t="9062" x="5102225" y="4479925"/>
          <p14:tracePt t="9079" x="5076825" y="4508500"/>
          <p14:tracePt t="9095" x="5041900" y="4556125"/>
          <p14:tracePt t="9111" x="5016500" y="4622800"/>
          <p14:tracePt t="9128" x="5000625" y="4686300"/>
          <p14:tracePt t="9145" x="5000625" y="4730750"/>
          <p14:tracePt t="9162" x="5000625" y="4768850"/>
          <p14:tracePt t="9178" x="5003800" y="4800600"/>
          <p14:tracePt t="9195" x="5016500" y="4822825"/>
          <p14:tracePt t="9212" x="5038725" y="4857750"/>
          <p14:tracePt t="9228" x="5070475" y="4883150"/>
          <p14:tracePt t="9245" x="5102225" y="4892675"/>
          <p14:tracePt t="9261" x="5165725" y="4921250"/>
          <p14:tracePt t="9278" x="5210175" y="4933950"/>
          <p14:tracePt t="9294" x="5254625" y="4940300"/>
          <p14:tracePt t="9311" x="5311775" y="4940300"/>
          <p14:tracePt t="9328" x="5334000" y="4937125"/>
          <p14:tracePt t="9345" x="5356225" y="4930775"/>
          <p14:tracePt t="9362" x="5391150" y="4921250"/>
          <p14:tracePt t="9378" x="5400675" y="4921250"/>
          <p14:tracePt t="9395" x="5410200" y="4921250"/>
          <p14:tracePt t="9412" x="5429250" y="4921250"/>
          <p14:tracePt t="9429" x="5445125" y="4921250"/>
          <p14:tracePt t="9445" x="5454650" y="4921250"/>
          <p14:tracePt t="9462" x="5476875" y="4921250"/>
          <p14:tracePt t="9518" x="5476875" y="4927600"/>
          <p14:tracePt t="9540" x="5476875" y="4930775"/>
          <p14:tracePt t="9547" x="5476875" y="4937125"/>
          <p14:tracePt t="9562" x="5476875" y="4946650"/>
          <p14:tracePt t="9578" x="5476875" y="4962525"/>
          <p14:tracePt t="9594" x="5476875" y="4972050"/>
          <p14:tracePt t="9611" x="5476875" y="4984750"/>
          <p14:tracePt t="9628" x="5476875" y="4991100"/>
          <p14:tracePt t="9645" x="5476875" y="4994275"/>
          <p14:tracePt t="9661" x="5476875" y="5016500"/>
          <p14:tracePt t="9678" x="5476875" y="5026025"/>
          <p14:tracePt t="9696" x="5476875" y="5035550"/>
          <p14:tracePt t="9713" x="5476875" y="5038725"/>
          <p14:tracePt t="10846" x="5476875" y="4997450"/>
          <p14:tracePt t="10853" x="5476875" y="4940300"/>
          <p14:tracePt t="10862" x="5476875" y="4883150"/>
          <p14:tracePt t="10879" x="5464175" y="4784725"/>
          <p14:tracePt t="10896" x="5426075" y="4692650"/>
          <p14:tracePt t="10912" x="5381625" y="4622800"/>
          <p14:tracePt t="10929" x="5337175" y="4562475"/>
          <p14:tracePt t="10962" x="5229225" y="4432300"/>
          <p14:tracePt t="10995" x="5108575" y="4327525"/>
          <p14:tracePt t="11011" x="5067300" y="4286250"/>
          <p14:tracePt t="11028" x="5019675" y="4251325"/>
          <p14:tracePt t="11045" x="4959350" y="4206875"/>
          <p14:tracePt t="11061" x="4937125" y="4181475"/>
          <p14:tracePt t="11078" x="4902200" y="4143375"/>
          <p14:tracePt t="11081" x="4889500" y="4124325"/>
          <p14:tracePt t="11095" x="4845050" y="4057650"/>
          <p14:tracePt t="11112" x="4813300" y="4010025"/>
          <p14:tracePt t="11128" x="4762500" y="3959225"/>
          <p14:tracePt t="11145" x="4683125" y="3857625"/>
          <p14:tracePt t="11161" x="4638675" y="3787775"/>
          <p14:tracePt t="11178" x="4603750" y="3749675"/>
          <p14:tracePt t="11195" x="4587875" y="3705225"/>
          <p14:tracePt t="11211" x="4578350" y="3695700"/>
          <p14:tracePt t="11228" x="4568825" y="3686175"/>
          <p14:tracePt t="11245" x="4546600" y="3683000"/>
          <p14:tracePt t="11261" x="4537075" y="3683000"/>
          <p14:tracePt t="11278" x="4502150" y="3683000"/>
          <p14:tracePt t="11294" x="4413250" y="3683000"/>
          <p14:tracePt t="11312" x="4349750" y="3692525"/>
          <p14:tracePt t="11328" x="4286250" y="3708400"/>
          <p14:tracePt t="11344" x="4175125" y="3736975"/>
          <p14:tracePt t="11361" x="4051300" y="3781425"/>
          <p14:tracePt t="11378" x="3943350" y="3816350"/>
          <p14:tracePt t="11395" x="3794125" y="3873500"/>
          <p14:tracePt t="11412" x="3705225" y="3905250"/>
          <p14:tracePt t="11428" x="3638550" y="3927475"/>
          <p14:tracePt t="11444" x="3575050" y="3946525"/>
          <p14:tracePt t="11461" x="3552825" y="3956050"/>
          <p14:tracePt t="11479" x="3514725" y="3968750"/>
          <p14:tracePt t="11495" x="3438525" y="4010025"/>
          <p14:tracePt t="11511" x="3371850" y="4038600"/>
          <p14:tracePt t="11528" x="3282950" y="4079875"/>
          <p14:tracePt t="11545" x="3168650" y="4111625"/>
          <p14:tracePt t="11561" x="3114675" y="4124325"/>
          <p14:tracePt t="11578" x="3070225" y="4124325"/>
          <p14:tracePt t="11580" x="3051175" y="4124325"/>
          <p14:tracePt t="11594" x="3022600" y="4124325"/>
          <p14:tracePt t="11611" x="2990850" y="4137025"/>
          <p14:tracePt t="11629" x="2952750" y="4149725"/>
          <p14:tracePt t="11645" x="2889250" y="4168775"/>
          <p14:tracePt t="11661" x="2860675" y="4178300"/>
          <p14:tracePt t="11678" x="2828925" y="4197350"/>
          <p14:tracePt t="11695" x="2794000" y="4216400"/>
          <p14:tracePt t="11711" x="2778125" y="4225925"/>
          <p14:tracePt t="11728" x="2768600" y="4235450"/>
          <p14:tracePt t="11745" x="2752725" y="4257675"/>
          <p14:tracePt t="11761" x="2743200" y="4267200"/>
          <p14:tracePt t="11779" x="2727325" y="4276725"/>
          <p14:tracePt t="11795" x="2708275" y="4318000"/>
          <p14:tracePt t="11812" x="2698750" y="4343400"/>
          <p14:tracePt t="11828" x="2686050" y="4387850"/>
          <p14:tracePt t="11845" x="2679700" y="4451350"/>
          <p14:tracePt t="11861" x="2679700" y="4486275"/>
          <p14:tracePt t="11879" x="2679700" y="4524375"/>
          <p14:tracePt t="12217" x="2663825" y="4549775"/>
          <p14:tracePt t="12223" x="2657475" y="4578350"/>
          <p14:tracePt t="12230" x="2651125" y="4613275"/>
          <p14:tracePt t="12245" x="2628900" y="4679950"/>
          <p14:tracePt t="12261" x="2606675" y="4746625"/>
          <p14:tracePt t="12278" x="2593975" y="4810125"/>
          <p14:tracePt t="12311" x="2552700" y="5083175"/>
          <p14:tracePt t="12344" x="2517775" y="5330825"/>
          <p14:tracePt t="12362" x="2517775" y="5391150"/>
          <p14:tracePt t="12379" x="2517775" y="5454650"/>
          <p14:tracePt t="12395" x="2533650" y="5492750"/>
          <p14:tracePt t="12411" x="2552700" y="5537200"/>
          <p14:tracePt t="12428" x="2587625" y="5584825"/>
          <p14:tracePt t="12445" x="2660650" y="5664200"/>
          <p14:tracePt t="12461" x="2711450" y="5708650"/>
          <p14:tracePt t="12479" x="2781300" y="5762625"/>
          <p14:tracePt t="12495" x="2838450" y="5800725"/>
          <p14:tracePt t="12511" x="2901950" y="5813425"/>
          <p14:tracePt t="12529" x="3044825" y="5838825"/>
          <p14:tracePt t="12545" x="3184525" y="5854700"/>
          <p14:tracePt t="12561" x="3314700" y="5880100"/>
          <p14:tracePt t="12578" x="3419475" y="5918200"/>
          <p14:tracePt t="12595" x="3482975" y="5930900"/>
          <p14:tracePt t="12612" x="3536950" y="5953125"/>
          <p14:tracePt t="12629" x="3619500" y="5972175"/>
          <p14:tracePt t="12645" x="3702050" y="5972175"/>
          <p14:tracePt t="12662" x="3829050" y="5965825"/>
          <p14:tracePt t="12678" x="4032250" y="5915025"/>
          <p14:tracePt t="12695" x="4108450" y="5883275"/>
          <p14:tracePt t="12711" x="4162425" y="5870575"/>
          <p14:tracePt t="12728" x="4219575" y="5845175"/>
          <p14:tracePt t="12745" x="4241800" y="5832475"/>
          <p14:tracePt t="12762" x="4279900" y="5826125"/>
          <p14:tracePt t="12779" x="4352925" y="5807075"/>
          <p14:tracePt t="12795" x="4413250" y="5800725"/>
          <p14:tracePt t="12811" x="4467225" y="5778500"/>
          <p14:tracePt t="12828" x="4568825" y="5759450"/>
          <p14:tracePt t="12844" x="4632325" y="5743575"/>
          <p14:tracePt t="12862" x="4699000" y="5705475"/>
          <p14:tracePt t="12879" x="4784725" y="5664200"/>
          <p14:tracePt t="12895" x="4822825" y="5629275"/>
          <p14:tracePt t="12912" x="4870450" y="5603875"/>
          <p14:tracePt t="12929" x="4946650" y="5556250"/>
          <p14:tracePt t="12945" x="5013325" y="5534025"/>
          <p14:tracePt t="12961" x="5076825" y="5511800"/>
          <p14:tracePt t="12978" x="5165725" y="5467350"/>
          <p14:tracePt t="12994" x="5210175" y="5441950"/>
          <p14:tracePt t="13011" x="5257800" y="5413375"/>
          <p14:tracePt t="13028" x="5353050" y="5372100"/>
          <p14:tracePt t="13045" x="5419725" y="5334000"/>
          <p14:tracePt t="13061" x="5486400" y="5311775"/>
          <p14:tracePt t="13078" x="5559425" y="5276850"/>
          <p14:tracePt t="13094" x="5584825" y="5267325"/>
          <p14:tracePt t="13112" x="5613400" y="5248275"/>
          <p14:tracePt t="13128" x="5651500" y="5203825"/>
          <p14:tracePt t="13144" x="5676900" y="5165725"/>
          <p14:tracePt t="13161" x="5689600" y="5121275"/>
          <p14:tracePt t="13178" x="5695950" y="5057775"/>
          <p14:tracePt t="13195" x="5695950" y="5013325"/>
          <p14:tracePt t="13212" x="5686425" y="4959350"/>
          <p14:tracePt t="13228" x="5626100" y="4860925"/>
          <p14:tracePt t="13245" x="5562600" y="4797425"/>
          <p14:tracePt t="13261" x="5492750" y="4752975"/>
          <p14:tracePt t="13278" x="5391150" y="4673600"/>
          <p14:tracePt t="13295" x="5321300" y="4619625"/>
          <p14:tracePt t="13311" x="5241925" y="4572000"/>
          <p14:tracePt t="13328" x="5099050" y="4479925"/>
          <p14:tracePt t="13345" x="5006975" y="4419600"/>
          <p14:tracePt t="13362" x="4914900" y="4371975"/>
          <p14:tracePt t="13378" x="4784725" y="4305300"/>
          <p14:tracePt t="13395" x="4718050" y="4276725"/>
          <p14:tracePt t="13412" x="4660900" y="4254500"/>
          <p14:tracePt t="13428" x="4613275" y="4235450"/>
          <p14:tracePt t="13444" x="4581525" y="4222750"/>
          <p14:tracePt t="13461" x="4537075" y="4197350"/>
          <p14:tracePt t="13478" x="4438650" y="4146550"/>
          <p14:tracePt t="13495" x="4337050" y="4086225"/>
          <p14:tracePt t="13511" x="4276725" y="4032250"/>
          <p14:tracePt t="13528" x="4178300" y="3981450"/>
          <p14:tracePt t="13545" x="4146550" y="3956050"/>
          <p14:tracePt t="13562" x="4117975" y="3943350"/>
          <p14:tracePt t="13578" x="4083050" y="3924300"/>
          <p14:tracePt t="13595" x="4035425" y="3911600"/>
          <p14:tracePt t="13611" x="3962400" y="3889375"/>
          <p14:tracePt t="13628" x="3819525" y="3883025"/>
          <p14:tracePt t="13645" x="3705225" y="3889375"/>
          <p14:tracePt t="13661" x="3575050" y="3914775"/>
          <p14:tracePt t="13678" x="3438525" y="3946525"/>
          <p14:tracePt t="13694" x="3362325" y="3975100"/>
          <p14:tracePt t="13712" x="3260725" y="4019550"/>
          <p14:tracePt t="13728" x="3130550" y="4092575"/>
          <p14:tracePt t="13745" x="3041650" y="4140200"/>
          <p14:tracePt t="13762" x="2971800" y="4178300"/>
          <p14:tracePt t="13778" x="2851150" y="4260850"/>
          <p14:tracePt t="13795" x="2790825" y="4305300"/>
          <p14:tracePt t="13812" x="2730500" y="4340225"/>
          <p14:tracePt t="13828" x="2679700" y="4387850"/>
          <p14:tracePt t="13845" x="2654300" y="4410075"/>
          <p14:tracePt t="13861" x="2622550" y="4435475"/>
          <p14:tracePt t="13878" x="2584450" y="4479925"/>
          <p14:tracePt t="13894" x="2552700" y="4511675"/>
          <p14:tracePt t="13912" x="2530475" y="4537075"/>
          <p14:tracePt t="13928" x="2486025" y="4572000"/>
          <p14:tracePt t="13945" x="2454275" y="4597400"/>
          <p14:tracePt t="13963" x="2428875" y="4629150"/>
          <p14:tracePt t="13979" x="2390775" y="4667250"/>
          <p14:tracePt t="13995" x="2368550" y="4686300"/>
          <p14:tracePt t="14011" x="2336800" y="4708525"/>
          <p14:tracePt t="14028" x="2311400" y="4752975"/>
          <p14:tracePt t="14044" x="2301875" y="4775200"/>
          <p14:tracePt t="14062" x="2289175" y="4806950"/>
          <p14:tracePt t="14078" x="2270125" y="4841875"/>
          <p14:tracePt t="14094" x="2270125" y="4876800"/>
          <p14:tracePt t="14112" x="2270125" y="4914900"/>
          <p14:tracePt t="14128" x="2270125" y="4994275"/>
          <p14:tracePt t="14145" x="2273300" y="5045075"/>
          <p14:tracePt t="14163" x="2295525" y="5146675"/>
          <p14:tracePt t="14178" x="2317750" y="5210175"/>
          <p14:tracePt t="14194" x="2371725" y="5270500"/>
          <p14:tracePt t="14213" x="2447925" y="5372100"/>
          <p14:tracePt t="14228" x="2473325" y="5410200"/>
          <p14:tracePt t="14244" x="2508250" y="5457825"/>
          <p14:tracePt t="14261" x="2533650" y="5505450"/>
          <p14:tracePt t="14278" x="2571750" y="5568950"/>
          <p14:tracePt t="14294" x="2616200" y="5619750"/>
          <p14:tracePt t="14312" x="2730500" y="5727700"/>
          <p14:tracePt t="14327" x="2768600" y="5765800"/>
          <p14:tracePt t="14344" x="2813050" y="5810250"/>
          <p14:tracePt t="14361" x="2838450" y="5832475"/>
          <p14:tracePt t="14378" x="2857500" y="5854700"/>
          <p14:tracePt t="14395" x="2873375" y="5864225"/>
          <p14:tracePt t="14411" x="2898775" y="5876925"/>
          <p14:tracePt t="14428" x="2955925" y="5915025"/>
          <p14:tracePt t="14444" x="3022600" y="5946775"/>
          <p14:tracePt t="14461" x="3086100" y="5969000"/>
          <p14:tracePt t="14478" x="3143250" y="5988050"/>
          <p14:tracePt t="14495" x="3159125" y="5988050"/>
          <p14:tracePt t="14513" x="3181350" y="5988050"/>
          <p14:tracePt t="14528" x="3190875" y="5988050"/>
          <p14:tracePt t="14545" x="3206750" y="5988050"/>
          <p14:tracePt t="14562" x="3254375" y="5972175"/>
          <p14:tracePt t="14577" x="3317875" y="5959475"/>
          <p14:tracePt t="14594" x="3381375" y="5943600"/>
          <p14:tracePt t="14611" x="3454400" y="5924550"/>
          <p14:tracePt t="14628" x="3482975" y="5905500"/>
          <p14:tracePt t="14644" x="3521075" y="5886450"/>
          <p14:tracePt t="14661" x="3581400" y="5842000"/>
          <p14:tracePt t="14678" x="3638550" y="5807075"/>
          <p14:tracePt t="14694" x="3721100" y="5749925"/>
          <p14:tracePt t="14712" x="3844925" y="5708650"/>
          <p14:tracePt t="14728" x="3921125" y="5686425"/>
          <p14:tracePt t="14744" x="3984625" y="5673725"/>
          <p14:tracePt t="14762" x="4067175" y="5651500"/>
          <p14:tracePt t="14779" x="4111625" y="5638800"/>
          <p14:tracePt t="14794" x="4137025" y="5622925"/>
          <p14:tracePt t="14812" x="4191000" y="5607050"/>
          <p14:tracePt t="14828" x="4229100" y="5603875"/>
          <p14:tracePt t="14844" x="4273550" y="5597525"/>
          <p14:tracePt t="14861" x="4321175" y="5591175"/>
          <p14:tracePt t="14877" x="4352925" y="5584825"/>
          <p14:tracePt t="14894" x="4375150" y="5584825"/>
          <p14:tracePt t="14911" x="4394200" y="5584825"/>
          <p14:tracePt t="14928" x="4403725" y="5584825"/>
          <p14:tracePt t="14944" x="4410075" y="5584825"/>
          <p14:tracePt t="14962" x="4413250" y="5584825"/>
          <p14:tracePt t="14977" x="4422775" y="5584825"/>
          <p14:tracePt t="14994" x="4429125" y="5584825"/>
          <p14:tracePt t="15012" x="4445000" y="5584825"/>
          <p14:tracePt t="15028" x="4448175" y="5584825"/>
          <p14:tracePt t="15044" x="4454525" y="5584825"/>
          <p14:tracePt t="15669" x="4451350" y="5578475"/>
          <p14:tracePt t="15675" x="4448175" y="5575300"/>
          <p14:tracePt t="15682" x="4441825" y="5568950"/>
          <p14:tracePt t="15704" x="4438650" y="5568950"/>
          <p14:tracePt t="15712" x="4425950" y="5565775"/>
          <p14:tracePt t="15728" x="4416425" y="5553075"/>
          <p14:tracePt t="15761" x="4343400" y="5518150"/>
          <p14:tracePt t="15795" x="4257675" y="5467350"/>
          <p14:tracePt t="15811" x="4216400" y="5448300"/>
          <p14:tracePt t="15828" x="4197350" y="5432425"/>
          <p14:tracePt t="15845" x="4181475" y="5413375"/>
          <p14:tracePt t="15861" x="4165600" y="5400675"/>
          <p14:tracePt t="15878" x="4156075" y="5391150"/>
          <p14:tracePt t="15894" x="4146550" y="5381625"/>
          <p14:tracePt t="15911" x="4124325" y="5359400"/>
          <p14:tracePt t="15928" x="4114800" y="5349875"/>
          <p14:tracePt t="15944" x="4105275" y="5340350"/>
          <p14:tracePt t="15961" x="4092575" y="5324475"/>
          <p14:tracePt t="15978" x="4076700" y="5308600"/>
          <p14:tracePt t="15994" x="4064000" y="5299075"/>
          <p14:tracePt t="16011" x="4051300" y="5286375"/>
          <p14:tracePt t="16028" x="4041775" y="5280025"/>
          <p14:tracePt t="16044" x="4025900" y="5264150"/>
          <p14:tracePt t="16061" x="4010025" y="5248275"/>
          <p14:tracePt t="16078" x="3987800" y="5238750"/>
          <p14:tracePt t="16095" x="3940175" y="5203825"/>
          <p14:tracePt t="16111" x="3844925" y="5153025"/>
          <p14:tracePt t="16127" x="3794125" y="5118100"/>
          <p14:tracePt t="16145" x="3746500" y="5089525"/>
          <p14:tracePt t="16161" x="3698875" y="5057775"/>
          <p14:tracePt t="16178" x="3673475" y="5041900"/>
          <p14:tracePt t="16194" x="3635375" y="5019675"/>
          <p14:tracePt t="16211" x="3568700" y="4975225"/>
          <p14:tracePt t="16227" x="3543300" y="4962525"/>
          <p14:tracePt t="16244" x="3521075" y="4949825"/>
          <p14:tracePt t="16261" x="3492500" y="4927600"/>
          <p14:tracePt t="16278" x="3482975" y="4927600"/>
          <p14:tracePt t="16294" x="3473450" y="4924425"/>
          <p14:tracePt t="16311" x="3451225" y="4918075"/>
          <p14:tracePt t="16327" x="3438525" y="4908550"/>
          <p14:tracePt t="16344" x="3413125" y="4895850"/>
          <p14:tracePt t="16360" x="3362325" y="4870450"/>
          <p14:tracePt t="16378" x="3330575" y="4854575"/>
          <p14:tracePt t="16394" x="3314700" y="4835525"/>
          <p14:tracePt t="16411" x="3298825" y="4822825"/>
          <p14:tracePt t="16427" x="3289300" y="4813300"/>
          <p14:tracePt t="16445" x="3270250" y="4797425"/>
          <p14:tracePt t="16461" x="3260725" y="4781550"/>
          <p14:tracePt t="16478" x="3251200" y="4772025"/>
          <p14:tracePt t="16494" x="3238500" y="4756150"/>
          <p14:tracePt t="16512" x="3216275" y="4711700"/>
          <p14:tracePt t="16528" x="3216275" y="4702175"/>
          <p14:tracePt t="16546" x="3216275" y="4689475"/>
          <p14:tracePt t="16578" x="3209925" y="4689475"/>
          <p14:tracePt t="16594" x="3200400" y="4673600"/>
          <p14:tracePt t="16611" x="3184525" y="4664075"/>
          <p14:tracePt t="16627" x="3184525" y="4657725"/>
          <p14:tracePt t="16644" x="3184525" y="4654550"/>
          <p14:tracePt t="16661" x="3184525" y="4648200"/>
          <p14:tracePt t="16677" x="3184525" y="4638675"/>
          <p14:tracePt t="16694" x="3175000" y="4622800"/>
          <p14:tracePt t="16711" x="3159125" y="4606925"/>
          <p14:tracePt t="16728" x="3149600" y="4584700"/>
          <p14:tracePt t="16745" x="3130550" y="4543425"/>
          <p14:tracePt t="16761" x="3111500" y="4527550"/>
          <p14:tracePt t="16777" x="3108325" y="4511675"/>
          <p14:tracePt t="16795" x="3108325" y="4495800"/>
          <p14:tracePt t="17866" x="3127375" y="4489450"/>
          <p14:tracePt t="17873" x="3152775" y="4483100"/>
          <p14:tracePt t="17880" x="3190875" y="4476750"/>
          <p14:tracePt t="17895" x="3235325" y="4464050"/>
          <p14:tracePt t="17911" x="3257550" y="4464050"/>
          <p14:tracePt t="17928" x="3273425" y="4454525"/>
          <p14:tracePt t="17961" x="3311525" y="4422775"/>
          <p14:tracePt t="17994" x="3390900" y="4378325"/>
          <p14:tracePt t="18011" x="3435350" y="4365625"/>
          <p14:tracePt t="18028" x="3460750" y="4352925"/>
          <p14:tracePt t="18045" x="3502025" y="4337050"/>
          <p14:tracePt t="18061" x="3511550" y="4321175"/>
          <p14:tracePt t="18078" x="3521075" y="4314825"/>
          <p14:tracePt t="18094" x="3546475" y="4298950"/>
          <p14:tracePt t="18110" x="3578225" y="4292600"/>
          <p14:tracePt t="18127" x="3622675" y="4286250"/>
          <p14:tracePt t="18130" x="3657600" y="4286250"/>
          <p14:tracePt t="18144" x="3708400" y="4286250"/>
          <p14:tracePt t="18160" x="3752850" y="4286250"/>
          <p14:tracePt t="18177" x="3797300" y="4286250"/>
          <p14:tracePt t="18194" x="3829050" y="4279900"/>
          <p14:tracePt t="18211" x="3860800" y="4270375"/>
          <p14:tracePt t="18227" x="3892550" y="4251325"/>
          <p14:tracePt t="18244" x="3994150" y="4222750"/>
          <p14:tracePt t="18260" x="4111625" y="4197350"/>
          <p14:tracePt t="18277" x="4222750" y="4171950"/>
          <p14:tracePt t="18294" x="4308475" y="4165600"/>
          <p14:tracePt t="18310" x="4340225" y="4165600"/>
          <p14:tracePt t="18327" x="4362450" y="4165600"/>
          <p14:tracePt t="18344" x="4394200" y="4165600"/>
          <p14:tracePt t="18361" x="4422775" y="4159250"/>
          <p14:tracePt t="18377" x="4470400" y="4146550"/>
          <p14:tracePt t="18394" x="4591050" y="4130675"/>
          <p14:tracePt t="18410" x="4660900" y="4130675"/>
          <p14:tracePt t="18427" x="4721225" y="4121150"/>
          <p14:tracePt t="18444" x="4778375" y="4121150"/>
          <p14:tracePt t="18461" x="4787900" y="4121150"/>
          <p14:tracePt t="18479" x="4800600" y="4121150"/>
          <p14:tracePt t="18494" x="4806950" y="4121150"/>
          <p14:tracePt t="18527" x="4822825" y="4121150"/>
          <p14:tracePt t="18544" x="4848225" y="4121150"/>
          <p14:tracePt t="18561" x="4870450" y="4121150"/>
          <p14:tracePt t="18577" x="4879975" y="4121150"/>
          <p14:tracePt t="18594" x="4889500" y="4121150"/>
          <p14:tracePt t="18636" x="4889500" y="4124325"/>
          <p14:tracePt t="18644" x="4889500" y="4130675"/>
          <p14:tracePt t="18660" x="4883150" y="4140200"/>
          <p14:tracePt t="18677" x="4860925" y="4149725"/>
          <p14:tracePt t="18694" x="4762500" y="4203700"/>
          <p14:tracePt t="18711" x="4641850" y="4244975"/>
          <p14:tracePt t="18728" x="4403725" y="4337050"/>
          <p14:tracePt t="18744" x="4270375" y="4381500"/>
          <p14:tracePt t="18761" x="4140200" y="4416425"/>
          <p14:tracePt t="18778" x="4000500" y="4473575"/>
          <p14:tracePt t="18794" x="3946525" y="4502150"/>
          <p14:tracePt t="18810" x="3876675" y="4540250"/>
          <p14:tracePt t="18828" x="3749675" y="4587875"/>
          <p14:tracePt t="18844" x="3660775" y="4619625"/>
          <p14:tracePt t="18860" x="3594100" y="4648200"/>
          <p14:tracePt t="18878" x="3508375" y="4692650"/>
          <p14:tracePt t="18895" x="3460750" y="4705350"/>
          <p14:tracePt t="18911" x="3438525" y="4718050"/>
          <p14:tracePt t="18927" x="3397250" y="4743450"/>
          <p14:tracePt t="18944" x="3371850" y="4752975"/>
          <p14:tracePt t="18961" x="3343275" y="4765675"/>
          <p14:tracePt t="18978" x="3298825" y="4791075"/>
          <p14:tracePt t="18994" x="3260725" y="4810125"/>
          <p14:tracePt t="19011" x="3235325" y="4822825"/>
          <p14:tracePt t="19028" x="3216275" y="4835525"/>
          <p14:tracePt t="19044" x="3206750" y="4851400"/>
          <p14:tracePt t="19061" x="3197225" y="4860925"/>
          <p14:tracePt t="19078" x="3181350" y="4870450"/>
          <p14:tracePt t="19094" x="3165475" y="4870450"/>
          <p14:tracePt t="19111" x="3155950" y="4870450"/>
          <p14:tracePt t="19128" x="3143250" y="4870450"/>
          <p14:tracePt t="19145" x="3133725" y="4870450"/>
          <p14:tracePt t="19161" x="3121025" y="4870450"/>
          <p14:tracePt t="19200" x="3117850" y="4870450"/>
          <p14:tracePt t="19214" x="3111500" y="4870450"/>
          <p14:tracePt t="19228" x="3101975" y="4864100"/>
          <p14:tracePt t="19485" x="3114675" y="4864100"/>
          <p14:tracePt t="19492" x="3127375" y="4857750"/>
          <p14:tracePt t="19499" x="3136900" y="4857750"/>
          <p14:tracePt t="19510" x="3149600" y="4857750"/>
          <p14:tracePt t="19527" x="3213100" y="4832350"/>
          <p14:tracePt t="19544" x="3298825" y="4816475"/>
          <p14:tracePt t="19561" x="3416300" y="4810125"/>
          <p14:tracePt t="19577" x="3536950" y="4800600"/>
          <p14:tracePt t="19594" x="3587750" y="4794250"/>
          <p14:tracePt t="19611" x="3619500" y="4794250"/>
          <p14:tracePt t="19627" x="3644900" y="4791075"/>
          <p14:tracePt t="19643" x="3676650" y="4772025"/>
          <p14:tracePt t="19660" x="3705225" y="4759325"/>
          <p14:tracePt t="19677" x="3860800" y="4727575"/>
          <p14:tracePt t="19694" x="3990975" y="4708525"/>
          <p14:tracePt t="19711" x="4108450" y="4692650"/>
          <p14:tracePt t="19728" x="4216400" y="4683125"/>
          <p14:tracePt t="19744" x="4279900" y="4670425"/>
          <p14:tracePt t="19761" x="4343400" y="4657725"/>
          <p14:tracePt t="19777" x="4435475" y="4619625"/>
          <p14:tracePt t="19794" x="4511675" y="4587875"/>
          <p14:tracePt t="19811" x="4654550" y="4552950"/>
          <p14:tracePt t="19828" x="4822825" y="4521200"/>
          <p14:tracePt t="19844" x="4895850" y="4505325"/>
          <p14:tracePt t="19861" x="4943475" y="4492625"/>
          <p14:tracePt t="19878" x="4978400" y="4467225"/>
          <p14:tracePt t="19894" x="5006975" y="4457700"/>
          <p14:tracePt t="19910" x="5032375" y="4445000"/>
          <p14:tracePt t="19927" x="5092700" y="4397375"/>
          <p14:tracePt t="19944" x="5146675" y="4371975"/>
          <p14:tracePt t="19961" x="5194300" y="4346575"/>
          <p14:tracePt t="19978" x="5229225" y="4333875"/>
          <p14:tracePt t="19994" x="5238750" y="4333875"/>
          <p14:tracePt t="20011" x="5254625" y="4333875"/>
          <p14:tracePt t="20329" x="5216525" y="4343400"/>
          <p14:tracePt t="20335" x="5181600" y="4343400"/>
          <p14:tracePt t="20344" x="5133975" y="4349750"/>
          <p14:tracePt t="20362" x="5022850" y="4371975"/>
          <p14:tracePt t="20378" x="4918075" y="4371975"/>
          <p14:tracePt t="20394" x="4791075" y="4381500"/>
          <p14:tracePt t="20427" x="4483100" y="4432300"/>
          <p14:tracePt t="20460" x="4343400" y="4460875"/>
          <p14:tracePt t="20477" x="4289425" y="4479925"/>
          <p14:tracePt t="20493" x="4251325" y="4498975"/>
          <p14:tracePt t="20510" x="4197350" y="4511675"/>
          <p14:tracePt t="20528" x="4060825" y="4552950"/>
          <p14:tracePt t="20543" x="3959225" y="4603750"/>
          <p14:tracePt t="20561" x="3841750" y="4657725"/>
          <p14:tracePt t="20578" x="3803650" y="4676775"/>
          <p14:tracePt t="20593" x="3778250" y="4689475"/>
          <p14:tracePt t="20610" x="3762375" y="4708525"/>
          <p14:tracePt t="20627" x="3746500" y="4721225"/>
          <p14:tracePt t="20644" x="3730625" y="4721225"/>
          <p14:tracePt t="20661" x="3683000" y="4721225"/>
          <p14:tracePt t="20677" x="3638550" y="4721225"/>
          <p14:tracePt t="20694" x="3609975" y="4727575"/>
          <p14:tracePt t="20711" x="3575050" y="4733925"/>
          <p14:tracePt t="20727" x="3565525" y="4733925"/>
          <p14:tracePt t="20743" x="3556000" y="4740275"/>
          <p14:tracePt t="20761" x="3536950" y="4740275"/>
          <p14:tracePt t="20777" x="3524250" y="4740275"/>
          <p14:tracePt t="20793" x="3514725" y="4740275"/>
          <p14:tracePt t="20812" x="3502025" y="4740275"/>
          <p14:tracePt t="20828" x="3492500" y="4740275"/>
          <p14:tracePt t="20844" x="3479800" y="4740275"/>
          <p14:tracePt t="20860" x="3479800" y="4743450"/>
          <p14:tracePt t="20894" x="3479800" y="4752975"/>
          <p14:tracePt t="20911" x="3470275" y="4768850"/>
          <p14:tracePt t="20928" x="3460750" y="4772025"/>
          <p14:tracePt t="20944" x="3451225" y="4784725"/>
          <p14:tracePt t="20961" x="3432175" y="4794250"/>
          <p14:tracePt t="20978" x="3425825" y="4810125"/>
          <p14:tracePt t="20994" x="3425825" y="4819650"/>
          <p14:tracePt t="21011" x="3425825" y="4832350"/>
          <p14:tracePt t="21027" x="3422650" y="4864100"/>
          <p14:tracePt t="21043" x="3409950" y="4899025"/>
          <p14:tracePt t="21061" x="3390900" y="4965700"/>
          <p14:tracePt t="21077" x="3384550" y="4994275"/>
          <p14:tracePt t="21094" x="3371850" y="5016500"/>
          <p14:tracePt t="21111" x="3371850" y="5051425"/>
          <p14:tracePt t="21127" x="3371850" y="5060950"/>
          <p14:tracePt t="21144" x="3371850" y="5070475"/>
          <p14:tracePt t="21147" x="3371850" y="5076825"/>
          <p14:tracePt t="21161" x="3371850" y="5089525"/>
          <p14:tracePt t="21177" x="3371850" y="5102225"/>
          <p14:tracePt t="21193" x="3371850" y="5105400"/>
          <p14:tracePt t="21247" x="3378200" y="5105400"/>
          <p14:tracePt t="21254" x="3384550" y="5105400"/>
          <p14:tracePt t="21262" x="3387725" y="5105400"/>
          <p14:tracePt t="21277" x="3397250" y="5105400"/>
          <p14:tracePt t="21293" x="3406775" y="5105400"/>
          <p14:tracePt t="21311" x="3413125" y="5105400"/>
          <p14:tracePt t="21348" x="3416300" y="5099050"/>
          <p14:tracePt t="21361" x="3429000" y="5083175"/>
          <p14:tracePt t="21378" x="3432175" y="5073650"/>
          <p14:tracePt t="21393" x="3441700" y="5064125"/>
          <p14:tracePt t="21410" x="3457575" y="5048250"/>
          <p14:tracePt t="21427" x="3467100" y="5032375"/>
          <p14:tracePt t="21443" x="3479800" y="5022850"/>
          <p14:tracePt t="21461" x="3479800" y="5006975"/>
          <p14:tracePt t="21477" x="3479800" y="4997450"/>
          <p14:tracePt t="21494" x="3479800" y="4994275"/>
          <p14:tracePt t="21511" x="3495675" y="4972050"/>
          <p14:tracePt t="21527" x="3524250" y="4962525"/>
          <p14:tracePt t="21544" x="3568700" y="4949825"/>
          <p14:tracePt t="21561" x="3613150" y="4924425"/>
          <p14:tracePt t="21577" x="3629025" y="4914900"/>
          <p14:tracePt t="21593" x="3644900" y="4908550"/>
          <p14:tracePt t="21611" x="3663950" y="4908550"/>
          <p14:tracePt t="21628" x="3673475" y="4902200"/>
          <p14:tracePt t="21644" x="3689350" y="4902200"/>
          <p14:tracePt t="21648" x="3702050" y="4895850"/>
          <p14:tracePt t="21661" x="3746500" y="4895850"/>
          <p14:tracePt t="21678" x="3787775" y="4895850"/>
          <p14:tracePt t="21694" x="3810000" y="4895850"/>
          <p14:tracePt t="21710" x="3838575" y="4895850"/>
          <p14:tracePt t="21727" x="3848100" y="4895850"/>
          <p14:tracePt t="21744" x="3857625" y="4895850"/>
          <p14:tracePt t="21761" x="3889375" y="4895850"/>
          <p14:tracePt t="21777" x="3921125" y="4889500"/>
          <p14:tracePt t="21794" x="3981450" y="4889500"/>
          <p14:tracePt t="21811" x="4057650" y="4889500"/>
          <p14:tracePt t="21827" x="4086225" y="4889500"/>
          <p14:tracePt t="21843" x="4102100" y="4889500"/>
          <p14:tracePt t="29988" x="4095750" y="4879975"/>
          <p14:tracePt t="29994" x="4083050" y="4867275"/>
          <p14:tracePt t="30009" x="4057650" y="4841875"/>
          <p14:tracePt t="30026" x="4025900" y="4810125"/>
          <p14:tracePt t="30042" x="3975100" y="4759325"/>
          <p14:tracePt t="30060" x="3876675" y="4692650"/>
          <p14:tracePt t="30076" x="3784600" y="4632325"/>
          <p14:tracePt t="30109" x="3600450" y="4559300"/>
          <p14:tracePt t="30143" x="3502025" y="4537075"/>
          <p14:tracePt t="30159" x="3463925" y="4537075"/>
          <p14:tracePt t="30176" x="3435350" y="4537075"/>
          <p14:tracePt t="30193" x="3387725" y="4537075"/>
          <p14:tracePt t="30209" x="3365500" y="4540250"/>
          <p14:tracePt t="30226" x="3340100" y="4552950"/>
          <p14:tracePt t="30244" x="3327400" y="4565650"/>
          <p14:tracePt t="30260" x="3317875" y="4578350"/>
          <p14:tracePt t="30276" x="3305175" y="4591050"/>
          <p14:tracePt t="30279" x="3295650" y="4597400"/>
          <p14:tracePt t="30293" x="3286125" y="4606925"/>
          <p14:tracePt t="30309" x="3276600" y="4616450"/>
          <p14:tracePt t="30326" x="3276600" y="4625975"/>
          <p14:tracePt t="30344" x="3260725" y="4641850"/>
          <p14:tracePt t="30360" x="3244850" y="4641850"/>
          <p14:tracePt t="30377" x="3235325" y="4641850"/>
          <p14:tracePt t="30394" x="3222625" y="4641850"/>
          <p14:tracePt t="30410" x="3209925" y="4625975"/>
          <p14:tracePt t="30426" x="3206750" y="4610100"/>
          <p14:tracePt t="30443" x="3190875" y="4587875"/>
          <p14:tracePt t="30459" x="3184525" y="4572000"/>
          <p14:tracePt t="30476" x="3178175" y="4562475"/>
          <p14:tracePt t="30493" x="3175000" y="4546600"/>
          <p14:tracePt t="30529" x="3168650" y="4546600"/>
          <p14:tracePt t="30543" x="3159125" y="4546600"/>
          <p14:tracePt t="30560" x="3155950" y="4546600"/>
          <p14:tracePt t="30576" x="3143250" y="4546600"/>
          <p14:tracePt t="30593" x="3140075" y="4546600"/>
          <p14:tracePt t="30609" x="3133725" y="4546600"/>
          <p14:tracePt t="30627" x="3130550" y="4546600"/>
          <p14:tracePt t="30643" x="3114675" y="4546600"/>
          <p14:tracePt t="30659" x="3105150" y="4546600"/>
          <p14:tracePt t="30676" x="3089275" y="4546600"/>
          <p14:tracePt t="30693" x="3076575" y="4546600"/>
          <p14:tracePt t="30710" x="3067050" y="4546600"/>
          <p14:tracePt t="30788" x="3067050" y="4543425"/>
          <p14:tracePt t="30794" x="3067050" y="4537075"/>
          <p14:tracePt t="30809" x="3067050" y="4524375"/>
          <p14:tracePt t="30826" x="3067050" y="4514850"/>
          <p14:tracePt t="30843" x="3067050" y="4508500"/>
          <p14:tracePt t="30923" x="3073400" y="4508500"/>
          <p14:tracePt t="30951" x="3076575" y="4508500"/>
          <p14:tracePt t="30958" x="3082925" y="4508500"/>
          <p14:tracePt t="30965" x="3086100" y="4508500"/>
          <p14:tracePt t="30976" x="3098800" y="4508500"/>
          <p14:tracePt t="30992" x="3111500" y="4508500"/>
          <p14:tracePt t="31009" x="3127375" y="4502150"/>
          <p14:tracePt t="31026" x="3165475" y="4492625"/>
          <p14:tracePt t="31043" x="3228975" y="4464050"/>
          <p14:tracePt t="31060" x="3295650" y="4435475"/>
          <p14:tracePt t="31077" x="3355975" y="4400550"/>
          <p14:tracePt t="31094" x="3495675" y="4333875"/>
          <p14:tracePt t="31110" x="3606800" y="4292600"/>
          <p14:tracePt t="31126" x="3724275" y="4267200"/>
          <p14:tracePt t="31142" x="3835400" y="4244975"/>
          <p14:tracePt t="31159" x="3911600" y="4219575"/>
          <p14:tracePt t="31176" x="3997325" y="4206875"/>
          <p14:tracePt t="31193" x="4121150" y="4181475"/>
          <p14:tracePt t="31209" x="4184650" y="4168775"/>
          <p14:tracePt t="31226" x="4238625" y="4146550"/>
          <p14:tracePt t="31242" x="4295775" y="4108450"/>
          <p14:tracePt t="31259" x="4327525" y="4083050"/>
          <p14:tracePt t="31276" x="4359275" y="4070350"/>
          <p14:tracePt t="31293" x="4371975" y="4057650"/>
          <p14:tracePt t="31310" x="4381500" y="4051300"/>
          <p14:tracePt t="31326" x="4397375" y="4051300"/>
          <p14:tracePt t="31343" x="4403725" y="4051300"/>
          <p14:tracePt t="31360" x="4406900" y="4051300"/>
          <p14:tracePt t="31376" x="4416425" y="4051300"/>
          <p14:tracePt t="31393" x="4451350" y="4064000"/>
          <p14:tracePt t="31410" x="4476750" y="4076700"/>
          <p14:tracePt t="31426" x="4492625" y="4089400"/>
          <p14:tracePt t="31442" x="4514850" y="4108450"/>
          <p14:tracePt t="31459" x="4524375" y="4117975"/>
          <p14:tracePt t="31476" x="4527550" y="4127500"/>
          <p14:tracePt t="31509" x="4533900" y="4127500"/>
          <p14:tracePt t="31528" x="4537075" y="4127500"/>
          <p14:tracePt t="31543" x="4549775" y="4127500"/>
          <p14:tracePt t="31559" x="4562475" y="4127500"/>
          <p14:tracePt t="31576" x="4572000" y="4127500"/>
          <p14:tracePt t="31593" x="4587875" y="4127500"/>
          <p14:tracePt t="31609" x="4594225" y="4127500"/>
          <p14:tracePt t="31707" x="4591050" y="4127500"/>
          <p14:tracePt t="31713" x="4584700" y="4127500"/>
          <p14:tracePt t="31726" x="4581525" y="4127500"/>
          <p14:tracePt t="31742" x="4511675" y="4127500"/>
          <p14:tracePt t="31759" x="4432300" y="4127500"/>
          <p14:tracePt t="31776" x="4359275" y="4127500"/>
          <p14:tracePt t="31793" x="4264025" y="4137025"/>
          <p14:tracePt t="31809" x="4210050" y="4156075"/>
          <p14:tracePt t="31826" x="4156075" y="4178300"/>
          <p14:tracePt t="31828" x="4117975" y="4194175"/>
          <p14:tracePt t="31843" x="4048125" y="4232275"/>
          <p14:tracePt t="31859" x="3978275" y="4276725"/>
          <p14:tracePt t="31876" x="3886200" y="4337050"/>
          <p14:tracePt t="31893" x="3778250" y="4406900"/>
          <p14:tracePt t="31910" x="3717925" y="4441825"/>
          <p14:tracePt t="31927" x="3657600" y="4489450"/>
          <p14:tracePt t="31943" x="3635375" y="4508500"/>
          <p14:tracePt t="31959" x="3597275" y="4521200"/>
          <p14:tracePt t="31976" x="3549650" y="4540250"/>
          <p14:tracePt t="31993" x="3460750" y="4559300"/>
          <p14:tracePt t="32009" x="3416300" y="4572000"/>
          <p14:tracePt t="32026" x="3387725" y="4572000"/>
          <p14:tracePt t="32043" x="3346450" y="4578350"/>
          <p14:tracePt t="32059" x="3336925" y="4578350"/>
          <p14:tracePt t="32077" x="3321050" y="4578350"/>
          <p14:tracePt t="32093" x="3298825" y="4578350"/>
          <p14:tracePt t="32109" x="3270250" y="4578350"/>
          <p14:tracePt t="32126" x="3244850" y="4578350"/>
          <p14:tracePt t="32371" x="3260725" y="4575175"/>
          <p14:tracePt t="32377" x="3279775" y="4568825"/>
          <p14:tracePt t="32393" x="3324225" y="4556125"/>
          <p14:tracePt t="32427" x="3441700" y="4518025"/>
          <p14:tracePt t="32460" x="3524250" y="4492625"/>
          <p14:tracePt t="32477" x="3600450" y="4451350"/>
          <p14:tracePt t="32493" x="3667125" y="4419600"/>
          <p14:tracePt t="32509" x="3756025" y="4387850"/>
          <p14:tracePt t="32526" x="3886200" y="4324350"/>
          <p14:tracePt t="32542" x="3930650" y="4308475"/>
          <p14:tracePt t="32559" x="3978275" y="4289425"/>
          <p14:tracePt t="32576" x="4025900" y="4276725"/>
          <p14:tracePt t="32593" x="4054475" y="4270375"/>
          <p14:tracePt t="32610" x="4098925" y="4264025"/>
          <p14:tracePt t="32626" x="4165600" y="4244975"/>
          <p14:tracePt t="32643" x="4210050" y="4225925"/>
          <p14:tracePt t="32659" x="4248150" y="4213225"/>
          <p14:tracePt t="32676" x="4318000" y="4206875"/>
          <p14:tracePt t="32692" x="4362450" y="4206875"/>
          <p14:tracePt t="32710" x="4400550" y="4206875"/>
          <p14:tracePt t="32727" x="4432300" y="4206875"/>
          <p14:tracePt t="32743" x="4454525" y="4206875"/>
          <p14:tracePt t="32760" x="4470400" y="4197350"/>
          <p14:tracePt t="32776" x="4486275" y="4175125"/>
          <p14:tracePt t="32793" x="4495800" y="4175125"/>
          <p14:tracePt t="32809" x="4511675" y="4175125"/>
          <p14:tracePt t="33091" x="4508500" y="4184650"/>
          <p14:tracePt t="33098" x="4502150" y="4197350"/>
          <p14:tracePt t="33110" x="4495800" y="4216400"/>
          <p14:tracePt t="33126" x="4495800" y="4311650"/>
          <p14:tracePt t="33142" x="4502150" y="4403725"/>
          <p14:tracePt t="33160" x="4518025" y="4489450"/>
          <p14:tracePt t="33176" x="4537075" y="4562475"/>
          <p14:tracePt t="33210" x="4537075" y="4613275"/>
          <p14:tracePt t="33243" x="4537075" y="4638675"/>
          <p14:tracePt t="33260" x="4546600" y="4654550"/>
          <p14:tracePt t="33276" x="4562475" y="4670425"/>
          <p14:tracePt t="33293" x="4578350" y="4679950"/>
          <p14:tracePt t="33310" x="4587875" y="4689475"/>
          <p14:tracePt t="33326" x="4587875" y="4708525"/>
          <p14:tracePt t="33342" x="4587875" y="4718050"/>
          <p14:tracePt t="33413" x="4591050" y="4718050"/>
          <p14:tracePt t="33420" x="4597400" y="4718050"/>
          <p14:tracePt t="33427" x="4600575" y="4718050"/>
          <p14:tracePt t="33443" x="4610100" y="4718050"/>
          <p14:tracePt t="33459" x="4625975" y="4718050"/>
          <p14:tracePt t="33475" x="4632325" y="4718050"/>
          <p14:tracePt t="33492" x="4632325" y="4711700"/>
          <p14:tracePt t="33509" x="4632325" y="4683125"/>
          <p14:tracePt t="33526" x="4632325" y="4641850"/>
          <p14:tracePt t="33542" x="4632325" y="4619625"/>
          <p14:tracePt t="33561" x="4632325" y="4606925"/>
          <p14:tracePt t="33576" x="4632325" y="4594225"/>
          <p14:tracePt t="33592" x="4632325" y="4591050"/>
          <p14:tracePt t="33609" x="4632325" y="4581525"/>
          <p14:tracePt t="33625" x="4613275" y="4575175"/>
          <p14:tracePt t="33642" x="4610100" y="4575175"/>
          <p14:tracePt t="33705" x="4603750" y="4568825"/>
          <p14:tracePt t="33712" x="4600575" y="4565650"/>
          <p14:tracePt t="33726" x="4591050" y="4556125"/>
          <p14:tracePt t="33742" x="4578350" y="4546600"/>
          <p14:tracePt t="33759" x="4562475" y="4530725"/>
          <p14:tracePt t="33776" x="4549775" y="4521200"/>
          <p14:tracePt t="33792" x="4540250" y="4521200"/>
          <p14:tracePt t="33827" x="4533900" y="4521200"/>
          <p14:tracePt t="33847" x="4530725" y="4521200"/>
          <p14:tracePt t="33861" x="4521200" y="4521200"/>
          <p14:tracePt t="33876" x="4511675" y="4521200"/>
          <p14:tracePt t="34811" x="4505325" y="4521200"/>
          <p14:tracePt t="34818" x="4498975" y="4527550"/>
          <p14:tracePt t="34826" x="4495800" y="4530725"/>
          <p14:tracePt t="34843" x="4473575" y="4546600"/>
          <p14:tracePt t="34860" x="4387850" y="4575175"/>
          <p14:tracePt t="34877" x="4267200" y="4610100"/>
          <p14:tracePt t="34881" x="4194175" y="4638675"/>
          <p14:tracePt t="34893" x="4124325" y="4654550"/>
          <p14:tracePt t="34925" x="3886200" y="4746625"/>
          <p14:tracePt t="34959" x="3717925" y="4845050"/>
          <p14:tracePt t="34976" x="3638550" y="4892675"/>
          <p14:tracePt t="34993" x="3549650" y="4943475"/>
          <p14:tracePt t="35009" x="3429000" y="5013325"/>
          <p14:tracePt t="35026" x="3359150" y="5060950"/>
          <p14:tracePt t="35042" x="3298825" y="5089525"/>
          <p14:tracePt t="35059" x="3232150" y="5133975"/>
          <p14:tracePt t="35076" x="3194050" y="5146675"/>
          <p14:tracePt t="35092" x="3155950" y="5159375"/>
          <p14:tracePt t="35109" x="3073400" y="5203825"/>
          <p14:tracePt t="35126" x="3044825" y="5216525"/>
          <p14:tracePt t="35452" x="3041650" y="5216525"/>
          <p14:tracePt t="35458" x="3035300" y="5216525"/>
          <p14:tracePt t="35466" x="3032125" y="5216525"/>
          <p14:tracePt t="35475" x="3025775" y="5216525"/>
          <p14:tracePt t="35492" x="3016250" y="5216525"/>
          <p14:tracePt t="35509" x="2984500" y="5216525"/>
          <p14:tracePt t="35525" x="2962275" y="5216525"/>
          <p14:tracePt t="35542" x="2940050" y="5216525"/>
          <p14:tracePt t="35559" x="2917825" y="5216525"/>
          <p14:tracePt t="35575" x="2908300" y="5216525"/>
          <p14:tracePt t="35592" x="2898775" y="5216525"/>
          <p14:tracePt t="35609" x="2879725" y="5216525"/>
          <p14:tracePt t="35626" x="2870200" y="5216525"/>
          <p14:tracePt t="35642" x="2860675" y="5216525"/>
          <p14:tracePt t="35659" x="2851150" y="5216525"/>
          <p14:tracePt t="35675" x="2838450" y="5216525"/>
          <p14:tracePt t="35788" x="2838450" y="5213350"/>
          <p14:tracePt t="35795" x="2838450" y="5210175"/>
          <p14:tracePt t="35809" x="2838450" y="5203825"/>
          <p14:tracePt t="35826" x="2838450" y="5200650"/>
          <p14:tracePt t="35843" x="2838450" y="5191125"/>
          <p14:tracePt t="35859" x="2847975" y="5191125"/>
          <p14:tracePt t="35875" x="2851150" y="5184775"/>
          <p14:tracePt t="35893" x="2857500" y="5184775"/>
          <p14:tracePt t="35926" x="2867025" y="5184775"/>
          <p14:tracePt t="35943" x="2882900" y="5168900"/>
          <p14:tracePt t="35959" x="2901950" y="5159375"/>
          <p14:tracePt t="35976" x="2933700" y="5146675"/>
          <p14:tracePt t="35992" x="2997200" y="5118100"/>
          <p14:tracePt t="36009" x="3095625" y="5067300"/>
          <p14:tracePt t="36026" x="3124200" y="5054600"/>
          <p14:tracePt t="36043" x="3162300" y="5035550"/>
          <p14:tracePt t="36059" x="3171825" y="5029200"/>
          <p14:tracePt t="36076" x="3187700" y="5026025"/>
          <p14:tracePt t="36094" x="3219450" y="5013325"/>
          <p14:tracePt t="36109" x="3248025" y="5006975"/>
          <p14:tracePt t="36126" x="3292475" y="5006975"/>
          <p14:tracePt t="36143" x="3333750" y="5006975"/>
          <p14:tracePt t="36159" x="3343275" y="5006975"/>
          <p14:tracePt t="36175" x="3352800" y="5006975"/>
          <p14:tracePt t="36194" x="3368675" y="5006975"/>
          <p14:tracePt t="36209" x="3387725" y="5003800"/>
          <p14:tracePt t="36226" x="3403600" y="5003800"/>
          <p14:tracePt t="36243" x="3432175" y="4997450"/>
          <p14:tracePt t="36259" x="3448050" y="4991100"/>
          <p14:tracePt t="36276" x="3457575" y="4991100"/>
          <p14:tracePt t="36293" x="3470275" y="4981575"/>
          <p14:tracePt t="36309" x="3482975" y="4981575"/>
          <p14:tracePt t="36326" x="3486150" y="4981575"/>
          <p14:tracePt t="36343" x="3495675" y="4981575"/>
          <p14:tracePt t="36359" x="3502025" y="4981575"/>
          <p14:tracePt t="36864" x="3502025" y="4975225"/>
          <p14:tracePt t="36930" x="3505200" y="4972050"/>
          <p14:tracePt t="36936" x="3517900" y="4972050"/>
          <p14:tracePt t="36944" x="3521075" y="4972050"/>
          <p14:tracePt t="36975" x="3540125" y="4962525"/>
          <p14:tracePt t="37585" x="3546475" y="4975225"/>
          <p14:tracePt t="37592" x="3546475" y="4994275"/>
          <p14:tracePt t="37599" x="3546475" y="5019675"/>
          <p14:tracePt t="37609" x="3546475" y="5029200"/>
          <p14:tracePt t="37625" x="3546475" y="5051425"/>
          <p14:tracePt t="37643" x="3546475" y="5086350"/>
          <p14:tracePt t="37675" x="3578225" y="5140325"/>
          <p14:tracePt t="37709" x="3654425" y="5203825"/>
          <p14:tracePt t="37725" x="3670300" y="5213350"/>
          <p14:tracePt t="37743" x="3686175" y="5213350"/>
          <p14:tracePt t="37758" x="3695700" y="5213350"/>
          <p14:tracePt t="37775" x="3705225" y="5213350"/>
          <p14:tracePt t="37792" x="3724275" y="5213350"/>
          <p14:tracePt t="37809" x="3733800" y="5213350"/>
          <p14:tracePt t="37826" x="3743325" y="5213350"/>
          <p14:tracePt t="37842" x="3765550" y="5213350"/>
          <p14:tracePt t="37892" x="3768725" y="5213350"/>
          <p14:tracePt t="37906" x="3775075" y="5213350"/>
          <p14:tracePt t="37928" x="3775075" y="5219700"/>
          <p14:tracePt t="37934" x="3775075" y="5222875"/>
          <p14:tracePt t="37943" x="3775075" y="5229225"/>
          <p14:tracePt t="37959" x="3768725" y="5238750"/>
          <p14:tracePt t="37976" x="3714750" y="5254625"/>
          <p14:tracePt t="37992" x="3654425" y="5254625"/>
          <p14:tracePt t="38008" x="3609975" y="5254625"/>
          <p14:tracePt t="38026" x="3568700" y="5254625"/>
          <p14:tracePt t="38042" x="3552825" y="5254625"/>
          <p14:tracePt t="38058" x="3540125" y="5254625"/>
          <p14:tracePt t="38076" x="3498850" y="5267325"/>
          <p14:tracePt t="38092" x="3441700" y="5289550"/>
          <p14:tracePt t="38109" x="3384550" y="5324475"/>
          <p14:tracePt t="38126" x="3317875" y="5365750"/>
          <p14:tracePt t="38142" x="3295650" y="5381625"/>
          <p14:tracePt t="38159" x="3270250" y="5394325"/>
          <p14:tracePt t="38177" x="3228975" y="5413375"/>
          <p14:tracePt t="38193" x="3197225" y="5422900"/>
          <p14:tracePt t="38209" x="3175000" y="5429250"/>
          <p14:tracePt t="38226" x="3140075" y="5454650"/>
          <p14:tracePt t="38242" x="3130550" y="5454650"/>
          <p14:tracePt t="38258" x="3121025" y="5457825"/>
          <p14:tracePt t="38275" x="3111500" y="5464175"/>
          <p14:tracePt t="38292" x="3089275" y="5470525"/>
          <p14:tracePt t="38309" x="3079750" y="5480050"/>
          <p14:tracePt t="38326" x="3067050" y="5495925"/>
          <p14:tracePt t="38343" x="3054350" y="5499100"/>
          <p14:tracePt t="38359" x="3051175" y="5499100"/>
          <p14:tracePt t="38570" x="3054350" y="5492750"/>
          <p14:tracePt t="38576" x="3057525" y="5486400"/>
          <p14:tracePt t="38592" x="3073400" y="5470525"/>
          <p14:tracePt t="38609" x="3105150" y="5445125"/>
          <p14:tracePt t="38625" x="3216275" y="5378450"/>
          <p14:tracePt t="38642" x="3327400" y="5314950"/>
          <p14:tracePt t="38659" x="3441700" y="5264150"/>
          <p14:tracePt t="38676" x="3524250" y="5229225"/>
          <p14:tracePt t="38692" x="3562350" y="5216525"/>
          <p14:tracePt t="38709" x="3584575" y="5210175"/>
          <p14:tracePt t="38726" x="3625850" y="5187950"/>
          <p14:tracePt t="38742" x="3657600" y="5175250"/>
          <p14:tracePt t="38759" x="3702050" y="5162550"/>
          <p14:tracePt t="38776" x="3765550" y="5137150"/>
          <p14:tracePt t="38792" x="3810000" y="5137150"/>
          <p14:tracePt t="38809" x="3838575" y="5137150"/>
          <p14:tracePt t="38826" x="3879850" y="5137150"/>
          <p14:tracePt t="38842" x="3895725" y="5130800"/>
          <p14:tracePt t="38859" x="3927475" y="5118100"/>
          <p14:tracePt t="38876" x="3968750" y="5108575"/>
          <p14:tracePt t="38893" x="4013200" y="5099050"/>
          <p14:tracePt t="38909" x="4057650" y="5092700"/>
          <p14:tracePt t="38925" x="4095750" y="5092700"/>
          <p14:tracePt t="38941" x="4127500" y="5092700"/>
          <p14:tracePt t="38958" x="4143375" y="5080000"/>
          <p14:tracePt t="38961" x="4146550" y="5080000"/>
          <p14:tracePt t="38975" x="4168775" y="5067300"/>
          <p14:tracePt t="38992" x="4200525" y="5054600"/>
          <p14:tracePt t="39009" x="4241800" y="5054600"/>
          <p14:tracePt t="39025" x="4298950" y="5054600"/>
          <p14:tracePt t="39042" x="4314825" y="5054600"/>
          <p14:tracePt t="39058" x="4324350" y="5054600"/>
          <p14:tracePt t="39075" x="4343400" y="5054600"/>
          <p14:tracePt t="39111" x="4349750" y="5051425"/>
          <p14:tracePt t="39126" x="4359275" y="5041900"/>
          <p14:tracePt t="39142" x="4359275" y="5026025"/>
          <p14:tracePt t="39159" x="4362450" y="5026025"/>
          <p14:tracePt t="39175" x="4362450" y="5019675"/>
          <p14:tracePt t="39855" x="4403725" y="5032375"/>
          <p14:tracePt t="39861" x="4451350" y="5048250"/>
          <p14:tracePt t="39876" x="4527550" y="5060950"/>
          <p14:tracePt t="39892" x="4600575" y="5076825"/>
          <p14:tracePt t="39909" x="4699000" y="5092700"/>
          <p14:tracePt t="39926" x="4927600" y="5111750"/>
          <p14:tracePt t="39958" x="5197475" y="5153025"/>
          <p14:tracePt t="39993" x="5381625" y="5222875"/>
          <p14:tracePt t="39996" x="5400675" y="5229225"/>
          <p14:tracePt t="40009" x="5419725" y="5235575"/>
          <p14:tracePt t="40025" x="5454650" y="5260975"/>
          <p14:tracePt t="40041" x="5492750" y="5260975"/>
          <p14:tracePt t="40058" x="5537200" y="5267325"/>
          <p14:tracePt t="40076" x="5626100" y="5280025"/>
          <p14:tracePt t="40092" x="5670550" y="5292725"/>
          <p14:tracePt t="40109" x="5692775" y="5292725"/>
          <p14:tracePt t="40126" x="5708650" y="5292725"/>
          <p14:tracePt t="40142" x="5724525" y="5292725"/>
          <p14:tracePt t="40159" x="5727700" y="5292725"/>
          <p14:tracePt t="40175" x="5734050" y="5292725"/>
          <p14:tracePt t="40191" x="5743575" y="5292725"/>
          <p14:tracePt t="40208" x="5753100" y="5292725"/>
          <p14:tracePt t="40226" x="5772150" y="5292725"/>
          <p14:tracePt t="40242" x="5778500" y="5299075"/>
          <p14:tracePt t="40259" x="5781675" y="5308600"/>
          <p14:tracePt t="40276" x="5781675" y="5314950"/>
          <p14:tracePt t="40308" x="5781675" y="5318125"/>
          <p14:tracePt t="40325" x="5797550" y="5334000"/>
          <p14:tracePt t="40341" x="5807075" y="5343525"/>
          <p14:tracePt t="40360" x="5829300" y="5362575"/>
          <p14:tracePt t="40376" x="5851525" y="5375275"/>
          <p14:tracePt t="40392" x="5867400" y="5384800"/>
          <p14:tracePt t="40410" x="5915025" y="5403850"/>
          <p14:tracePt t="40425" x="5978525" y="5426075"/>
          <p14:tracePt t="40442" x="6042025" y="5448300"/>
          <p14:tracePt t="40459" x="6184900" y="5521325"/>
          <p14:tracePt t="40475" x="6299200" y="5600700"/>
          <p14:tracePt t="40491" x="6403975" y="5670550"/>
          <p14:tracePt t="40509" x="6499225" y="5721350"/>
          <p14:tracePt t="40525" x="6524625" y="5740400"/>
          <p14:tracePt t="40542" x="6534150" y="5749925"/>
          <p14:tracePt t="40559" x="6543675" y="5765800"/>
          <p14:tracePt t="40575" x="6543675" y="5768975"/>
          <p14:tracePt t="40609" x="6543675" y="5778500"/>
          <p14:tracePt t="40626" x="6527800" y="5778500"/>
          <p14:tracePt t="40642" x="6477000" y="5778500"/>
          <p14:tracePt t="40659" x="6346825" y="5803900"/>
          <p14:tracePt t="40676" x="6238875" y="5819775"/>
          <p14:tracePt t="40692" x="6076950" y="5835650"/>
          <p14:tracePt t="40709" x="5842000" y="5883275"/>
          <p14:tracePt t="40725" x="5657850" y="5918200"/>
          <p14:tracePt t="40741" x="5470525" y="5975350"/>
          <p14:tracePt t="40759" x="5156200" y="6051550"/>
          <p14:tracePt t="40776" x="4991100" y="6105525"/>
          <p14:tracePt t="40792" x="4826000" y="6143625"/>
          <p14:tracePt t="40809" x="4616450" y="6188075"/>
          <p14:tracePt t="40825" x="4486275" y="6203950"/>
          <p14:tracePt t="40842" x="4346575" y="6223000"/>
          <p14:tracePt t="40859" x="4130675" y="6283325"/>
          <p14:tracePt t="40875" x="4022725" y="6308725"/>
          <p14:tracePt t="40891" x="3933825" y="6340475"/>
          <p14:tracePt t="40909" x="3844925" y="6369050"/>
          <p14:tracePt t="40926" x="3787775" y="6391275"/>
          <p14:tracePt t="40942" x="3708400" y="6429375"/>
          <p14:tracePt t="40959" x="3584575" y="6461125"/>
          <p14:tracePt t="40975" x="3473450" y="6502400"/>
          <p14:tracePt t="40992" x="3387725" y="6527800"/>
          <p14:tracePt t="41009" x="3286125" y="6546850"/>
          <p14:tracePt t="41025" x="3241675" y="6559550"/>
          <p14:tracePt t="41042" x="3203575" y="6578600"/>
          <p14:tracePt t="41059" x="3149600" y="6578600"/>
          <p14:tracePt t="41075" x="3098800" y="6578600"/>
          <p14:tracePt t="41092" x="3038475" y="6578600"/>
          <p14:tracePt t="41109" x="2984500" y="6578600"/>
          <p14:tracePt t="41125" x="2962275" y="6578600"/>
          <p14:tracePt t="41142" x="2952750" y="6578600"/>
          <p14:tracePt t="41158" x="2930525" y="6578600"/>
          <p14:tracePt t="41175" x="2933700" y="6578600"/>
          <p14:tracePt t="41191" x="2978150" y="6546850"/>
          <p14:tracePt t="41208" x="3092450" y="6448425"/>
          <p14:tracePt t="41225" x="3175000" y="6381750"/>
          <p14:tracePt t="41242" x="3248025" y="6318250"/>
          <p14:tracePt t="41258" x="3359150" y="6229350"/>
          <p14:tracePt t="41275" x="3419475" y="6184900"/>
          <p14:tracePt t="41292" x="3521075" y="6115050"/>
          <p14:tracePt t="41308" x="3705225" y="6029325"/>
          <p14:tracePt t="41325" x="3819525" y="5965825"/>
          <p14:tracePt t="41342" x="3886200" y="5937250"/>
          <p14:tracePt t="41358" x="3943350" y="5918200"/>
          <p14:tracePt t="41375" x="3965575" y="5902325"/>
          <p14:tracePt t="41392" x="3997325" y="5895975"/>
          <p14:tracePt t="41409" x="4067175" y="5873750"/>
          <p14:tracePt t="41425" x="4159250" y="5835650"/>
          <p14:tracePt t="41442" x="4257675" y="5800725"/>
          <p14:tracePt t="41458" x="4416425" y="5743575"/>
          <p14:tracePt t="41475" x="4505325" y="5711825"/>
          <p14:tracePt t="41492" x="4572000" y="5673725"/>
          <p14:tracePt t="41508" x="4664075" y="5645150"/>
          <p14:tracePt t="41525" x="4733925" y="5613400"/>
          <p14:tracePt t="41542" x="4864100" y="5572125"/>
          <p14:tracePt t="41558" x="5076825" y="5527675"/>
          <p14:tracePt t="41575" x="5207000" y="5492750"/>
          <p14:tracePt t="41592" x="5346700" y="5473700"/>
          <p14:tracePt t="41608" x="5546725" y="5438775"/>
          <p14:tracePt t="41625" x="5667375" y="5413375"/>
          <p14:tracePt t="41641" x="5797550" y="5397500"/>
          <p14:tracePt t="41658" x="5997575" y="5362575"/>
          <p14:tracePt t="41674" x="6083300" y="5337175"/>
          <p14:tracePt t="41692" x="6191250" y="5321300"/>
          <p14:tracePt t="41708" x="6330950" y="5311775"/>
          <p14:tracePt t="41725" x="6391275" y="5311775"/>
          <p14:tracePt t="41742" x="6426200" y="5311775"/>
          <p14:tracePt t="41758" x="6477000" y="5321300"/>
          <p14:tracePt t="41775" x="6492875" y="5327650"/>
          <p14:tracePt t="41792" x="6508750" y="5343525"/>
          <p14:tracePt t="41808" x="6524625" y="5346700"/>
          <p14:tracePt t="41825" x="6534150" y="5353050"/>
          <p14:tracePt t="41842" x="6537325" y="5356225"/>
          <p14:tracePt t="41859" x="6537325" y="5362575"/>
          <p14:tracePt t="41876" x="6537325" y="5372100"/>
          <p14:tracePt t="41893" x="6537325" y="5375275"/>
          <p14:tracePt t="41908" x="6537325" y="5397500"/>
          <p14:tracePt t="41925" x="6527800" y="5407025"/>
          <p14:tracePt t="41941" x="6511925" y="5416550"/>
          <p14:tracePt t="41958" x="6461125" y="5441950"/>
          <p14:tracePt t="41975" x="6407150" y="5454650"/>
          <p14:tracePt t="41991" x="6343650" y="5470525"/>
          <p14:tracePt t="42008" x="6207125" y="5518150"/>
          <p14:tracePt t="42025" x="6076950" y="5543550"/>
          <p14:tracePt t="42042" x="5946775" y="5568950"/>
          <p14:tracePt t="42045" x="5886450" y="5588000"/>
          <p14:tracePt t="42058" x="5788025" y="5619750"/>
          <p14:tracePt t="42075" x="5667375" y="5638800"/>
          <p14:tracePt t="42091" x="5549900" y="5654675"/>
          <p14:tracePt t="42108" x="5362575" y="5689600"/>
          <p14:tracePt t="42125" x="5200650" y="5708650"/>
          <p14:tracePt t="42142" x="5048250" y="5724525"/>
          <p14:tracePt t="42158" x="4895850" y="5740400"/>
          <p14:tracePt t="42175" x="4797425" y="5756275"/>
          <p14:tracePt t="42191" x="4689475" y="5781675"/>
          <p14:tracePt t="42208" x="4511675" y="5816600"/>
          <p14:tracePt t="42225" x="4359275" y="5842000"/>
          <p14:tracePt t="42243" x="4137025" y="5895975"/>
          <p14:tracePt t="42258" x="4025900" y="5930900"/>
          <p14:tracePt t="42275" x="3978275" y="5949950"/>
          <p14:tracePt t="42292" x="3914775" y="5972175"/>
          <p14:tracePt t="42308" x="3876675" y="5981700"/>
          <p14:tracePt t="42325" x="3806825" y="5997575"/>
          <p14:tracePt t="42342" x="3667125" y="6045200"/>
          <p14:tracePt t="42358" x="3581400" y="6061075"/>
          <p14:tracePt t="42375" x="3517900" y="6083300"/>
          <p14:tracePt t="42392" x="3451225" y="6111875"/>
          <p14:tracePt t="42409" x="3435350" y="6121400"/>
          <p14:tracePt t="42425" x="3425825" y="6130925"/>
          <p14:tracePt t="42442" x="3403600" y="6137275"/>
          <p14:tracePt t="42458" x="3394075" y="6137275"/>
          <p14:tracePt t="42474" x="3384550" y="6137275"/>
          <p14:tracePt t="42492" x="3381375" y="6137275"/>
          <p14:tracePt t="42509" x="3381375" y="6140450"/>
          <p14:tracePt t="42525" x="3381375" y="6156325"/>
          <p14:tracePt t="42543" x="3479800" y="6156325"/>
          <p14:tracePt t="42559" x="3673475" y="6130925"/>
          <p14:tracePt t="42576" x="3892550" y="6111875"/>
          <p14:tracePt t="42592" x="4181475" y="6064250"/>
          <p14:tracePt t="42609" x="4311650" y="6029325"/>
          <p14:tracePt t="42625" x="4387850" y="6007100"/>
          <p14:tracePt t="42642" x="4505325" y="5953125"/>
          <p14:tracePt t="42658" x="4603750" y="5921375"/>
          <p14:tracePt t="42675" x="4718050" y="5867400"/>
          <p14:tracePt t="42693" x="4908550" y="5807075"/>
          <p14:tracePt t="42709" x="5051425" y="5762625"/>
          <p14:tracePt t="42725" x="5172075" y="5727700"/>
          <p14:tracePt t="42742" x="5276850" y="5689600"/>
          <p14:tracePt t="42758" x="5343525" y="5667375"/>
          <p14:tracePt t="42774" x="5419725" y="5638800"/>
          <p14:tracePt t="42792" x="5600700" y="5578475"/>
          <p14:tracePt t="42808" x="5743575" y="5534025"/>
          <p14:tracePt t="42825" x="5876925" y="5499100"/>
          <p14:tracePt t="42842" x="6057900" y="5429250"/>
          <p14:tracePt t="42859" x="6137275" y="5397500"/>
          <p14:tracePt t="42875" x="6203950" y="5368925"/>
          <p14:tracePt t="42892" x="6276975" y="5340350"/>
          <p14:tracePt t="42908" x="6353175" y="5318125"/>
          <p14:tracePt t="42924" x="6451600" y="5292725"/>
          <p14:tracePt t="42942" x="6559550" y="5286375"/>
          <p14:tracePt t="42958" x="6594475" y="5286375"/>
          <p14:tracePt t="42975" x="6623050" y="5286375"/>
          <p14:tracePt t="42992" x="6638925" y="5286375"/>
          <p14:tracePt t="43008" x="6648450" y="5286375"/>
          <p14:tracePt t="43050" x="6654800" y="5286375"/>
          <p14:tracePt t="43060" x="6664325" y="5286375"/>
          <p14:tracePt t="43075" x="6673850" y="5286375"/>
          <p14:tracePt t="43093" x="6686550" y="5286375"/>
          <p14:tracePt t="43109" x="6686550" y="5299075"/>
          <p14:tracePt t="43142" x="6686550" y="5311775"/>
          <p14:tracePt t="43158" x="6680200" y="5321300"/>
          <p14:tracePt t="43175" x="6667500" y="5330825"/>
          <p14:tracePt t="43193" x="6572250" y="5359400"/>
          <p14:tracePt t="43209" x="6505575" y="5391150"/>
          <p14:tracePt t="43225" x="6457950" y="5422900"/>
          <p14:tracePt t="43242" x="6403975" y="5454650"/>
          <p14:tracePt t="43259" x="6388100" y="5467350"/>
          <p14:tracePt t="43275" x="6372225" y="5483225"/>
          <p14:tracePt t="43291" x="6337300" y="5505450"/>
          <p14:tracePt t="43308" x="6289675" y="5534025"/>
          <p14:tracePt t="43325" x="6213475" y="5572125"/>
          <p14:tracePt t="43341" x="6096000" y="5610225"/>
          <p14:tracePt t="43358" x="6038850" y="5638800"/>
          <p14:tracePt t="43375" x="6010275" y="56546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0" y="96838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3399"/>
                </a:solidFill>
              </a:rPr>
              <a:t>- Antiquité </a:t>
            </a:r>
          </a:p>
          <a:p>
            <a:pPr eaLnBrk="1" hangingPunct="1"/>
            <a:r>
              <a:rPr lang="fr-FR" altLang="fr-FR"/>
              <a:t>Égyptienne; Mésopotamie, Grecs, Romains, Chine, Inde, précolombienne (exp.  Aztèques, Mayas, Incas,) etc. </a:t>
            </a:r>
            <a:endParaRPr lang="fr-FR" altLang="fr-FR" b="1">
              <a:solidFill>
                <a:srgbClr val="CC3399"/>
              </a:solidFill>
            </a:endParaRPr>
          </a:p>
          <a:p>
            <a:pPr eaLnBrk="1" hangingPunct="1"/>
            <a:r>
              <a:rPr lang="fr-FR" altLang="fr-FR" b="1"/>
              <a:t>	* </a:t>
            </a:r>
            <a:r>
              <a:rPr lang="fr-FR" altLang="fr-FR" b="1">
                <a:solidFill>
                  <a:srgbClr val="FF0000"/>
                </a:solidFill>
              </a:rPr>
              <a:t>Manuscrit chinois</a:t>
            </a:r>
            <a:r>
              <a:rPr lang="fr-FR" altLang="fr-FR" b="1"/>
              <a:t> (300 plantes) datant de 2800 av. JC </a:t>
            </a:r>
            <a:endParaRPr lang="fr-FR" altLang="fr-FR"/>
          </a:p>
          <a:p>
            <a:pPr lvl="1" eaLnBrk="1" hangingPunct="1"/>
            <a:r>
              <a:rPr lang="fr-FR" altLang="fr-FR" b="1"/>
              <a:t>	</a:t>
            </a:r>
          </a:p>
          <a:p>
            <a:pPr lvl="1" eaLnBrk="1" hangingPunct="1"/>
            <a:r>
              <a:rPr lang="fr-FR" altLang="fr-FR" b="1"/>
              <a:t>* </a:t>
            </a:r>
            <a:r>
              <a:rPr lang="fr-FR" altLang="fr-FR" b="1">
                <a:solidFill>
                  <a:srgbClr val="FF0000"/>
                </a:solidFill>
              </a:rPr>
              <a:t>Théophraste</a:t>
            </a:r>
            <a:r>
              <a:rPr lang="fr-FR" altLang="fr-FR" b="1"/>
              <a:t> (-372 à -288),</a:t>
            </a:r>
          </a:p>
          <a:p>
            <a:pPr lvl="1" eaLnBrk="1" hangingPunct="1"/>
            <a:r>
              <a:rPr lang="fr-FR" altLang="fr-FR" b="1"/>
              <a:t> philosophe grec, </a:t>
            </a:r>
            <a:r>
              <a:rPr lang="fr-FR" altLang="fr-FR" b="1">
                <a:solidFill>
                  <a:srgbClr val="FF0000"/>
                </a:solidFill>
              </a:rPr>
              <a:t>« père de la </a:t>
            </a:r>
          </a:p>
          <a:p>
            <a:pPr lvl="1" eaLnBrk="1" hangingPunct="1"/>
            <a:r>
              <a:rPr lang="fr-FR" altLang="fr-FR" b="1">
                <a:solidFill>
                  <a:srgbClr val="FF0000"/>
                </a:solidFill>
              </a:rPr>
              <a:t>Botanique »</a:t>
            </a:r>
            <a:r>
              <a:rPr lang="fr-FR" altLang="fr-FR" b="1"/>
              <a:t>, 500 plantes, travaux </a:t>
            </a:r>
          </a:p>
          <a:p>
            <a:pPr lvl="1" eaLnBrk="1" hangingPunct="1"/>
            <a:r>
              <a:rPr lang="fr-FR" altLang="fr-FR" b="1"/>
              <a:t>ignorés jusqu'au 15s</a:t>
            </a:r>
            <a:endParaRPr lang="fr-FR" altLang="fr-FR"/>
          </a:p>
          <a:p>
            <a:pPr lvl="1" eaLnBrk="1" hangingPunct="1"/>
            <a:endParaRPr lang="fr-FR" altLang="fr-FR" b="1"/>
          </a:p>
          <a:p>
            <a:pPr lvl="1" eaLnBrk="1" hangingPunct="1"/>
            <a:r>
              <a:rPr lang="fr-FR" altLang="fr-FR" b="1"/>
              <a:t>* </a:t>
            </a:r>
            <a:r>
              <a:rPr lang="fr-FR" altLang="fr-FR" b="1">
                <a:solidFill>
                  <a:srgbClr val="FF0000"/>
                </a:solidFill>
              </a:rPr>
              <a:t>Pline l'Ancien</a:t>
            </a:r>
            <a:r>
              <a:rPr lang="fr-FR" altLang="fr-FR" b="1"/>
              <a:t> (23-79). </a:t>
            </a:r>
          </a:p>
          <a:p>
            <a:pPr lvl="3" eaLnBrk="1" hangingPunct="1"/>
            <a:r>
              <a:rPr lang="fr-FR" altLang="fr-FR" b="1"/>
              <a:t>« Histoire Naturelle »</a:t>
            </a:r>
            <a:endParaRPr lang="fr-FR" altLang="fr-FR"/>
          </a:p>
          <a:p>
            <a:pPr lvl="3" eaLnBrk="1" hangingPunct="1"/>
            <a:r>
              <a:rPr lang="fr-FR" altLang="fr-FR">
                <a:solidFill>
                  <a:srgbClr val="336600"/>
                </a:solidFill>
              </a:rPr>
              <a:t>37 vol. dont </a:t>
            </a:r>
            <a:r>
              <a:rPr lang="fr-FR" altLang="fr-FR" u="sng">
                <a:solidFill>
                  <a:srgbClr val="336600"/>
                </a:solidFill>
              </a:rPr>
              <a:t>9 des p. med</a:t>
            </a:r>
            <a:r>
              <a:rPr lang="fr-FR" altLang="fr-FR">
                <a:solidFill>
                  <a:srgbClr val="336600"/>
                </a:solidFill>
              </a:rPr>
              <a:t>.</a:t>
            </a:r>
          </a:p>
          <a:p>
            <a:pPr lvl="3" eaLnBrk="1" hangingPunct="1"/>
            <a:endParaRPr lang="fr-FR" altLang="fr-FR" b="1">
              <a:solidFill>
                <a:srgbClr val="336600"/>
              </a:solidFill>
            </a:endParaRPr>
          </a:p>
          <a:p>
            <a:pPr lvl="3" eaLnBrk="1" hangingPunct="1"/>
            <a:r>
              <a:rPr lang="fr-FR" altLang="fr-FR" b="1"/>
              <a:t>* </a:t>
            </a:r>
            <a:r>
              <a:rPr lang="fr-FR" altLang="fr-FR" b="1">
                <a:solidFill>
                  <a:srgbClr val="FF0000"/>
                </a:solidFill>
              </a:rPr>
              <a:t>Dioscoride</a:t>
            </a:r>
          </a:p>
          <a:p>
            <a:pPr lvl="3" eaLnBrk="1" hangingPunct="1"/>
            <a:r>
              <a:rPr lang="fr-FR" altLang="fr-FR" b="1"/>
              <a:t> (env. 40-90), </a:t>
            </a:r>
          </a:p>
          <a:p>
            <a:pPr lvl="4" eaLnBrk="1" hangingPunct="1"/>
            <a:r>
              <a:rPr lang="fr-FR" altLang="fr-FR" b="1"/>
              <a:t>médecin grec, travaux </a:t>
            </a:r>
          </a:p>
          <a:p>
            <a:pPr lvl="4" eaLnBrk="1" hangingPunct="1"/>
            <a:r>
              <a:rPr lang="fr-FR" altLang="fr-FR" b="1"/>
              <a:t>utilisés  jusqu'au 16s</a:t>
            </a:r>
          </a:p>
        </p:txBody>
      </p:sp>
      <p:pic>
        <p:nvPicPr>
          <p:cNvPr id="82947" name="Picture 6" descr="pavot-bnf-grec-2179-f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00213"/>
            <a:ext cx="32067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7"/>
          <p:cNvSpPr txBox="1">
            <a:spLocks noChangeArrowheads="1"/>
          </p:cNvSpPr>
          <p:nvPr/>
        </p:nvSpPr>
        <p:spPr bwMode="auto">
          <a:xfrm>
            <a:off x="6084888" y="5734050"/>
            <a:ext cx="2809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/>
              <a:t>Materia</a:t>
            </a:r>
            <a:r>
              <a:rPr lang="fr-FR" altLang="fr-FR" b="1"/>
              <a:t> </a:t>
            </a:r>
            <a:r>
              <a:rPr lang="fr-FR" altLang="fr-FR" b="1" i="1"/>
              <a:t>Medica</a:t>
            </a:r>
            <a:r>
              <a:rPr lang="fr-FR" altLang="fr-FR" b="1"/>
              <a:t> de</a:t>
            </a:r>
          </a:p>
          <a:p>
            <a:pPr eaLnBrk="1" hangingPunct="1"/>
            <a:r>
              <a:rPr lang="fr-FR" altLang="fr-FR" b="1"/>
              <a:t>    Dioscoride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07"/>
    </mc:Choice>
    <mc:Fallback>
      <p:transition spd="slow" advTm="182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4" x="4654550" y="4911725"/>
          <p14:tracePt t="2011" x="4683125" y="4829175"/>
          <p14:tracePt t="2022" x="4718050" y="4756150"/>
          <p14:tracePt t="2039" x="4746625" y="4457700"/>
          <p14:tracePt t="2055" x="4718050" y="4197350"/>
          <p14:tracePt t="2071" x="4552950" y="3743325"/>
          <p14:tracePt t="2105" x="3813175" y="2565400"/>
          <p14:tracePt t="2139" x="3133725" y="1854200"/>
          <p14:tracePt t="2156" x="2936875" y="1676400"/>
          <p14:tracePt t="2173" x="2787650" y="1555750"/>
          <p14:tracePt t="2189" x="2590800" y="1428750"/>
          <p14:tracePt t="2205" x="2527300" y="1384300"/>
          <p14:tracePt t="2595" x="2419350" y="1336675"/>
          <p14:tracePt t="2603" x="2314575" y="1285875"/>
          <p14:tracePt t="2610" x="2209800" y="1247775"/>
          <p14:tracePt t="2622" x="2089150" y="1209675"/>
          <p14:tracePt t="2638" x="1762125" y="1130300"/>
          <p14:tracePt t="2655" x="1539875" y="1092200"/>
          <p14:tracePt t="2672" x="1346200" y="1082675"/>
          <p14:tracePt t="2705" x="965200" y="1108075"/>
          <p14:tracePt t="2739" x="787400" y="1127125"/>
          <p14:tracePt t="2755" x="742950" y="1139825"/>
          <p14:tracePt t="2773" x="714375" y="1146175"/>
          <p14:tracePt t="2789" x="676275" y="1171575"/>
          <p14:tracePt t="2805" x="638175" y="1184275"/>
          <p14:tracePt t="2822" x="603250" y="1196975"/>
          <p14:tracePt t="2839" x="539750" y="1209675"/>
          <p14:tracePt t="2855" x="508000" y="1216025"/>
          <p14:tracePt t="2872" x="485775" y="1216025"/>
          <p14:tracePt t="2888" x="466725" y="1216025"/>
          <p14:tracePt t="2905" x="457200" y="1216025"/>
          <p14:tracePt t="2923" x="441325" y="1216025"/>
          <p14:tracePt t="2939" x="431800" y="1216025"/>
          <p14:tracePt t="2955" x="415925" y="1216025"/>
          <p14:tracePt t="2973" x="403225" y="1216025"/>
          <p14:tracePt t="2988" x="393700" y="1216025"/>
          <p14:tracePt t="3032" x="387350" y="1216025"/>
          <p14:tracePt t="3067" x="384175" y="1216025"/>
          <p14:tracePt t="3074" x="371475" y="1216025"/>
          <p14:tracePt t="3089" x="368300" y="1216025"/>
          <p14:tracePt t="3388" x="368300" y="1212850"/>
          <p14:tracePt t="3395" x="368300" y="1209675"/>
          <p14:tracePt t="3415" x="368300" y="1203325"/>
          <p14:tracePt t="3430" x="381000" y="1203325"/>
          <p14:tracePt t="3488" x="384175" y="1200150"/>
          <p14:tracePt t="3495" x="384175" y="1193800"/>
          <p14:tracePt t="3505" x="390525" y="1184275"/>
          <p14:tracePt t="3522" x="403225" y="1174750"/>
          <p14:tracePt t="3538" x="412750" y="1168400"/>
          <p14:tracePt t="3554" x="428625" y="1158875"/>
          <p14:tracePt t="3571" x="444500" y="1149350"/>
          <p14:tracePt t="3587" x="444500" y="1143000"/>
          <p14:tracePt t="3604" x="444500" y="1133475"/>
          <p14:tracePt t="3621" x="444500" y="1123950"/>
          <p14:tracePt t="3664" x="444500" y="1117600"/>
          <p14:tracePt t="3678" x="444500" y="1114425"/>
          <p14:tracePt t="3687" x="450850" y="1114425"/>
          <p14:tracePt t="3704" x="460375" y="1104900"/>
          <p14:tracePt t="3721" x="469900" y="1095375"/>
          <p14:tracePt t="3737" x="479425" y="1076325"/>
          <p14:tracePt t="3754" x="479425" y="1066800"/>
          <p14:tracePt t="3771" x="495300" y="1054100"/>
          <p14:tracePt t="3787" x="504825" y="1044575"/>
          <p14:tracePt t="3804" x="514350" y="1028700"/>
          <p14:tracePt t="3821" x="536575" y="1006475"/>
          <p14:tracePt t="3837" x="561975" y="987425"/>
          <p14:tracePt t="3854" x="590550" y="968375"/>
          <p14:tracePt t="3871" x="628650" y="946150"/>
          <p14:tracePt t="3887" x="657225" y="933450"/>
          <p14:tracePt t="3905" x="682625" y="914400"/>
          <p14:tracePt t="3922" x="723900" y="898525"/>
          <p14:tracePt t="3938" x="762000" y="885825"/>
          <p14:tracePt t="3954" x="806450" y="873125"/>
          <p14:tracePt t="3971" x="863600" y="847725"/>
          <p14:tracePt t="3988" x="885825" y="847725"/>
          <p14:tracePt t="4005" x="901700" y="847725"/>
          <p14:tracePt t="4022" x="917575" y="847725"/>
          <p14:tracePt t="4038" x="920750" y="847725"/>
          <p14:tracePt t="4272" x="920750" y="854075"/>
          <p14:tracePt t="4280" x="920750" y="857250"/>
          <p14:tracePt t="4288" x="920750" y="863600"/>
          <p14:tracePt t="4304" x="920750" y="882650"/>
          <p14:tracePt t="4322" x="908050" y="911225"/>
          <p14:tracePt t="4338" x="895350" y="942975"/>
          <p14:tracePt t="4354" x="879475" y="965200"/>
          <p14:tracePt t="4371" x="860425" y="1006475"/>
          <p14:tracePt t="4389" x="835025" y="1054100"/>
          <p14:tracePt t="4407" x="809625" y="1104900"/>
          <p14:tracePt t="4422" x="790575" y="1136650"/>
          <p14:tracePt t="4438" x="777875" y="1158875"/>
          <p14:tracePt t="4455" x="768350" y="1190625"/>
          <p14:tracePt t="4472" x="746125" y="1206500"/>
          <p14:tracePt t="4488" x="736600" y="1216025"/>
          <p14:tracePt t="4506" x="727075" y="1235075"/>
          <p14:tracePt t="4522" x="727075" y="1244600"/>
          <p14:tracePt t="8274" x="727075" y="1250950"/>
          <p14:tracePt t="8281" x="727075" y="1254125"/>
          <p14:tracePt t="8323" x="720725" y="1254125"/>
          <p14:tracePt t="8331" x="714375" y="1241425"/>
          <p14:tracePt t="8339" x="708025" y="1222375"/>
          <p14:tracePt t="8371" x="650875" y="1136650"/>
          <p14:tracePt t="8404" x="577850" y="1047750"/>
          <p14:tracePt t="8421" x="536575" y="1016000"/>
          <p14:tracePt t="8437" x="520700" y="1006475"/>
          <p14:tracePt t="8454" x="495300" y="981075"/>
          <p14:tracePt t="8472" x="476250" y="965200"/>
          <p14:tracePt t="8488" x="466725" y="955675"/>
          <p14:tracePt t="8504" x="454025" y="939800"/>
          <p14:tracePt t="8521" x="441325" y="927100"/>
          <p14:tracePt t="8538" x="425450" y="917575"/>
          <p14:tracePt t="8554" x="415925" y="908050"/>
          <p14:tracePt t="8572" x="400050" y="885825"/>
          <p14:tracePt t="8588" x="390525" y="876300"/>
          <p14:tracePt t="8605" x="374650" y="869950"/>
          <p14:tracePt t="8621" x="365125" y="866775"/>
          <p14:tracePt t="8637" x="355600" y="866775"/>
          <p14:tracePt t="8654" x="352425" y="857250"/>
          <p14:tracePt t="8672" x="336550" y="850900"/>
          <p14:tracePt t="8687" x="320675" y="850900"/>
          <p14:tracePt t="8704" x="317500" y="841375"/>
          <p14:tracePt t="8721" x="311150" y="841375"/>
          <p14:tracePt t="8754" x="307975" y="841375"/>
          <p14:tracePt t="8771" x="292100" y="838200"/>
          <p14:tracePt t="8788" x="276225" y="838200"/>
          <p14:tracePt t="8804" x="266700" y="831850"/>
          <p14:tracePt t="8821" x="250825" y="825500"/>
          <p14:tracePt t="8837" x="241300" y="825500"/>
          <p14:tracePt t="8893" x="238125" y="825500"/>
          <p14:tracePt t="8915" x="228600" y="825500"/>
          <p14:tracePt t="8922" x="222250" y="825500"/>
          <p14:tracePt t="8937" x="215900" y="825500"/>
          <p14:tracePt t="8954" x="212725" y="825500"/>
          <p14:tracePt t="8993" x="206375" y="825500"/>
          <p14:tracePt t="9043" x="203200" y="825500"/>
          <p14:tracePt t="9642" x="209550" y="825500"/>
          <p14:tracePt t="9649" x="212725" y="825500"/>
          <p14:tracePt t="9657" x="219075" y="825500"/>
          <p14:tracePt t="9671" x="234950" y="822325"/>
          <p14:tracePt t="9688" x="263525" y="822325"/>
          <p14:tracePt t="9691" x="276225" y="822325"/>
          <p14:tracePt t="9705" x="285750" y="822325"/>
          <p14:tracePt t="9737" x="349250" y="822325"/>
          <p14:tracePt t="9771" x="396875" y="822325"/>
          <p14:tracePt t="9788" x="425450" y="822325"/>
          <p14:tracePt t="9806" x="460375" y="822325"/>
          <p14:tracePt t="9822" x="504825" y="831850"/>
          <p14:tracePt t="9838" x="549275" y="844550"/>
          <p14:tracePt t="9854" x="587375" y="863600"/>
          <p14:tracePt t="9871" x="650875" y="876300"/>
          <p14:tracePt t="9888" x="688975" y="876300"/>
          <p14:tracePt t="9904" x="708025" y="876300"/>
          <p14:tracePt t="9921" x="742950" y="876300"/>
          <p14:tracePt t="9937" x="765175" y="876300"/>
          <p14:tracePt t="9954" x="793750" y="876300"/>
          <p14:tracePt t="9971" x="841375" y="876300"/>
          <p14:tracePt t="9988" x="879475" y="873125"/>
          <p14:tracePt t="10004" x="920750" y="873125"/>
          <p14:tracePt t="10021" x="968375" y="873125"/>
          <p14:tracePt t="10038" x="993775" y="866775"/>
          <p14:tracePt t="10055" x="1031875" y="866775"/>
          <p14:tracePt t="10071" x="1054100" y="860425"/>
          <p14:tracePt t="10088" x="1085850" y="860425"/>
          <p14:tracePt t="10105" x="1117600" y="860425"/>
          <p14:tracePt t="10121" x="1149350" y="847725"/>
          <p14:tracePt t="10138" x="1177925" y="847725"/>
          <p14:tracePt t="10155" x="1216025" y="847725"/>
          <p14:tracePt t="10171" x="1231900" y="847725"/>
          <p14:tracePt t="10187" x="1247775" y="847725"/>
          <p14:tracePt t="10190" x="1254125" y="847725"/>
          <p14:tracePt t="10205" x="1263650" y="847725"/>
          <p14:tracePt t="10221" x="1273175" y="847725"/>
          <p14:tracePt t="10238" x="1282700" y="847725"/>
          <p14:tracePt t="10254" x="1301750" y="847725"/>
          <p14:tracePt t="10271" x="1311275" y="847725"/>
          <p14:tracePt t="10287" x="1317625" y="847725"/>
          <p14:tracePt t="11090" x="1333500" y="847725"/>
          <p14:tracePt t="11097" x="1346200" y="847725"/>
          <p14:tracePt t="11104" x="1355725" y="847725"/>
          <p14:tracePt t="11121" x="1384300" y="847725"/>
          <p14:tracePt t="11138" x="1406525" y="847725"/>
          <p14:tracePt t="11155" x="1441450" y="847725"/>
          <p14:tracePt t="11187" x="1466850" y="847725"/>
          <p14:tracePt t="11220" x="1495425" y="847725"/>
          <p14:tracePt t="11237" x="1504950" y="847725"/>
          <p14:tracePt t="11254" x="1520825" y="847725"/>
          <p14:tracePt t="11270" x="1536700" y="847725"/>
          <p14:tracePt t="11288" x="1546225" y="847725"/>
          <p14:tracePt t="11305" x="1555750" y="847725"/>
          <p14:tracePt t="11321" x="1565275" y="847725"/>
          <p14:tracePt t="11337" x="1581150" y="850900"/>
          <p14:tracePt t="11354" x="1593850" y="850900"/>
          <p14:tracePt t="11370" x="1609725" y="850900"/>
          <p14:tracePt t="11387" x="1638300" y="850900"/>
          <p14:tracePt t="11403" x="1666875" y="850900"/>
          <p14:tracePt t="11420" x="1685925" y="850900"/>
          <p14:tracePt t="11438" x="1698625" y="850900"/>
          <p14:tracePt t="11454" x="1711325" y="850900"/>
          <p14:tracePt t="11471" x="1727200" y="850900"/>
          <p14:tracePt t="11488" x="1758950" y="850900"/>
          <p14:tracePt t="11504" x="1781175" y="850900"/>
          <p14:tracePt t="11521" x="1809750" y="850900"/>
          <p14:tracePt t="11537" x="1825625" y="850900"/>
          <p14:tracePt t="11554" x="1847850" y="850900"/>
          <p14:tracePt t="11571" x="1851025" y="850900"/>
          <p14:tracePt t="11604" x="1860550" y="850900"/>
          <p14:tracePt t="11621" x="1870075" y="850900"/>
          <p14:tracePt t="11637" x="1882775" y="850900"/>
          <p14:tracePt t="11654" x="1920875" y="857250"/>
          <p14:tracePt t="11670" x="1943100" y="860425"/>
          <p14:tracePt t="11688" x="1984375" y="866775"/>
          <p14:tracePt t="11704" x="1993900" y="873125"/>
          <p14:tracePt t="11720" x="2003425" y="873125"/>
          <p14:tracePt t="11738" x="2041525" y="879475"/>
          <p14:tracePt t="11754" x="2089150" y="892175"/>
          <p14:tracePt t="11770" x="2127250" y="911225"/>
          <p14:tracePt t="11788" x="2187575" y="923925"/>
          <p14:tracePt t="11805" x="2235200" y="930275"/>
          <p14:tracePt t="11821" x="2270125" y="930275"/>
          <p14:tracePt t="11838" x="2311400" y="930275"/>
          <p14:tracePt t="11855" x="2346325" y="930275"/>
          <p14:tracePt t="11871" x="2390775" y="930275"/>
          <p14:tracePt t="11887" x="2454275" y="930275"/>
          <p14:tracePt t="11904" x="2482850" y="930275"/>
          <p14:tracePt t="11921" x="2527300" y="930275"/>
          <p14:tracePt t="11938" x="2559050" y="930275"/>
          <p14:tracePt t="11954" x="2587625" y="930275"/>
          <p14:tracePt t="11970" x="2609850" y="930275"/>
          <p14:tracePt t="11988" x="2651125" y="930275"/>
          <p14:tracePt t="12004" x="2689225" y="930275"/>
          <p14:tracePt t="12021" x="2717800" y="930275"/>
          <p14:tracePt t="12038" x="2755900" y="930275"/>
          <p14:tracePt t="12054" x="2771775" y="930275"/>
          <p14:tracePt t="12070" x="2781300" y="930275"/>
          <p14:tracePt t="12088" x="2803525" y="930275"/>
          <p14:tracePt t="12104" x="2813050" y="930275"/>
          <p14:tracePt t="12121" x="2822575" y="930275"/>
          <p14:tracePt t="12138" x="2838450" y="930275"/>
          <p14:tracePt t="12154" x="2857500" y="930275"/>
          <p14:tracePt t="12171" x="2879725" y="930275"/>
          <p14:tracePt t="12188" x="2914650" y="930275"/>
          <p14:tracePt t="12204" x="2924175" y="930275"/>
          <p14:tracePt t="12221" x="2933700" y="930275"/>
          <p14:tracePt t="12225" x="2940050" y="930275"/>
          <p14:tracePt t="12238" x="2952750" y="930275"/>
          <p14:tracePt t="12254" x="2962275" y="930275"/>
          <p14:tracePt t="12271" x="2974975" y="930275"/>
          <p14:tracePt t="12287" x="2994025" y="930275"/>
          <p14:tracePt t="12304" x="3022600" y="930275"/>
          <p14:tracePt t="12321" x="3044825" y="930275"/>
          <p14:tracePt t="12337" x="3086100" y="936625"/>
          <p14:tracePt t="12353" x="3108325" y="936625"/>
          <p14:tracePt t="12371" x="3124200" y="936625"/>
          <p14:tracePt t="12387" x="3149600" y="936625"/>
          <p14:tracePt t="12403" x="3178175" y="936625"/>
          <p14:tracePt t="12421" x="3200400" y="942975"/>
          <p14:tracePt t="12437" x="3241675" y="949325"/>
          <p14:tracePt t="12453" x="3251200" y="949325"/>
          <p14:tracePt t="12471" x="3260725" y="949325"/>
          <p14:tracePt t="12487" x="3282950" y="949325"/>
          <p14:tracePt t="12503" x="3292475" y="952500"/>
          <p14:tracePt t="12521" x="3302000" y="952500"/>
          <p14:tracePt t="12538" x="3314700" y="952500"/>
          <p14:tracePt t="12554" x="3321050" y="952500"/>
          <p14:tracePt t="12645" x="3330575" y="952500"/>
          <p14:tracePt t="13963" x="3359150" y="965200"/>
          <p14:tracePt t="13971" x="3384550" y="974725"/>
          <p14:tracePt t="13978" x="3422650" y="981075"/>
          <p14:tracePt t="13987" x="3448050" y="981075"/>
          <p14:tracePt t="14004" x="3549650" y="968375"/>
          <p14:tracePt t="14021" x="3698875" y="927100"/>
          <p14:tracePt t="14038" x="3775075" y="904875"/>
          <p14:tracePt t="14071" x="3895725" y="863600"/>
          <p14:tracePt t="14103" x="3994150" y="844550"/>
          <p14:tracePt t="14120" x="4054475" y="844550"/>
          <p14:tracePt t="14138" x="4092575" y="844550"/>
          <p14:tracePt t="14154" x="4121150" y="844550"/>
          <p14:tracePt t="14171" x="4149725" y="844550"/>
          <p14:tracePt t="14188" x="4168775" y="838200"/>
          <p14:tracePt t="14204" x="4178300" y="838200"/>
          <p14:tracePt t="14220" x="4200525" y="838200"/>
          <p14:tracePt t="14237" x="4222750" y="838200"/>
          <p14:tracePt t="14254" x="4241800" y="838200"/>
          <p14:tracePt t="14270" x="4276725" y="838200"/>
          <p14:tracePt t="14287" x="4286250" y="838200"/>
          <p14:tracePt t="14303" x="4295775" y="838200"/>
          <p14:tracePt t="14320" x="4308475" y="838200"/>
          <p14:tracePt t="14337" x="4324350" y="838200"/>
          <p14:tracePt t="14370" x="4330700" y="838200"/>
          <p14:tracePt t="14413" x="4333875" y="838200"/>
          <p14:tracePt t="15691" x="4340225" y="841375"/>
          <p14:tracePt t="15697" x="4343400" y="841375"/>
          <p14:tracePt t="15705" x="4349750" y="841375"/>
          <p14:tracePt t="15721" x="4359275" y="841375"/>
          <p14:tracePt t="15737" x="4368800" y="844550"/>
          <p14:tracePt t="15754" x="4400550" y="844550"/>
          <p14:tracePt t="15770" x="4438650" y="844550"/>
          <p14:tracePt t="15803" x="4543425" y="850900"/>
          <p14:tracePt t="15837" x="4603750" y="850900"/>
          <p14:tracePt t="15854" x="4641850" y="850900"/>
          <p14:tracePt t="15870" x="4657725" y="850900"/>
          <p14:tracePt t="15887" x="4667250" y="850900"/>
          <p14:tracePt t="15904" x="4705350" y="850900"/>
          <p14:tracePt t="15920" x="4737100" y="850900"/>
          <p14:tracePt t="15937" x="4759325" y="850900"/>
          <p14:tracePt t="15953" x="4797425" y="850900"/>
          <p14:tracePt t="15970" x="4806950" y="850900"/>
          <p14:tracePt t="15988" x="4816475" y="850900"/>
          <p14:tracePt t="16004" x="4832350" y="850900"/>
          <p14:tracePt t="16021" x="4848225" y="850900"/>
          <p14:tracePt t="16037" x="4864100" y="850900"/>
          <p14:tracePt t="16054" x="4883150" y="850900"/>
          <p14:tracePt t="16071" x="4899025" y="850900"/>
          <p14:tracePt t="16087" x="4908550" y="850900"/>
          <p14:tracePt t="16104" x="4921250" y="850900"/>
          <p14:tracePt t="16121" x="4933950" y="850900"/>
          <p14:tracePt t="16138" x="4946650" y="850900"/>
          <p14:tracePt t="16154" x="4962525" y="850900"/>
          <p14:tracePt t="16171" x="4972050" y="850900"/>
          <p14:tracePt t="16188" x="4991100" y="850900"/>
          <p14:tracePt t="16204" x="5000625" y="850900"/>
          <p14:tracePt t="16220" x="5013325" y="850900"/>
          <p14:tracePt t="16236" x="5022850" y="850900"/>
          <p14:tracePt t="16254" x="5026025" y="850900"/>
          <p14:tracePt t="16290" x="5032375" y="850900"/>
          <p14:tracePt t="16296" x="5035550" y="850900"/>
          <p14:tracePt t="16304" x="5045075" y="850900"/>
          <p14:tracePt t="16320" x="5057775" y="850900"/>
          <p14:tracePt t="16337" x="5067300" y="850900"/>
          <p14:tracePt t="16353" x="5086350" y="850900"/>
          <p14:tracePt t="16370" x="5108575" y="850900"/>
          <p14:tracePt t="16387" x="5121275" y="850900"/>
          <p14:tracePt t="16404" x="5149850" y="850900"/>
          <p14:tracePt t="16420" x="5165725" y="850900"/>
          <p14:tracePt t="16436" x="5175250" y="850900"/>
          <p14:tracePt t="16453" x="5200650" y="850900"/>
          <p14:tracePt t="16470" x="5210175" y="850900"/>
          <p14:tracePt t="16487" x="5222875" y="850900"/>
          <p14:tracePt t="16504" x="5232400" y="850900"/>
          <p14:tracePt t="16521" x="5248275" y="850900"/>
          <p14:tracePt t="16538" x="5254625" y="850900"/>
          <p14:tracePt t="16573" x="5257800" y="850900"/>
          <p14:tracePt t="16581" x="5264150" y="850900"/>
          <p14:tracePt t="16587" x="5267325" y="850900"/>
          <p14:tracePt t="16604" x="5273675" y="850900"/>
          <p14:tracePt t="16620" x="5276850" y="850900"/>
          <p14:tracePt t="17096" x="5276850" y="857250"/>
          <p14:tracePt t="17110" x="5276850" y="866775"/>
          <p14:tracePt t="17120" x="5276850" y="869950"/>
          <p14:tracePt t="17137" x="5276850" y="850900"/>
          <p14:tracePt t="17596" x="5295900" y="857250"/>
          <p14:tracePt t="17602" x="5314950" y="863600"/>
          <p14:tracePt t="17622" x="5394325" y="882650"/>
          <p14:tracePt t="17638" x="5454650" y="882650"/>
          <p14:tracePt t="17654" x="5514975" y="882650"/>
          <p14:tracePt t="17672" x="5584825" y="882650"/>
          <p14:tracePt t="17687" x="5619750" y="882650"/>
          <p14:tracePt t="17720" x="5680075" y="882650"/>
          <p14:tracePt t="17753" x="5778500" y="882650"/>
          <p14:tracePt t="17772" x="5819775" y="889000"/>
          <p14:tracePt t="17787" x="5848350" y="895350"/>
          <p14:tracePt t="17804" x="5864225" y="895350"/>
          <p14:tracePt t="17822" x="5880100" y="895350"/>
          <p14:tracePt t="17837" x="5902325" y="895350"/>
          <p14:tracePt t="17853" x="5915025" y="901700"/>
          <p14:tracePt t="17870" x="5943600" y="911225"/>
          <p14:tracePt t="17886" x="5959475" y="911225"/>
          <p14:tracePt t="17903" x="5975350" y="917575"/>
          <p14:tracePt t="17920" x="5991225" y="917575"/>
          <p14:tracePt t="17937" x="6010275" y="917575"/>
          <p14:tracePt t="17953" x="6022975" y="917575"/>
          <p14:tracePt t="17971" x="6048375" y="917575"/>
          <p14:tracePt t="17987" x="6076950" y="917575"/>
          <p14:tracePt t="18004" x="6105525" y="917575"/>
          <p14:tracePt t="18021" x="6153150" y="917575"/>
          <p14:tracePt t="18037" x="6175375" y="917575"/>
          <p14:tracePt t="18053" x="6184900" y="917575"/>
          <p14:tracePt t="18070" x="6194425" y="917575"/>
          <p14:tracePt t="18329" x="6200775" y="917575"/>
          <p14:tracePt t="18336" x="6203950" y="917575"/>
          <p14:tracePt t="18354" x="6213475" y="917575"/>
          <p14:tracePt t="18371" x="6235700" y="917575"/>
          <p14:tracePt t="18387" x="6245225" y="917575"/>
          <p14:tracePt t="18403" x="6267450" y="917575"/>
          <p14:tracePt t="18420" x="6321425" y="917575"/>
          <p14:tracePt t="18436" x="6359525" y="923925"/>
          <p14:tracePt t="18453" x="6378575" y="923925"/>
          <p14:tracePt t="18470" x="6419850" y="923925"/>
          <p14:tracePt t="18486" x="6435725" y="923925"/>
          <p14:tracePt t="18503" x="6445250" y="923925"/>
          <p14:tracePt t="18520" x="6467475" y="923925"/>
          <p14:tracePt t="18537" x="6477000" y="923925"/>
          <p14:tracePt t="18553" x="6486525" y="923925"/>
          <p14:tracePt t="18570" x="6496050" y="923925"/>
          <p14:tracePt t="18587" x="6499225" y="923925"/>
          <p14:tracePt t="20105" x="6524625" y="936625"/>
          <p14:tracePt t="20112" x="6553200" y="949325"/>
          <p14:tracePt t="20120" x="6600825" y="968375"/>
          <p14:tracePt t="20137" x="6708775" y="984250"/>
          <p14:tracePt t="20153" x="6880225" y="984250"/>
          <p14:tracePt t="20171" x="7029450" y="984250"/>
          <p14:tracePt t="20203" x="7324725" y="1016000"/>
          <p14:tracePt t="20236" x="7435850" y="1025525"/>
          <p14:tracePt t="20253" x="7515225" y="1025525"/>
          <p14:tracePt t="20270" x="7553325" y="1025525"/>
          <p14:tracePt t="20287" x="7588250" y="1025525"/>
          <p14:tracePt t="20304" x="7620000" y="1025525"/>
          <p14:tracePt t="20320" x="7629525" y="1025525"/>
          <p14:tracePt t="20337" x="7645400" y="1025525"/>
          <p14:tracePt t="20353" x="7661275" y="1025525"/>
          <p14:tracePt t="20369" x="7670800" y="1025525"/>
          <p14:tracePt t="20387" x="7680325" y="1025525"/>
          <p14:tracePt t="20404" x="7699375" y="1025525"/>
          <p14:tracePt t="20420" x="7708900" y="1025525"/>
          <p14:tracePt t="20437" x="7715250" y="1025525"/>
          <p14:tracePt t="20453" x="7724775" y="1022350"/>
          <p14:tracePt t="20469" x="7731125" y="1022350"/>
          <p14:tracePt t="20486" x="7740650" y="1016000"/>
          <p14:tracePt t="20503" x="7747000" y="1012825"/>
          <p14:tracePt t="20520" x="7750175" y="996950"/>
          <p14:tracePt t="20554" x="7759700" y="981075"/>
          <p14:tracePt t="20570" x="7759700" y="977900"/>
          <p14:tracePt t="20586" x="7766050" y="968375"/>
          <p14:tracePt t="20604" x="7766050" y="952500"/>
          <p14:tracePt t="20620" x="7766050" y="942975"/>
          <p14:tracePt t="20637" x="7766050" y="933450"/>
          <p14:tracePt t="20653" x="7766050" y="914400"/>
          <p14:tracePt t="20670" x="7766050" y="908050"/>
          <p14:tracePt t="20745" x="7766050" y="904875"/>
          <p14:tracePt t="21715" x="7689850" y="876300"/>
          <p14:tracePt t="21722" x="7553325" y="831850"/>
          <p14:tracePt t="21736" x="7178675" y="720725"/>
          <p14:tracePt t="21753" x="6858000" y="654050"/>
          <p14:tracePt t="21770" x="6534150" y="619125"/>
          <p14:tracePt t="21786" x="6153150" y="619125"/>
          <p14:tracePt t="21803" x="5937250" y="619125"/>
          <p14:tracePt t="21836" x="5359400" y="625475"/>
          <p14:tracePt t="21870" x="4759325" y="625475"/>
          <p14:tracePt t="21889" x="4378325" y="625475"/>
          <p14:tracePt t="21905" x="4140200" y="635000"/>
          <p14:tracePt t="21920" x="3956050" y="654050"/>
          <p14:tracePt t="21937" x="3711575" y="673100"/>
          <p14:tracePt t="21954" x="3549650" y="688975"/>
          <p14:tracePt t="21970" x="3403600" y="688975"/>
          <p14:tracePt t="21986" x="3171825" y="688975"/>
          <p14:tracePt t="22003" x="3035300" y="698500"/>
          <p14:tracePt t="22021" x="2879725" y="714375"/>
          <p14:tracePt t="22036" x="2797175" y="723900"/>
          <p14:tracePt t="22053" x="2736850" y="730250"/>
          <p14:tracePt t="22069" x="2673350" y="730250"/>
          <p14:tracePt t="22086" x="2619375" y="730250"/>
          <p14:tracePt t="22102" x="2581275" y="730250"/>
          <p14:tracePt t="22119" x="2552700" y="730250"/>
          <p14:tracePt t="22136" x="2498725" y="730250"/>
          <p14:tracePt t="22153" x="2454275" y="730250"/>
          <p14:tracePt t="22171" x="2393950" y="730250"/>
          <p14:tracePt t="22187" x="2349500" y="730250"/>
          <p14:tracePt t="22204" x="2298700" y="730250"/>
          <p14:tracePt t="22221" x="2225675" y="749300"/>
          <p14:tracePt t="22237" x="2171700" y="768350"/>
          <p14:tracePt t="22253" x="2105025" y="790575"/>
          <p14:tracePt t="22271" x="2000250" y="838200"/>
          <p14:tracePt t="22286" x="1933575" y="866775"/>
          <p14:tracePt t="22303" x="1873250" y="901700"/>
          <p14:tracePt t="22321" x="1809750" y="936625"/>
          <p14:tracePt t="22336" x="1784350" y="946150"/>
          <p14:tracePt t="22353" x="1768475" y="952500"/>
          <p14:tracePt t="22700" x="1739900" y="952500"/>
          <p14:tracePt t="22708" x="1714500" y="952500"/>
          <p14:tracePt t="22721" x="1663700" y="952500"/>
          <p14:tracePt t="22736" x="1619250" y="952500"/>
          <p14:tracePt t="22754" x="1574800" y="952500"/>
          <p14:tracePt t="22770" x="1514475" y="952500"/>
          <p14:tracePt t="22786" x="1460500" y="952500"/>
          <p14:tracePt t="22820" x="1289050" y="981075"/>
          <p14:tracePt t="22852" x="1139825" y="1012825"/>
          <p14:tracePt t="22870" x="1047750" y="1041400"/>
          <p14:tracePt t="22886" x="1003300" y="1047750"/>
          <p14:tracePt t="22903" x="968375" y="1054100"/>
          <p14:tracePt t="22920" x="901700" y="1073150"/>
          <p14:tracePt t="22936" x="857250" y="1079500"/>
          <p14:tracePt t="22953" x="796925" y="1098550"/>
          <p14:tracePt t="22971" x="708025" y="1114425"/>
          <p14:tracePt t="22987" x="650875" y="1127125"/>
          <p14:tracePt t="23004" x="606425" y="1139825"/>
          <p14:tracePt t="23020" x="552450" y="1139825"/>
          <p14:tracePt t="23036" x="514350" y="1139825"/>
          <p14:tracePt t="23053" x="485775" y="1139825"/>
          <p14:tracePt t="23070" x="444500" y="1139825"/>
          <p14:tracePt t="23086" x="415925" y="1139825"/>
          <p14:tracePt t="23104" x="393700" y="1139825"/>
          <p14:tracePt t="23120" x="352425" y="1139825"/>
          <p14:tracePt t="23137" x="333375" y="1139825"/>
          <p14:tracePt t="23153" x="301625" y="1139825"/>
          <p14:tracePt t="23169" x="247650" y="1139825"/>
          <p14:tracePt t="23186" x="225425" y="1139825"/>
          <p14:tracePt t="23203" x="203200" y="1139825"/>
          <p14:tracePt t="23219" x="190500" y="1139825"/>
          <p14:tracePt t="23236" x="180975" y="1139825"/>
          <p14:tracePt t="23448" x="193675" y="1139825"/>
          <p14:tracePt t="23455" x="212725" y="1139825"/>
          <p14:tracePt t="23469" x="254000" y="1139825"/>
          <p14:tracePt t="23486" x="314325" y="1139825"/>
          <p14:tracePt t="23503" x="393700" y="1139825"/>
          <p14:tracePt t="23519" x="549275" y="1165225"/>
          <p14:tracePt t="23536" x="612775" y="1177925"/>
          <p14:tracePt t="23553" x="673100" y="1184275"/>
          <p14:tracePt t="23569" x="752475" y="1184275"/>
          <p14:tracePt t="23586" x="809625" y="1184275"/>
          <p14:tracePt t="23603" x="869950" y="1184275"/>
          <p14:tracePt t="23620" x="955675" y="1184275"/>
          <p14:tracePt t="23636" x="1035050" y="1184275"/>
          <p14:tracePt t="23653" x="1139825" y="1184275"/>
          <p14:tracePt t="23669" x="1270000" y="1184275"/>
          <p14:tracePt t="23686" x="1320800" y="1184275"/>
          <p14:tracePt t="23703" x="1365250" y="1184275"/>
          <p14:tracePt t="23719" x="1428750" y="1184275"/>
          <p14:tracePt t="23736" x="1463675" y="1184275"/>
          <p14:tracePt t="23754" x="1511300" y="1168400"/>
          <p14:tracePt t="23770" x="1593850" y="1168400"/>
          <p14:tracePt t="23786" x="1654175" y="1168400"/>
          <p14:tracePt t="23803" x="1692275" y="1168400"/>
          <p14:tracePt t="23820" x="1752600" y="1168400"/>
          <p14:tracePt t="23836" x="1774825" y="1168400"/>
          <p14:tracePt t="23853" x="1806575" y="1168400"/>
          <p14:tracePt t="23870" x="1838325" y="1168400"/>
          <p14:tracePt t="23886" x="1866900" y="1168400"/>
          <p14:tracePt t="23904" x="1908175" y="1168400"/>
          <p14:tracePt t="23919" x="1930400" y="1168400"/>
          <p14:tracePt t="23936" x="1965325" y="1168400"/>
          <p14:tracePt t="23953" x="2000250" y="1184275"/>
          <p14:tracePt t="23970" x="2009775" y="1190625"/>
          <p14:tracePt t="23986" x="2025650" y="1193800"/>
          <p14:tracePt t="24003" x="2041525" y="1193800"/>
          <p14:tracePt t="24019" x="2051050" y="1200150"/>
          <p14:tracePt t="24036" x="2060575" y="1200150"/>
          <p14:tracePt t="24053" x="2070100" y="1203325"/>
          <p14:tracePt t="24148" x="2063750" y="1203325"/>
          <p14:tracePt t="24155" x="2057400" y="1203325"/>
          <p14:tracePt t="24170" x="2047875" y="1203325"/>
          <p14:tracePt t="24186" x="2038350" y="1203325"/>
          <p14:tracePt t="24204" x="2012950" y="1203325"/>
          <p14:tracePt t="24220" x="1981200" y="1190625"/>
          <p14:tracePt t="24237" x="1936750" y="1177925"/>
          <p14:tracePt t="24253" x="1841500" y="1123950"/>
          <p14:tracePt t="24269" x="1784350" y="1111250"/>
          <p14:tracePt t="24286" x="1720850" y="1095375"/>
          <p14:tracePt t="24303" x="1657350" y="1076325"/>
          <p14:tracePt t="24319" x="1619250" y="1063625"/>
          <p14:tracePt t="24336" x="1597025" y="1063625"/>
          <p14:tracePt t="24354" x="1555750" y="1060450"/>
          <p14:tracePt t="24370" x="1533525" y="1054100"/>
          <p14:tracePt t="24386" x="1504950" y="1047750"/>
          <p14:tracePt t="24403" x="1470025" y="1028700"/>
          <p14:tracePt t="24419" x="1422400" y="1016000"/>
          <p14:tracePt t="24436" x="1358900" y="993775"/>
          <p14:tracePt t="24454" x="1270000" y="974725"/>
          <p14:tracePt t="24470" x="1212850" y="962025"/>
          <p14:tracePt t="24486" x="1168400" y="955675"/>
          <p14:tracePt t="24504" x="1104900" y="949325"/>
          <p14:tracePt t="24519" x="1060450" y="936625"/>
          <p14:tracePt t="24536" x="987425" y="920750"/>
          <p14:tracePt t="24553" x="857250" y="920750"/>
          <p14:tracePt t="24569" x="787400" y="920750"/>
          <p14:tracePt t="24586" x="720725" y="920750"/>
          <p14:tracePt t="24603" x="590550" y="920750"/>
          <p14:tracePt t="24619" x="520700" y="920750"/>
          <p14:tracePt t="24636" x="476250" y="923925"/>
          <p14:tracePt t="24653" x="412750" y="936625"/>
          <p14:tracePt t="24670" x="368300" y="949325"/>
          <p14:tracePt t="24686" x="323850" y="962025"/>
          <p14:tracePt t="24702" x="266700" y="981075"/>
          <p14:tracePt t="24720" x="234950" y="993775"/>
          <p14:tracePt t="24736" x="190500" y="1012825"/>
          <p14:tracePt t="24753" x="133350" y="1025525"/>
          <p14:tracePt t="24770" x="111125" y="1038225"/>
          <p14:tracePt t="24786" x="73025" y="1050925"/>
          <p14:tracePt t="24803" x="38100" y="1073150"/>
          <p14:tracePt t="24819" x="12700" y="1085850"/>
          <p14:tracePt t="24836" x="3175" y="1095375"/>
          <p14:tracePt t="25003" x="6350" y="1279525"/>
          <p14:tracePt t="25010" x="19050" y="1298575"/>
          <p14:tracePt t="25019" x="31750" y="1311275"/>
          <p14:tracePt t="25036" x="57150" y="1330325"/>
          <p14:tracePt t="25053" x="92075" y="1352550"/>
          <p14:tracePt t="25070" x="136525" y="1365250"/>
          <p14:tracePt t="25085" x="180975" y="1377950"/>
          <p14:tracePt t="25102" x="247650" y="1397000"/>
          <p14:tracePt t="25119" x="276225" y="1409700"/>
          <p14:tracePt t="25136" x="307975" y="1428750"/>
          <p14:tracePt t="25153" x="323850" y="1431925"/>
          <p14:tracePt t="25170" x="333375" y="1431925"/>
          <p14:tracePt t="25186" x="352425" y="1431925"/>
          <p14:tracePt t="25203" x="387350" y="1438275"/>
          <p14:tracePt t="25219" x="431800" y="1444625"/>
          <p14:tracePt t="25235" x="476250" y="1450975"/>
          <p14:tracePt t="25252" x="539750" y="1457325"/>
          <p14:tracePt t="25269" x="574675" y="1457325"/>
          <p14:tracePt t="25286" x="612775" y="1457325"/>
          <p14:tracePt t="25303" x="666750" y="1457325"/>
          <p14:tracePt t="25320" x="695325" y="1457325"/>
          <p14:tracePt t="25336" x="739775" y="1454150"/>
          <p14:tracePt t="25353" x="828675" y="1447800"/>
          <p14:tracePt t="25369" x="879475" y="1447800"/>
          <p14:tracePt t="25386" x="930275" y="1441450"/>
          <p14:tracePt t="25403" x="1009650" y="1435100"/>
          <p14:tracePt t="25420" x="1054100" y="1422400"/>
          <p14:tracePt t="25436" x="1120775" y="1400175"/>
          <p14:tracePt t="25453" x="1200150" y="1381125"/>
          <p14:tracePt t="25470" x="1254125" y="1368425"/>
          <p14:tracePt t="25486" x="1308100" y="1355725"/>
          <p14:tracePt t="25502" x="1454150" y="1323975"/>
          <p14:tracePt t="25519" x="1536700" y="1308100"/>
          <p14:tracePt t="25536" x="1612900" y="1292225"/>
          <p14:tracePt t="25552" x="1701800" y="1273175"/>
          <p14:tracePt t="25569" x="1768475" y="1250950"/>
          <p14:tracePt t="25587" x="1838325" y="1231900"/>
          <p14:tracePt t="25603" x="1876425" y="1219200"/>
          <p14:tracePt t="25620" x="1924050" y="1206500"/>
          <p14:tracePt t="25637" x="1971675" y="1193800"/>
          <p14:tracePt t="25652" x="2000250" y="1193800"/>
          <p14:tracePt t="25669" x="2032000" y="1187450"/>
          <p14:tracePt t="25687" x="2073275" y="1174750"/>
          <p14:tracePt t="25703" x="2082800" y="1171575"/>
          <p14:tracePt t="25719" x="2092325" y="1171575"/>
          <p14:tracePt t="25735" x="2101850" y="1171575"/>
          <p14:tracePt t="25753" x="2111375" y="1171575"/>
          <p14:tracePt t="25809" x="2111375" y="1165225"/>
          <p14:tracePt t="25823" x="2111375" y="1162050"/>
          <p14:tracePt t="25830" x="2111375" y="1155700"/>
          <p14:tracePt t="25837" x="2111375" y="1149350"/>
          <p14:tracePt t="25853" x="2111375" y="1136650"/>
          <p14:tracePt t="25870" x="2111375" y="1127125"/>
          <p14:tracePt t="25887" x="2098675" y="1114425"/>
          <p14:tracePt t="25903" x="2089150" y="1104900"/>
          <p14:tracePt t="25919" x="2079625" y="1092200"/>
          <p14:tracePt t="25936" x="2060575" y="1076325"/>
          <p14:tracePt t="25953" x="2051050" y="1066800"/>
          <p14:tracePt t="25969" x="2035175" y="1054100"/>
          <p14:tracePt t="25986" x="1990725" y="1031875"/>
          <p14:tracePt t="26003" x="1968500" y="1019175"/>
          <p14:tracePt t="26020" x="1936750" y="1006475"/>
          <p14:tracePt t="26036" x="1873250" y="987425"/>
          <p14:tracePt t="26053" x="1841500" y="968375"/>
          <p14:tracePt t="26069" x="1797050" y="962025"/>
          <p14:tracePt t="26086" x="1717675" y="949325"/>
          <p14:tracePt t="26102" x="1657350" y="936625"/>
          <p14:tracePt t="26120" x="1606550" y="936625"/>
          <p14:tracePt t="26136" x="1543050" y="936625"/>
          <p14:tracePt t="26153" x="1514475" y="936625"/>
          <p14:tracePt t="26170" x="1492250" y="936625"/>
          <p14:tracePt t="26186" x="1450975" y="923925"/>
          <p14:tracePt t="26203" x="1412875" y="917575"/>
          <p14:tracePt t="26219" x="1358900" y="904875"/>
          <p14:tracePt t="26236" x="1279525" y="904875"/>
          <p14:tracePt t="26252" x="1228725" y="904875"/>
          <p14:tracePt t="26269" x="1184275" y="904875"/>
          <p14:tracePt t="26286" x="1152525" y="904875"/>
          <p14:tracePt t="26302" x="1123950" y="904875"/>
          <p14:tracePt t="26319" x="1079500" y="904875"/>
          <p14:tracePt t="26336" x="1000125" y="904875"/>
          <p14:tracePt t="26352" x="942975" y="904875"/>
          <p14:tracePt t="26370" x="904875" y="904875"/>
          <p14:tracePt t="26385" x="850900" y="904875"/>
          <p14:tracePt t="26402" x="819150" y="904875"/>
          <p14:tracePt t="26419" x="803275" y="904875"/>
          <p14:tracePt t="26436" x="784225" y="904875"/>
          <p14:tracePt t="26453" x="758825" y="904875"/>
          <p14:tracePt t="26469" x="727075" y="904875"/>
          <p14:tracePt t="26471" x="701675" y="904875"/>
          <p14:tracePt t="26486" x="666750" y="908050"/>
          <p14:tracePt t="26502" x="628650" y="908050"/>
          <p14:tracePt t="26519" x="606425" y="914400"/>
          <p14:tracePt t="26536" x="577850" y="914400"/>
          <p14:tracePt t="26552" x="568325" y="914400"/>
          <p14:tracePt t="26569" x="558800" y="914400"/>
          <p14:tracePt t="26586" x="536575" y="920750"/>
          <p14:tracePt t="26602" x="527050" y="930275"/>
          <p14:tracePt t="26619" x="517525" y="939800"/>
          <p14:tracePt t="26636" x="504825" y="952500"/>
          <p14:tracePt t="26652" x="485775" y="968375"/>
          <p14:tracePt t="26669" x="482600" y="981075"/>
          <p14:tracePt t="26702" x="482600" y="990600"/>
          <p14:tracePt t="26719" x="482600" y="1000125"/>
          <p14:tracePt t="26736" x="482600" y="1019175"/>
          <p14:tracePt t="26752" x="482600" y="1028700"/>
          <p14:tracePt t="26769" x="482600" y="1038225"/>
          <p14:tracePt t="26786" x="482600" y="1054100"/>
          <p14:tracePt t="26802" x="482600" y="1069975"/>
          <p14:tracePt t="26819" x="482600" y="1079500"/>
          <p14:tracePt t="26835" x="495300" y="1092200"/>
          <p14:tracePt t="26853" x="498475" y="1101725"/>
          <p14:tracePt t="26870" x="508000" y="1117600"/>
          <p14:tracePt t="26885" x="523875" y="1133475"/>
          <p14:tracePt t="26902" x="533400" y="1143000"/>
          <p14:tracePt t="26919" x="561975" y="1155700"/>
          <p14:tracePt t="26936" x="612775" y="1177925"/>
          <p14:tracePt t="26952" x="635000" y="1184275"/>
          <p14:tracePt t="26970" x="650875" y="1184275"/>
          <p14:tracePt t="26986" x="663575" y="1184275"/>
          <p14:tracePt t="27028" x="669925" y="1184275"/>
          <p14:tracePt t="27035" x="673100" y="1184275"/>
          <p14:tracePt t="27052" x="685800" y="1184275"/>
          <p14:tracePt t="27070" x="704850" y="1184275"/>
          <p14:tracePt t="27086" x="733425" y="1184275"/>
          <p14:tracePt t="27102" x="742950" y="1190625"/>
          <p14:tracePt t="27120" x="752475" y="1190625"/>
          <p14:tracePt t="27136" x="765175" y="1190625"/>
          <p14:tracePt t="27170" x="777875" y="1190625"/>
          <p14:tracePt t="27186" x="787400" y="1190625"/>
          <p14:tracePt t="27202" x="806450" y="1190625"/>
          <p14:tracePt t="27220" x="869950" y="1190625"/>
          <p14:tracePt t="27236" x="914400" y="1190625"/>
          <p14:tracePt t="27253" x="949325" y="1190625"/>
          <p14:tracePt t="27270" x="977900" y="1190625"/>
          <p14:tracePt t="27285" x="987425" y="1190625"/>
          <p14:tracePt t="27303" x="1012825" y="1190625"/>
          <p14:tracePt t="27319" x="1079500" y="1187450"/>
          <p14:tracePt t="27336" x="1152525" y="1171575"/>
          <p14:tracePt t="27353" x="1250950" y="1146175"/>
          <p14:tracePt t="27370" x="1339850" y="1133475"/>
          <p14:tracePt t="27386" x="1377950" y="1133475"/>
          <p14:tracePt t="27402" x="1393825" y="1133475"/>
          <p14:tracePt t="27419" x="1412875" y="1133475"/>
          <p14:tracePt t="27435" x="1419225" y="1133475"/>
          <p14:tracePt t="27453" x="1428750" y="1133475"/>
          <p14:tracePt t="27471" x="1447800" y="1127125"/>
          <p14:tracePt t="27486" x="1485900" y="1120775"/>
          <p14:tracePt t="27503" x="1520825" y="1114425"/>
          <p14:tracePt t="27519" x="1562100" y="1108075"/>
          <p14:tracePt t="27536" x="1584325" y="1104900"/>
          <p14:tracePt t="27552" x="1593850" y="1104900"/>
          <p14:tracePt t="27569" x="1609725" y="1104900"/>
          <p14:tracePt t="27586" x="1612900" y="1104900"/>
          <p14:tracePt t="27628" x="1619250" y="1104900"/>
          <p14:tracePt t="27677" x="1622425" y="1104900"/>
          <p14:tracePt t="30359" x="1638300" y="1098550"/>
          <p14:tracePt t="30366" x="1657350" y="1092200"/>
          <p14:tracePt t="30373" x="1670050" y="1085850"/>
          <p14:tracePt t="30387" x="1701800" y="1073150"/>
          <p14:tracePt t="30403" x="1724025" y="1063625"/>
          <p14:tracePt t="30419" x="1755775" y="1044575"/>
          <p14:tracePt t="30452" x="1822450" y="1016000"/>
          <p14:tracePt t="30486" x="1844675" y="1000125"/>
          <p14:tracePt t="30503" x="1854200" y="1000125"/>
          <p14:tracePt t="30536" x="1866900" y="1000125"/>
          <p14:tracePt t="30553" x="1876425" y="990600"/>
          <p14:tracePt t="30569" x="1905000" y="977900"/>
          <p14:tracePt t="30586" x="1968500" y="977900"/>
          <p14:tracePt t="30602" x="2012950" y="977900"/>
          <p14:tracePt t="30619" x="2073275" y="987425"/>
          <p14:tracePt t="30636" x="2165350" y="1016000"/>
          <p14:tracePt t="30652" x="2225675" y="1016000"/>
          <p14:tracePt t="30669" x="2298700" y="1022350"/>
          <p14:tracePt t="30686" x="2463800" y="1038225"/>
          <p14:tracePt t="30703" x="2613025" y="1057275"/>
          <p14:tracePt t="30719" x="2720975" y="1082675"/>
          <p14:tracePt t="30736" x="2844800" y="1104900"/>
          <p14:tracePt t="30752" x="2908300" y="1117600"/>
          <p14:tracePt t="30769" x="2946400" y="1130300"/>
          <p14:tracePt t="30786" x="3003550" y="1149350"/>
          <p14:tracePt t="30802" x="3048000" y="1162050"/>
          <p14:tracePt t="30819" x="3101975" y="1174750"/>
          <p14:tracePt t="30836" x="3175000" y="1209675"/>
          <p14:tracePt t="30852" x="3213100" y="1228725"/>
          <p14:tracePt t="30869" x="3241675" y="1241425"/>
          <p14:tracePt t="30885" x="3257550" y="1260475"/>
          <p14:tracePt t="30902" x="3267075" y="1270000"/>
          <p14:tracePt t="30919" x="3282950" y="1276350"/>
          <p14:tracePt t="30936" x="3298825" y="1285875"/>
          <p14:tracePt t="30952" x="3308350" y="1295400"/>
          <p14:tracePt t="30969" x="3336925" y="1308100"/>
          <p14:tracePt t="30986" x="3359150" y="1320800"/>
          <p14:tracePt t="31002" x="3368675" y="1323975"/>
          <p14:tracePt t="31019" x="3378200" y="1323975"/>
          <p14:tracePt t="31050" x="3387725" y="1323975"/>
          <p14:tracePt t="31057" x="3394075" y="1323975"/>
          <p14:tracePt t="31068" x="3397250" y="1330325"/>
          <p14:tracePt t="31085" x="3419475" y="1333500"/>
          <p14:tracePt t="31102" x="3454400" y="1333500"/>
          <p14:tracePt t="31119" x="3476625" y="1333500"/>
          <p14:tracePt t="31135" x="3511550" y="1333500"/>
          <p14:tracePt t="31152" x="3521075" y="1333500"/>
          <p14:tracePt t="31169" x="3530600" y="1333500"/>
          <p14:tracePt t="31185" x="3530600" y="1327150"/>
          <p14:tracePt t="31202" x="3530600" y="1323975"/>
          <p14:tracePt t="31415" x="3530600" y="1317625"/>
          <p14:tracePt t="31429" x="3530600" y="1314450"/>
          <p14:tracePt t="31437" x="3524250" y="1308100"/>
          <p14:tracePt t="31453" x="3514725" y="1304925"/>
          <p14:tracePt t="31469" x="3505200" y="1295400"/>
          <p14:tracePt t="31486" x="3486150" y="1289050"/>
          <p14:tracePt t="31503" x="3476625" y="1282700"/>
          <p14:tracePt t="31519" x="3463925" y="1273175"/>
          <p14:tracePt t="31524" x="3460750" y="1273175"/>
          <p14:tracePt t="31536" x="3444875" y="1266825"/>
          <p14:tracePt t="31553" x="3435350" y="1263650"/>
          <p14:tracePt t="31568" x="3425825" y="1257300"/>
          <p14:tracePt t="31585" x="3384550" y="1247775"/>
          <p14:tracePt t="31602" x="3362325" y="1235075"/>
          <p14:tracePt t="31619" x="3330575" y="1228725"/>
          <p14:tracePt t="31635" x="3311525" y="1228725"/>
          <p14:tracePt t="31652" x="3298825" y="1228725"/>
          <p14:tracePt t="31669" x="3289300" y="1228725"/>
          <p14:tracePt t="31685" x="3270250" y="1228725"/>
          <p14:tracePt t="31702" x="3260725" y="1228725"/>
          <p14:tracePt t="31719" x="3251200" y="1228725"/>
          <p14:tracePt t="31736" x="3232150" y="1228725"/>
          <p14:tracePt t="31752" x="3222625" y="1228725"/>
          <p14:tracePt t="31769" x="3209925" y="1228725"/>
          <p14:tracePt t="31992" x="3219450" y="1228725"/>
          <p14:tracePt t="31999" x="3222625" y="1228725"/>
          <p14:tracePt t="32006" x="3228975" y="1228725"/>
          <p14:tracePt t="32018" x="3232150" y="1228725"/>
          <p14:tracePt t="32035" x="3248025" y="1222375"/>
          <p14:tracePt t="32052" x="3276600" y="1219200"/>
          <p14:tracePt t="32069" x="3311525" y="1212850"/>
          <p14:tracePt t="32086" x="3340100" y="1212850"/>
          <p14:tracePt t="32102" x="3368675" y="1212850"/>
          <p14:tracePt t="32118" x="3397250" y="1212850"/>
          <p14:tracePt t="32135" x="3432175" y="1212850"/>
          <p14:tracePt t="32152" x="3460750" y="1206500"/>
          <p14:tracePt t="32169" x="3482975" y="1206500"/>
          <p14:tracePt t="32185" x="3514725" y="1206500"/>
          <p14:tracePt t="32202" x="3536950" y="1200150"/>
          <p14:tracePt t="32219" x="3594100" y="1200150"/>
          <p14:tracePt t="32235" x="3622675" y="1200150"/>
          <p14:tracePt t="32252" x="3644900" y="1200150"/>
          <p14:tracePt t="32269" x="3657600" y="1200150"/>
          <p14:tracePt t="32285" x="3670300" y="1200150"/>
          <p14:tracePt t="32393" x="3660775" y="1200150"/>
          <p14:tracePt t="32400" x="3657600" y="1200150"/>
          <p14:tracePt t="32420" x="3641725" y="1212850"/>
          <p14:tracePt t="32436" x="3632200" y="1216025"/>
          <p14:tracePt t="32452" x="3603625" y="1228725"/>
          <p14:tracePt t="32469" x="3575050" y="1228725"/>
          <p14:tracePt t="32486" x="3565525" y="1228725"/>
          <p14:tracePt t="32502" x="3546475" y="1228725"/>
          <p14:tracePt t="32519" x="3517900" y="1228725"/>
          <p14:tracePt t="32535" x="3489325" y="1228725"/>
          <p14:tracePt t="32552" x="3467100" y="1228725"/>
          <p14:tracePt t="32569" x="3429000" y="1228725"/>
          <p14:tracePt t="32585" x="3413125" y="1228725"/>
          <p14:tracePt t="32602" x="3400425" y="1228725"/>
          <p14:tracePt t="32619" x="3381375" y="1228725"/>
          <p14:tracePt t="32635" x="3371850" y="1228725"/>
          <p14:tracePt t="32652" x="3362325" y="1228725"/>
          <p14:tracePt t="32668" x="3355975" y="1228725"/>
          <p14:tracePt t="32685" x="3352800" y="1228725"/>
          <p14:tracePt t="32742" x="3352800" y="1225550"/>
          <p14:tracePt t="32750" x="3352800" y="1222375"/>
          <p14:tracePt t="32770" x="3368675" y="1206500"/>
          <p14:tracePt t="32786" x="3378200" y="1203325"/>
          <p14:tracePt t="32802" x="3387725" y="1196975"/>
          <p14:tracePt t="32818" x="3419475" y="1196975"/>
          <p14:tracePt t="32835" x="3441700" y="1196975"/>
          <p14:tracePt t="32852" x="3473450" y="1190625"/>
          <p14:tracePt t="32869" x="3511550" y="1190625"/>
          <p14:tracePt t="32885" x="3521075" y="1190625"/>
          <p14:tracePt t="32902" x="3533775" y="1190625"/>
          <p14:tracePt t="32918" x="3546475" y="1190625"/>
          <p14:tracePt t="33162" x="3552825" y="1190625"/>
          <p14:tracePt t="33168" x="3562350" y="1190625"/>
          <p14:tracePt t="33190" x="3565525" y="1190625"/>
          <p14:tracePt t="33219" x="3546475" y="1190625"/>
          <p14:tracePt t="33761" x="3578225" y="1190625"/>
          <p14:tracePt t="33769" x="3635375" y="1184275"/>
          <p14:tracePt t="33785" x="3733800" y="1168400"/>
          <p14:tracePt t="33802" x="3911600" y="1143000"/>
          <p14:tracePt t="33818" x="4051300" y="1123950"/>
          <p14:tracePt t="33835" x="4159250" y="1098550"/>
          <p14:tracePt t="33869" x="4371975" y="1082675"/>
          <p14:tracePt t="33903" x="4511675" y="1082675"/>
          <p14:tracePt t="33919" x="4556125" y="1082675"/>
          <p14:tracePt t="33936" x="4584700" y="1082675"/>
          <p14:tracePt t="33953" x="4641850" y="1082675"/>
          <p14:tracePt t="33969" x="4683125" y="1082675"/>
          <p14:tracePt t="33986" x="4705350" y="1082675"/>
          <p14:tracePt t="34003" x="4746625" y="1082675"/>
          <p14:tracePt t="34019" x="4756150" y="1082675"/>
          <p14:tracePt t="34036" x="4765675" y="1085850"/>
          <p14:tracePt t="34052" x="4787900" y="1085850"/>
          <p14:tracePt t="34068" x="4797425" y="1089025"/>
          <p14:tracePt t="34085" x="4806950" y="1095375"/>
          <p14:tracePt t="34102" x="4819650" y="1111250"/>
          <p14:tracePt t="34118" x="4835525" y="1117600"/>
          <p14:tracePt t="34135" x="4845050" y="1117600"/>
          <p14:tracePt t="34153" x="4854575" y="1120775"/>
          <p14:tracePt t="34169" x="4854575" y="1127125"/>
          <p14:tracePt t="34186" x="4854575" y="1130300"/>
          <p14:tracePt t="34202" x="4870450" y="1146175"/>
          <p14:tracePt t="34218" x="4876800" y="1155700"/>
          <p14:tracePt t="34235" x="4892675" y="1165225"/>
          <p14:tracePt t="34252" x="4902200" y="1181100"/>
          <p14:tracePt t="34268" x="4905375" y="1196975"/>
          <p14:tracePt t="34286" x="4905375" y="1206500"/>
          <p14:tracePt t="34303" x="4911725" y="1219200"/>
          <p14:tracePt t="34319" x="4914900" y="1219200"/>
          <p14:tracePt t="34336" x="4914900" y="1225550"/>
          <p14:tracePt t="34352" x="4921250" y="1228725"/>
          <p14:tracePt t="34368" x="4937125" y="1235075"/>
          <p14:tracePt t="34402" x="4940300" y="1235075"/>
          <p14:tracePt t="35593" x="4962525" y="1235075"/>
          <p14:tracePt t="35601" x="4987925" y="1235075"/>
          <p14:tracePt t="35607" x="5022850" y="1235075"/>
          <p14:tracePt t="35618" x="5048250" y="1235075"/>
          <p14:tracePt t="35635" x="5178425" y="1216025"/>
          <p14:tracePt t="35652" x="5295900" y="1196975"/>
          <p14:tracePt t="35668" x="5426075" y="1181100"/>
          <p14:tracePt t="35702" x="5654675" y="1149350"/>
          <p14:tracePt t="35736" x="5803900" y="1168400"/>
          <p14:tracePt t="35752" x="5842000" y="1171575"/>
          <p14:tracePt t="35769" x="5883275" y="1171575"/>
          <p14:tracePt t="35786" x="5946775" y="1171575"/>
          <p14:tracePt t="35802" x="5981700" y="1171575"/>
          <p14:tracePt t="35819" x="6003925" y="1171575"/>
          <p14:tracePt t="35836" x="6045200" y="1171575"/>
          <p14:tracePt t="35851" x="6054725" y="1171575"/>
          <p14:tracePt t="35868" x="6064250" y="1171575"/>
          <p14:tracePt t="35885" x="6086475" y="1171575"/>
          <p14:tracePt t="35901" x="6096000" y="1171575"/>
          <p14:tracePt t="35918" x="6105525" y="1171575"/>
          <p14:tracePt t="35935" x="6118225" y="1171575"/>
          <p14:tracePt t="35951" x="6124575" y="1171575"/>
          <p14:tracePt t="42370" x="6102350" y="1158875"/>
          <p14:tracePt t="42377" x="6029325" y="1120775"/>
          <p14:tracePt t="42385" x="5946775" y="1073150"/>
          <p14:tracePt t="42401" x="5711825" y="971550"/>
          <p14:tracePt t="42419" x="5219700" y="781050"/>
          <p14:tracePt t="42436" x="4845050" y="666750"/>
          <p14:tracePt t="42470" x="4073525" y="574675"/>
          <p14:tracePt t="42503" x="3556000" y="622300"/>
          <p14:tracePt t="42519" x="3228975" y="717550"/>
          <p14:tracePt t="42535" x="3054350" y="774700"/>
          <p14:tracePt t="42551" x="2876550" y="828675"/>
          <p14:tracePt t="42568" x="2641600" y="901700"/>
          <p14:tracePt t="42584" x="2527300" y="952500"/>
          <p14:tracePt t="42601" x="2438400" y="1012825"/>
          <p14:tracePt t="42618" x="2349500" y="1063625"/>
          <p14:tracePt t="42634" x="2301875" y="1089025"/>
          <p14:tracePt t="42651" x="2270125" y="1114425"/>
          <p14:tracePt t="42668" x="2241550" y="1143000"/>
          <p14:tracePt t="42684" x="2232025" y="1158875"/>
          <p14:tracePt t="42701" x="2225675" y="1190625"/>
          <p14:tracePt t="42718" x="2225675" y="1222375"/>
          <p14:tracePt t="42735" x="2228850" y="1235075"/>
          <p14:tracePt t="42991" x="2187575" y="1235075"/>
          <p14:tracePt t="42998" x="2130425" y="1235075"/>
          <p14:tracePt t="43005" x="2060575" y="1235075"/>
          <p14:tracePt t="43018" x="1911350" y="1250950"/>
          <p14:tracePt t="43034" x="1778000" y="1285875"/>
          <p14:tracePt t="43051" x="1701800" y="1327150"/>
          <p14:tracePt t="43068" x="1609725" y="1403350"/>
          <p14:tracePt t="43085" x="1558925" y="1444625"/>
          <p14:tracePt t="43102" x="1504950" y="1495425"/>
          <p14:tracePt t="43118" x="1406525" y="1565275"/>
          <p14:tracePt t="43135" x="1368425" y="1590675"/>
          <p14:tracePt t="43151" x="1320800" y="1625600"/>
          <p14:tracePt t="43167" x="1276350" y="1663700"/>
          <p14:tracePt t="43184" x="1260475" y="1692275"/>
          <p14:tracePt t="43201" x="1247775" y="1717675"/>
          <p14:tracePt t="43218" x="1235075" y="1752600"/>
          <p14:tracePt t="43234" x="1235075" y="1762125"/>
          <p14:tracePt t="43251" x="1235075" y="1771650"/>
          <p14:tracePt t="43253" x="1235075" y="1778000"/>
          <p14:tracePt t="43268" x="1235075" y="1793875"/>
          <p14:tracePt t="43284" x="1235075" y="1797050"/>
          <p14:tracePt t="43325" x="1238250" y="1797050"/>
          <p14:tracePt t="43334" x="1241425" y="1797050"/>
          <p14:tracePt t="43351" x="1257300" y="1797050"/>
          <p14:tracePt t="43367" x="1282700" y="1797050"/>
          <p14:tracePt t="43384" x="1292225" y="1797050"/>
          <p14:tracePt t="43401" x="1304925" y="1781175"/>
          <p14:tracePt t="43418" x="1317625" y="1774825"/>
          <p14:tracePt t="43434" x="1333500" y="1765300"/>
          <p14:tracePt t="43451" x="1343025" y="1755775"/>
          <p14:tracePt t="43468" x="1377950" y="1736725"/>
          <p14:tracePt t="43484" x="1409700" y="1717675"/>
          <p14:tracePt t="43501" x="1425575" y="1708150"/>
          <p14:tracePt t="43518" x="1444625" y="1692275"/>
          <p14:tracePt t="43534" x="1454150" y="1682750"/>
          <p14:tracePt t="43551" x="1466850" y="1666875"/>
          <p14:tracePt t="43567" x="1466850" y="1663700"/>
          <p14:tracePt t="43603" x="1466850" y="1657350"/>
          <p14:tracePt t="43617" x="1466850" y="1654175"/>
          <p14:tracePt t="43634" x="1466850" y="1644650"/>
          <p14:tracePt t="43651" x="1463675" y="1635125"/>
          <p14:tracePt t="43667" x="1447800" y="1612900"/>
          <p14:tracePt t="43684" x="1431925" y="1603375"/>
          <p14:tracePt t="43701" x="1422400" y="1603375"/>
          <p14:tracePt t="43717" x="1409700" y="1603375"/>
          <p14:tracePt t="43734" x="1400175" y="1603375"/>
          <p14:tracePt t="43751" x="1384300" y="1603375"/>
          <p14:tracePt t="43753" x="1377950" y="1603375"/>
          <p14:tracePt t="43767" x="1368425" y="1603375"/>
          <p14:tracePt t="43784" x="1355725" y="1603375"/>
          <p14:tracePt t="43801" x="1333500" y="1603375"/>
          <p14:tracePt t="43818" x="1317625" y="1603375"/>
          <p14:tracePt t="43834" x="1308100" y="1603375"/>
          <p14:tracePt t="43867" x="1320800" y="1603375"/>
          <p14:tracePt t="43884" x="1349375" y="1603375"/>
          <p14:tracePt t="43901" x="1371600" y="1603375"/>
          <p14:tracePt t="43917" x="1393825" y="1603375"/>
          <p14:tracePt t="43934" x="1406525" y="1603375"/>
          <p14:tracePt t="43951" x="1422400" y="1603375"/>
          <p14:tracePt t="43967" x="1470025" y="1603375"/>
          <p14:tracePt t="43984" x="1539875" y="1603375"/>
          <p14:tracePt t="44001" x="1644650" y="1603375"/>
          <p14:tracePt t="44017" x="1774825" y="1619250"/>
          <p14:tracePt t="44034" x="1825625" y="1619250"/>
          <p14:tracePt t="44051" x="1857375" y="1625600"/>
          <p14:tracePt t="44067" x="1898650" y="1638300"/>
          <p14:tracePt t="44084" x="1920875" y="1638300"/>
          <p14:tracePt t="44101" x="1962150" y="1638300"/>
          <p14:tracePt t="44118" x="1990725" y="1644650"/>
          <p14:tracePt t="44134" x="2019300" y="1651000"/>
          <p14:tracePt t="44152" x="2054225" y="1657350"/>
          <p14:tracePt t="44168" x="2070100" y="1657350"/>
          <p14:tracePt t="44185" x="2079625" y="1660525"/>
          <p14:tracePt t="44202" x="2095500" y="1660525"/>
          <p14:tracePt t="44217" x="2120900" y="1666875"/>
          <p14:tracePt t="44233" x="2174875" y="1666875"/>
          <p14:tracePt t="44251" x="2292350" y="1666875"/>
          <p14:tracePt t="44268" x="2365375" y="1666875"/>
          <p14:tracePt t="44285" x="2416175" y="1666875"/>
          <p14:tracePt t="44301" x="2470150" y="1666875"/>
          <p14:tracePt t="44318" x="2492375" y="1666875"/>
          <p14:tracePt t="44334" x="2530475" y="1666875"/>
          <p14:tracePt t="44351" x="2600325" y="1666875"/>
          <p14:tracePt t="44367" x="2679700" y="1666875"/>
          <p14:tracePt t="44383" x="2740025" y="1666875"/>
          <p14:tracePt t="44401" x="2819400" y="1679575"/>
          <p14:tracePt t="44417" x="2854325" y="1679575"/>
          <p14:tracePt t="44434" x="2870200" y="1679575"/>
          <p14:tracePt t="44451" x="2892425" y="1679575"/>
          <p14:tracePt t="44468" x="2901950" y="1679575"/>
          <p14:tracePt t="44484" x="2911475" y="1679575"/>
          <p14:tracePt t="44501" x="2930525" y="1685925"/>
          <p14:tracePt t="44517" x="2962275" y="1698625"/>
          <p14:tracePt t="44534" x="2984500" y="1701800"/>
          <p14:tracePt t="44551" x="3003550" y="1701800"/>
          <p14:tracePt t="44568" x="3013075" y="1701800"/>
          <p14:tracePt t="44795" x="3006725" y="1701800"/>
          <p14:tracePt t="44824" x="2997200" y="1701800"/>
          <p14:tracePt t="44833" x="2990850" y="1701800"/>
          <p14:tracePt t="44851" x="2978150" y="1701800"/>
          <p14:tracePt t="44868" x="2968625" y="1701800"/>
          <p14:tracePt t="44884" x="2959100" y="1701800"/>
          <p14:tracePt t="44901" x="2936875" y="1701800"/>
          <p14:tracePt t="44917" x="2927350" y="1701800"/>
          <p14:tracePt t="44958" x="2924175" y="1701800"/>
          <p14:tracePt t="44967" x="2917825" y="1701800"/>
          <p14:tracePt t="44983" x="2908300" y="1701800"/>
          <p14:tracePt t="45000" x="2889250" y="1701800"/>
          <p14:tracePt t="45017" x="2879725" y="1701800"/>
          <p14:tracePt t="45034" x="2870200" y="1701800"/>
          <p14:tracePt t="45051" x="2847975" y="1701800"/>
          <p14:tracePt t="45067" x="2838450" y="1701800"/>
          <p14:tracePt t="45084" x="2828925" y="1701800"/>
          <p14:tracePt t="45101" x="2816225" y="1701800"/>
          <p14:tracePt t="45118" x="2787650" y="1701800"/>
          <p14:tracePt t="45134" x="2765425" y="1701800"/>
          <p14:tracePt t="45151" x="2730500" y="1701800"/>
          <p14:tracePt t="45167" x="2720975" y="1701800"/>
          <p14:tracePt t="45184" x="2711450" y="1701800"/>
          <p14:tracePt t="45200" x="2692400" y="1701800"/>
          <p14:tracePt t="45217" x="2682875" y="1701800"/>
          <p14:tracePt t="45251" x="2667000" y="1701800"/>
          <p14:tracePt t="45268" x="2657475" y="1701800"/>
          <p14:tracePt t="45284" x="2641600" y="1701800"/>
          <p14:tracePt t="45288" x="2638425" y="1701800"/>
          <p14:tracePt t="45301" x="2628900" y="1701800"/>
          <p14:tracePt t="45317" x="2619375" y="1701800"/>
          <p14:tracePt t="45334" x="2606675" y="1701800"/>
          <p14:tracePt t="45350" x="2587625" y="1701800"/>
          <p14:tracePt t="45367" x="2578100" y="1701800"/>
          <p14:tracePt t="45384" x="2568575" y="1701800"/>
          <p14:tracePt t="45400" x="2530475" y="1701800"/>
          <p14:tracePt t="45417" x="2508250" y="1701800"/>
          <p14:tracePt t="45434" x="2486025" y="1701800"/>
          <p14:tracePt t="45450" x="2470150" y="1701800"/>
          <p14:tracePt t="45467" x="2460625" y="1701800"/>
          <p14:tracePt t="45484" x="2451100" y="1701800"/>
          <p14:tracePt t="45500" x="2432050" y="1701800"/>
          <p14:tracePt t="45518" x="2422525" y="1701800"/>
          <p14:tracePt t="45534" x="2409825" y="1701800"/>
          <p14:tracePt t="45551" x="2397125" y="1701800"/>
          <p14:tracePt t="45568" x="2381250" y="1701800"/>
          <p14:tracePt t="45585" x="2365375" y="1701800"/>
          <p14:tracePt t="45601" x="2355850" y="1701800"/>
          <p14:tracePt t="45829" x="2406650" y="1701800"/>
          <p14:tracePt t="45837" x="2489200" y="1701800"/>
          <p14:tracePt t="45851" x="2670175" y="1701800"/>
          <p14:tracePt t="45867" x="2828925" y="1701800"/>
          <p14:tracePt t="45884" x="3082925" y="1698625"/>
          <p14:tracePt t="45901" x="3219450" y="1698625"/>
          <p14:tracePt t="45918" x="3311525" y="1698625"/>
          <p14:tracePt t="45935" x="3441700" y="1698625"/>
          <p14:tracePt t="45950" x="3521075" y="1698625"/>
          <p14:tracePt t="45968" x="3584575" y="1701800"/>
          <p14:tracePt t="45984" x="3663950" y="1720850"/>
          <p14:tracePt t="46000" x="3708400" y="1727200"/>
          <p14:tracePt t="46017" x="3746500" y="1733550"/>
          <p14:tracePt t="46035" x="3800475" y="1739900"/>
          <p14:tracePt t="46051" x="3838575" y="1739900"/>
          <p14:tracePt t="46068" x="3860800" y="1746250"/>
          <p14:tracePt t="46085" x="3898900" y="1746250"/>
          <p14:tracePt t="46101" x="3924300" y="1749425"/>
          <p14:tracePt t="46117" x="3952875" y="1749425"/>
          <p14:tracePt t="46134" x="4000500" y="1755775"/>
          <p14:tracePt t="46150" x="4022725" y="1762125"/>
          <p14:tracePt t="46167" x="4060825" y="1762125"/>
          <p14:tracePt t="46185" x="4114800" y="1762125"/>
          <p14:tracePt t="46201" x="4152900" y="1762125"/>
          <p14:tracePt t="46218" x="4171950" y="1762125"/>
          <p14:tracePt t="46234" x="4213225" y="1762125"/>
          <p14:tracePt t="46250" x="4222750" y="1762125"/>
          <p14:tracePt t="46267" x="4238625" y="1758950"/>
          <p14:tracePt t="46284" x="4254500" y="1755775"/>
          <p14:tracePt t="46300" x="4264025" y="1755775"/>
          <p14:tracePt t="46318" x="4273550" y="1755775"/>
          <p14:tracePt t="46406" x="4270375" y="1755775"/>
          <p14:tracePt t="47263" x="4279900" y="1749425"/>
          <p14:tracePt t="47270" x="4289425" y="1743075"/>
          <p14:tracePt t="47284" x="4314825" y="1733550"/>
          <p14:tracePt t="47301" x="4343400" y="1720850"/>
          <p14:tracePt t="47318" x="4387850" y="1708150"/>
          <p14:tracePt t="47334" x="4422775" y="1695450"/>
          <p14:tracePt t="47350" x="4460875" y="1689100"/>
          <p14:tracePt t="47383" x="4530725" y="1676400"/>
          <p14:tracePt t="47418" x="4578350" y="1676400"/>
          <p14:tracePt t="47434" x="4594225" y="1676400"/>
          <p14:tracePt t="47451" x="4603750" y="1676400"/>
          <p14:tracePt t="47467" x="4635500" y="1676400"/>
          <p14:tracePt t="47484" x="4657725" y="1676400"/>
          <p14:tracePt t="47500" x="4686300" y="1676400"/>
          <p14:tracePt t="47518" x="4737100" y="1670050"/>
          <p14:tracePt t="47533" x="4765675" y="1663700"/>
          <p14:tracePt t="47550" x="4810125" y="1663700"/>
          <p14:tracePt t="47568" x="4873625" y="1663700"/>
          <p14:tracePt t="47584" x="4908550" y="1663700"/>
          <p14:tracePt t="47600" x="4946650" y="1663700"/>
          <p14:tracePt t="47617" x="4984750" y="1663700"/>
          <p14:tracePt t="47633" x="5006975" y="1663700"/>
          <p14:tracePt t="47650" x="5029200" y="1663700"/>
          <p14:tracePt t="47667" x="5070475" y="1663700"/>
          <p14:tracePt t="47683" x="5099050" y="1663700"/>
          <p14:tracePt t="47700" x="5121275" y="1663700"/>
          <p14:tracePt t="47717" x="5140325" y="1663700"/>
          <p14:tracePt t="47734" x="5156200" y="1663700"/>
          <p14:tracePt t="47750" x="5165725" y="1663700"/>
          <p14:tracePt t="47962" x="5153025" y="1663700"/>
          <p14:tracePt t="47969" x="5127625" y="1663700"/>
          <p14:tracePt t="47984" x="5067300" y="1663700"/>
          <p14:tracePt t="48001" x="5006975" y="1663700"/>
          <p14:tracePt t="48017" x="4921250" y="1663700"/>
          <p14:tracePt t="48033" x="4864100" y="1663700"/>
          <p14:tracePt t="48051" x="4819650" y="1663700"/>
          <p14:tracePt t="48067" x="4756150" y="1663700"/>
          <p14:tracePt t="48084" x="4727575" y="1663700"/>
          <p14:tracePt t="48100" x="4683125" y="1663700"/>
          <p14:tracePt t="48117" x="4613275" y="1663700"/>
          <p14:tracePt t="48134" x="4533900" y="1663700"/>
          <p14:tracePt t="48151" x="4454525" y="1663700"/>
          <p14:tracePt t="48167" x="4346575" y="1657350"/>
          <p14:tracePt t="48184" x="4286250" y="1657350"/>
          <p14:tracePt t="48201" x="4232275" y="1651000"/>
          <p14:tracePt t="48218" x="4111625" y="1628775"/>
          <p14:tracePt t="48234" x="4025900" y="1612900"/>
          <p14:tracePt t="48251" x="3930650" y="1603375"/>
          <p14:tracePt t="48267" x="3790950" y="1597025"/>
          <p14:tracePt t="48283" x="3673475" y="1597025"/>
          <p14:tracePt t="48300" x="3581400" y="1597025"/>
          <p14:tracePt t="48317" x="3441700" y="1597025"/>
          <p14:tracePt t="48334" x="3336925" y="1597025"/>
          <p14:tracePt t="48351" x="3244850" y="1597025"/>
          <p14:tracePt t="48367" x="3140075" y="1597025"/>
          <p14:tracePt t="48384" x="3079750" y="1597025"/>
          <p14:tracePt t="48400" x="3035300" y="1597025"/>
          <p14:tracePt t="48417" x="2971800" y="1600200"/>
          <p14:tracePt t="48433" x="2927350" y="1600200"/>
          <p14:tracePt t="48450" x="2892425" y="1600200"/>
          <p14:tracePt t="48467" x="2851150" y="1606550"/>
          <p14:tracePt t="48484" x="2822575" y="1606550"/>
          <p14:tracePt t="48501" x="2800350" y="1606550"/>
          <p14:tracePt t="48517" x="2759075" y="1612900"/>
          <p14:tracePt t="48534" x="2749550" y="1612900"/>
          <p14:tracePt t="48551" x="2740025" y="1612900"/>
          <p14:tracePt t="48567" x="2717800" y="1612900"/>
          <p14:tracePt t="48583" x="2708275" y="1612900"/>
          <p14:tracePt t="48601" x="2698750" y="1612900"/>
          <p14:tracePt t="48617" x="2695575" y="1612900"/>
          <p14:tracePt t="48703" x="2701925" y="1612900"/>
          <p14:tracePt t="48710" x="2705100" y="1612900"/>
          <p14:tracePt t="48717" x="2711450" y="1612900"/>
          <p14:tracePt t="48734" x="2720975" y="1612900"/>
          <p14:tracePt t="48752" x="2740025" y="1612900"/>
          <p14:tracePt t="48768" x="2755900" y="1609725"/>
          <p14:tracePt t="48784" x="2778125" y="1603375"/>
          <p14:tracePt t="48800" x="2816225" y="1603375"/>
          <p14:tracePt t="48817" x="2857500" y="1603375"/>
          <p14:tracePt t="48833" x="2876550" y="1603375"/>
          <p14:tracePt t="48851" x="2905125" y="1603375"/>
          <p14:tracePt t="48867" x="2921000" y="1603375"/>
          <p14:tracePt t="48884" x="2936875" y="1600200"/>
          <p14:tracePt t="48902" x="2968625" y="1593850"/>
          <p14:tracePt t="48917" x="2990850" y="1593850"/>
          <p14:tracePt t="48934" x="3019425" y="1593850"/>
          <p14:tracePt t="48951" x="3060700" y="1593850"/>
          <p14:tracePt t="48966" x="3089275" y="1593850"/>
          <p14:tracePt t="48983" x="3111500" y="1593850"/>
          <p14:tracePt t="49001" x="3152775" y="1593850"/>
          <p14:tracePt t="49017" x="3175000" y="1593850"/>
          <p14:tracePt t="49033" x="3203575" y="1587500"/>
          <p14:tracePt t="49051" x="3260725" y="1574800"/>
          <p14:tracePt t="49067" x="3295650" y="1574800"/>
          <p14:tracePt t="49083" x="3340100" y="1574800"/>
          <p14:tracePt t="49100" x="3387725" y="1574800"/>
          <p14:tracePt t="49116" x="3403600" y="1574800"/>
          <p14:tracePt t="49133" x="3425825" y="1574800"/>
          <p14:tracePt t="49151" x="3451225" y="1574800"/>
          <p14:tracePt t="49167" x="3479800" y="1574800"/>
          <p14:tracePt t="49184" x="3505200" y="1555750"/>
          <p14:tracePt t="49201" x="3559175" y="1555750"/>
          <p14:tracePt t="49217" x="3581400" y="1555750"/>
          <p14:tracePt t="49233" x="3609975" y="1555750"/>
          <p14:tracePt t="49251" x="3632200" y="1555750"/>
          <p14:tracePt t="49266" x="3641725" y="1555750"/>
          <p14:tracePt t="49283" x="3657600" y="1555750"/>
          <p14:tracePt t="49301" x="3670300" y="1555750"/>
          <p14:tracePt t="49316" x="3679825" y="1552575"/>
          <p14:tracePt t="49334" x="3702050" y="1546225"/>
          <p14:tracePt t="49350" x="3721100" y="1546225"/>
          <p14:tracePt t="49367" x="3730625" y="1546225"/>
          <p14:tracePt t="49383" x="3740150" y="1546225"/>
          <p14:tracePt t="49466" x="3733800" y="1546225"/>
          <p14:tracePt t="49474" x="3730625" y="1546225"/>
          <p14:tracePt t="49483" x="3721100" y="1546225"/>
          <p14:tracePt t="49500" x="3663950" y="1546225"/>
          <p14:tracePt t="49516" x="3597275" y="1546225"/>
          <p14:tracePt t="49534" x="3511550" y="1549400"/>
          <p14:tracePt t="49551" x="3381375" y="1558925"/>
          <p14:tracePt t="49567" x="3311525" y="1558925"/>
          <p14:tracePt t="49584" x="3251200" y="1558925"/>
          <p14:tracePt t="49600" x="3133725" y="1558925"/>
          <p14:tracePt t="49617" x="3063875" y="1558925"/>
          <p14:tracePt t="49634" x="3003550" y="1558925"/>
          <p14:tracePt t="49650" x="2930525" y="1558925"/>
          <p14:tracePt t="49666" x="2889250" y="1558925"/>
          <p14:tracePt t="49683" x="2867025" y="1558925"/>
          <p14:tracePt t="49700" x="2825750" y="1558925"/>
          <p14:tracePt t="49716" x="2797175" y="1558925"/>
          <p14:tracePt t="49734" x="2765425" y="1558925"/>
          <p14:tracePt t="49750" x="2727325" y="1558925"/>
          <p14:tracePt t="49767" x="2705100" y="1558925"/>
          <p14:tracePt t="49784" x="2676525" y="1558925"/>
          <p14:tracePt t="49800" x="2654300" y="1558925"/>
          <p14:tracePt t="49817" x="2644775" y="1558925"/>
          <p14:tracePt t="49834" x="2628900" y="1558925"/>
          <p14:tracePt t="49850" x="2616200" y="1558925"/>
          <p14:tracePt t="49867" x="2606675" y="1558925"/>
          <p14:tracePt t="49884" x="2597150" y="1558925"/>
          <p14:tracePt t="49900" x="2574925" y="1558925"/>
          <p14:tracePt t="49917" x="2565400" y="1558925"/>
          <p14:tracePt t="49957" x="2565400" y="1562100"/>
          <p14:tracePt t="50207" x="2568575" y="1562100"/>
          <p14:tracePt t="50214" x="2571750" y="1562100"/>
          <p14:tracePt t="50221" x="2578100" y="1562100"/>
          <p14:tracePt t="50233" x="2587625" y="1562100"/>
          <p14:tracePt t="50250" x="2628900" y="1562100"/>
          <p14:tracePt t="50268" x="2657475" y="1562100"/>
          <p14:tracePt t="50285" x="2676525" y="1562100"/>
          <p14:tracePt t="50300" x="2686050" y="1562100"/>
          <p14:tracePt t="50316" x="2698750" y="1562100"/>
          <p14:tracePt t="50334" x="2717800" y="1562100"/>
          <p14:tracePt t="50350" x="2727325" y="1562100"/>
          <p14:tracePt t="50367" x="2743200" y="1562100"/>
          <p14:tracePt t="50372" x="2746375" y="1562100"/>
          <p14:tracePt t="50385" x="2774950" y="1562100"/>
          <p14:tracePt t="50400" x="2797175" y="1562100"/>
          <p14:tracePt t="50417" x="2813050" y="1562100"/>
          <p14:tracePt t="50434" x="2825750" y="1562100"/>
          <p14:tracePt t="50450" x="2835275" y="1562100"/>
          <p14:tracePt t="50466" x="2847975" y="1562100"/>
          <p14:tracePt t="50484" x="2873375" y="1555750"/>
          <p14:tracePt t="50500" x="2895600" y="1555750"/>
          <p14:tracePt t="50517" x="2930525" y="1555750"/>
          <p14:tracePt t="50534" x="2965450" y="1555750"/>
          <p14:tracePt t="50550" x="2981325" y="1555750"/>
          <p14:tracePt t="50567" x="2990850" y="1555750"/>
          <p14:tracePt t="50584" x="3003550" y="1555750"/>
          <p14:tracePt t="50600" x="3013075" y="1555750"/>
          <p14:tracePt t="50616" x="3028950" y="1555750"/>
          <p14:tracePt t="50634" x="3057525" y="1555750"/>
          <p14:tracePt t="50650" x="3108325" y="1549400"/>
          <p14:tracePt t="50666" x="3152775" y="1543050"/>
          <p14:tracePt t="50684" x="3194050" y="1543050"/>
          <p14:tracePt t="50700" x="3216275" y="1543050"/>
          <p14:tracePt t="50716" x="3225800" y="1543050"/>
          <p14:tracePt t="50734" x="3241675" y="1543050"/>
          <p14:tracePt t="50750" x="3254375" y="1543050"/>
          <p14:tracePt t="50766" x="3263900" y="1543050"/>
          <p14:tracePt t="50784" x="3298825" y="1543050"/>
          <p14:tracePt t="50800" x="3327400" y="1543050"/>
          <p14:tracePt t="50817" x="3349625" y="1543050"/>
          <p14:tracePt t="50834" x="3368675" y="1543050"/>
          <p14:tracePt t="50850" x="3378200" y="1543050"/>
          <p14:tracePt t="50887" x="3384550" y="1543050"/>
          <p14:tracePt t="50900" x="3394075" y="1546225"/>
          <p14:tracePt t="50917" x="3403600" y="1549400"/>
          <p14:tracePt t="50934" x="3435350" y="1562100"/>
          <p14:tracePt t="50950" x="3460750" y="1574800"/>
          <p14:tracePt t="50966" x="3476625" y="1577975"/>
          <p14:tracePt t="50983" x="3489325" y="1577975"/>
          <p14:tracePt t="51000" x="3495675" y="1577975"/>
          <p14:tracePt t="51050" x="3498850" y="1577975"/>
          <p14:tracePt t="51057" x="3505200" y="1577975"/>
          <p14:tracePt t="51067" x="3508375" y="1577975"/>
          <p14:tracePt t="51084" x="3530600" y="1584325"/>
          <p14:tracePt t="51100" x="3533775" y="1584325"/>
          <p14:tracePt t="51134" x="3540125" y="1584325"/>
          <p14:tracePt t="52710" x="3562350" y="1587500"/>
          <p14:tracePt t="52717" x="3581400" y="1593850"/>
          <p14:tracePt t="52733" x="3635375" y="1609725"/>
          <p14:tracePt t="52750" x="3679825" y="1616075"/>
          <p14:tracePt t="52766" x="3740150" y="1619250"/>
          <p14:tracePt t="52783" x="3778250" y="1619250"/>
          <p14:tracePt t="52816" x="3898900" y="1619250"/>
          <p14:tracePt t="52850" x="3987800" y="1619250"/>
          <p14:tracePt t="52867" x="4029075" y="1625600"/>
          <p14:tracePt t="52883" x="4057650" y="1631950"/>
          <p14:tracePt t="52900" x="4073525" y="1631950"/>
          <p14:tracePt t="52916" x="4098925" y="1631950"/>
          <p14:tracePt t="52933" x="4114800" y="1631950"/>
          <p14:tracePt t="52950" x="4137025" y="1631950"/>
          <p14:tracePt t="52966" x="4168775" y="1631950"/>
          <p14:tracePt t="52983" x="4184650" y="1631950"/>
          <p14:tracePt t="53000" x="4200525" y="1631950"/>
          <p14:tracePt t="53016" x="4216400" y="1631950"/>
          <p14:tracePt t="53033" x="4225925" y="1631950"/>
          <p14:tracePt t="53049" x="4235450" y="1631950"/>
          <p14:tracePt t="53066" x="4254500" y="1631950"/>
          <p14:tracePt t="53083" x="4264025" y="1631950"/>
          <p14:tracePt t="53100" x="4273550" y="1631950"/>
          <p14:tracePt t="53117" x="4308475" y="1631950"/>
          <p14:tracePt t="53133" x="4330700" y="1631950"/>
          <p14:tracePt t="53150" x="4346575" y="1631950"/>
          <p14:tracePt t="53167" x="4365625" y="1631950"/>
          <p14:tracePt t="53183" x="4375150" y="1631950"/>
          <p14:tracePt t="53200" x="4381500" y="1631950"/>
          <p14:tracePt t="53217" x="4394200" y="1631950"/>
          <p14:tracePt t="53233" x="4410075" y="1631950"/>
          <p14:tracePt t="53250" x="4432300" y="1631950"/>
          <p14:tracePt t="53267" x="4467225" y="1644650"/>
          <p14:tracePt t="53283" x="4476750" y="1651000"/>
          <p14:tracePt t="53300" x="4486275" y="1651000"/>
          <p14:tracePt t="53316" x="4502150" y="1651000"/>
          <p14:tracePt t="53333" x="4514850" y="1651000"/>
          <p14:tracePt t="53350" x="4530725" y="1651000"/>
          <p14:tracePt t="53367" x="4587875" y="1647825"/>
          <p14:tracePt t="53383" x="4651375" y="1625600"/>
          <p14:tracePt t="53400" x="4737100" y="1609725"/>
          <p14:tracePt t="53417" x="4826000" y="1590675"/>
          <p14:tracePt t="53434" x="4873625" y="1577975"/>
          <p14:tracePt t="53437" x="4889500" y="1571625"/>
          <p14:tracePt t="53451" x="4921250" y="1558925"/>
          <p14:tracePt t="53466" x="4930775" y="1549400"/>
          <p14:tracePt t="53483" x="4940300" y="1539875"/>
          <p14:tracePt t="53500" x="4949825" y="1524000"/>
          <p14:tracePt t="53516" x="4972050" y="1508125"/>
          <p14:tracePt t="53533" x="4972050" y="1498600"/>
          <p14:tracePt t="53550" x="4975225" y="1495425"/>
          <p14:tracePt t="53567" x="4975225" y="1473200"/>
          <p14:tracePt t="53584" x="4975225" y="1470025"/>
          <p14:tracePt t="53600" x="4975225" y="1460500"/>
          <p14:tracePt t="53617" x="4975225" y="1454150"/>
          <p14:tracePt t="53633" x="4975225" y="1450975"/>
          <p14:tracePt t="53650" x="4975225" y="1444625"/>
          <p14:tracePt t="53666" x="4965700" y="1441450"/>
          <p14:tracePt t="53683" x="4953000" y="1425575"/>
          <p14:tracePt t="53701" x="4940300" y="1416050"/>
          <p14:tracePt t="53717" x="4924425" y="1403350"/>
          <p14:tracePt t="53733" x="4892675" y="1390650"/>
          <p14:tracePt t="53750" x="4845050" y="1368425"/>
          <p14:tracePt t="53767" x="4819650" y="1355725"/>
          <p14:tracePt t="53783" x="4791075" y="1343025"/>
          <p14:tracePt t="53800" x="4746625" y="1323975"/>
          <p14:tracePt t="53817" x="4699000" y="1292225"/>
          <p14:tracePt t="53833" x="4654550" y="1279525"/>
          <p14:tracePt t="53850" x="4591050" y="1260475"/>
          <p14:tracePt t="53866" x="4533900" y="1231900"/>
          <p14:tracePt t="53883" x="4479925" y="1216025"/>
          <p14:tracePt t="53900" x="4406900" y="1203325"/>
          <p14:tracePt t="53916" x="4362450" y="1196975"/>
          <p14:tracePt t="53933" x="4318000" y="1196975"/>
          <p14:tracePt t="53950" x="4229100" y="1184275"/>
          <p14:tracePt t="53966" x="4165600" y="1168400"/>
          <p14:tracePt t="53983" x="4111625" y="1162050"/>
          <p14:tracePt t="54000" x="4051300" y="1162050"/>
          <p14:tracePt t="54016" x="4029075" y="1162050"/>
          <p14:tracePt t="54033" x="4000500" y="1162050"/>
          <p14:tracePt t="54051" x="3965575" y="1177925"/>
          <p14:tracePt t="54067" x="3933825" y="1190625"/>
          <p14:tracePt t="54084" x="3911600" y="1200150"/>
          <p14:tracePt t="54101" x="3867150" y="1219200"/>
          <p14:tracePt t="54117" x="3851275" y="1238250"/>
          <p14:tracePt t="54133" x="3841750" y="1247775"/>
          <p14:tracePt t="54150" x="3819525" y="1260475"/>
          <p14:tracePt t="54166" x="3810000" y="1270000"/>
          <p14:tracePt t="54183" x="3800475" y="1292225"/>
          <p14:tracePt t="54201" x="3800475" y="1317625"/>
          <p14:tracePt t="54217" x="3800475" y="1349375"/>
          <p14:tracePt t="54234" x="3800475" y="1365250"/>
          <p14:tracePt t="54250" x="3800475" y="1403350"/>
          <p14:tracePt t="54266" x="3800475" y="1425575"/>
          <p14:tracePt t="54283" x="3810000" y="1457325"/>
          <p14:tracePt t="54300" x="3819525" y="1492250"/>
          <p14:tracePt t="54316" x="3825875" y="1520825"/>
          <p14:tracePt t="54334" x="3825875" y="1536700"/>
          <p14:tracePt t="54351" x="3838575" y="1568450"/>
          <p14:tracePt t="54367" x="3848100" y="1584325"/>
          <p14:tracePt t="54383" x="3860800" y="1616075"/>
          <p14:tracePt t="54400" x="3876675" y="1644650"/>
          <p14:tracePt t="54417" x="3892550" y="1660525"/>
          <p14:tracePt t="54433" x="3905250" y="1682750"/>
          <p14:tracePt t="54449" x="3917950" y="1698625"/>
          <p14:tracePt t="54466" x="3927475" y="1708150"/>
          <p14:tracePt t="54483" x="3949700" y="1724025"/>
          <p14:tracePt t="54499" x="4010025" y="1762125"/>
          <p14:tracePt t="54516" x="4067175" y="1800225"/>
          <p14:tracePt t="54533" x="4133850" y="1828800"/>
          <p14:tracePt t="54550" x="4213225" y="1876425"/>
          <p14:tracePt t="54566" x="4251325" y="1889125"/>
          <p14:tracePt t="54584" x="4273550" y="1901825"/>
          <p14:tracePt t="54600" x="4314825" y="1901825"/>
          <p14:tracePt t="54617" x="4343400" y="1901825"/>
          <p14:tracePt t="54633" x="4381500" y="1901825"/>
          <p14:tracePt t="54650" x="4435475" y="1901825"/>
          <p14:tracePt t="54667" x="4470400" y="1901825"/>
          <p14:tracePt t="54683" x="4502150" y="1901825"/>
          <p14:tracePt t="54699" x="4540250" y="1901825"/>
          <p14:tracePt t="54716" x="4556125" y="1901825"/>
          <p14:tracePt t="54732" x="4578350" y="1901825"/>
          <p14:tracePt t="54749" x="4597400" y="1892300"/>
          <p14:tracePt t="54766" x="4613275" y="1882775"/>
          <p14:tracePt t="54782" x="4645025" y="1863725"/>
          <p14:tracePt t="54800" x="4679950" y="1835150"/>
          <p14:tracePt t="54816" x="4711700" y="1816100"/>
          <p14:tracePt t="54832" x="4737100" y="1790700"/>
          <p14:tracePt t="54849" x="4756150" y="1768475"/>
          <p14:tracePt t="54866" x="4768850" y="1739900"/>
          <p14:tracePt t="54883" x="4781550" y="1714500"/>
          <p14:tracePt t="54900" x="4781550" y="1676400"/>
          <p14:tracePt t="54917" x="4787900" y="1654175"/>
          <p14:tracePt t="54933" x="4794250" y="1622425"/>
          <p14:tracePt t="54949" x="4797425" y="1603375"/>
          <p14:tracePt t="54966" x="4797425" y="1581150"/>
          <p14:tracePt t="54983" x="4797425" y="1565275"/>
          <p14:tracePt t="55000" x="4797425" y="1527175"/>
          <p14:tracePt t="55017" x="4797425" y="1517650"/>
          <p14:tracePt t="55033" x="4797425" y="1501775"/>
          <p14:tracePt t="55050" x="4797425" y="1485900"/>
          <p14:tracePt t="55066" x="4797425" y="1470025"/>
          <p14:tracePt t="55084" x="4781550" y="1450975"/>
          <p14:tracePt t="55099" x="4765675" y="1435100"/>
          <p14:tracePt t="55116" x="4733925" y="1409700"/>
          <p14:tracePt t="55134" x="4676775" y="1371600"/>
          <p14:tracePt t="55150" x="4635500" y="1336675"/>
          <p14:tracePt t="55167" x="4591050" y="1311275"/>
          <p14:tracePt t="55184" x="4540250" y="1279525"/>
          <p14:tracePt t="55200" x="4508500" y="1266825"/>
          <p14:tracePt t="55216" x="4470400" y="1254125"/>
          <p14:tracePt t="55233" x="4425950" y="1241425"/>
          <p14:tracePt t="55249" x="4391025" y="1228725"/>
          <p14:tracePt t="55266" x="4362450" y="1228725"/>
          <p14:tracePt t="55284" x="4330700" y="1228725"/>
          <p14:tracePt t="55300" x="4298950" y="1228725"/>
          <p14:tracePt t="55317" x="4279900" y="1228725"/>
          <p14:tracePt t="55334" x="4238625" y="1228725"/>
          <p14:tracePt t="55349" x="4222750" y="1228725"/>
          <p14:tracePt t="55366" x="4200525" y="1228725"/>
          <p14:tracePt t="55384" x="4184650" y="1241425"/>
          <p14:tracePt t="55400" x="4175125" y="1241425"/>
          <p14:tracePt t="55417" x="4146550" y="1254125"/>
          <p14:tracePt t="55434" x="4117975" y="1270000"/>
          <p14:tracePt t="55450" x="4102100" y="1279525"/>
          <p14:tracePt t="55466" x="4086225" y="1295400"/>
          <p14:tracePt t="55483" x="4073525" y="1311275"/>
          <p14:tracePt t="55499" x="4064000" y="1317625"/>
          <p14:tracePt t="55516" x="4051300" y="1320800"/>
          <p14:tracePt t="55533" x="4041775" y="1327150"/>
          <p14:tracePt t="55550" x="4041775" y="1330325"/>
          <p14:tracePt t="55566" x="4041775" y="1339850"/>
          <p14:tracePt t="55584" x="4041775" y="1346200"/>
          <p14:tracePt t="55600" x="4038600" y="1352550"/>
          <p14:tracePt t="55616" x="4038600" y="1355725"/>
          <p14:tracePt t="55633" x="4038600" y="1365250"/>
          <p14:tracePt t="55649" x="4038600" y="1371600"/>
          <p14:tracePt t="55666" x="4038600" y="1374775"/>
          <p14:tracePt t="55683" x="4038600" y="1397000"/>
          <p14:tracePt t="55699" x="4032250" y="1406525"/>
          <p14:tracePt t="55717" x="4032250" y="1416050"/>
          <p14:tracePt t="55734" x="4029075" y="1425575"/>
          <p14:tracePt t="55750" x="4029075" y="1428750"/>
          <p14:tracePt t="55766" x="4029075" y="1441450"/>
          <p14:tracePt t="55783" x="4029075" y="1444625"/>
          <p14:tracePt t="55799" x="4022725" y="1450975"/>
          <p14:tracePt t="55816" x="4022725" y="1454150"/>
          <p14:tracePt t="55833" x="4019550" y="1463675"/>
          <p14:tracePt t="55849" x="4019550" y="1470025"/>
          <p14:tracePt t="55866" x="4019550" y="1479550"/>
          <p14:tracePt t="55883" x="4013200" y="1495425"/>
          <p14:tracePt t="55899" x="4013200" y="1498600"/>
          <p14:tracePt t="55916" x="4013200" y="1508125"/>
          <p14:tracePt t="55934" x="4013200" y="1524000"/>
          <p14:tracePt t="55950" x="4013200" y="1533525"/>
          <p14:tracePt t="55967" x="4013200" y="1543050"/>
          <p14:tracePt t="55984" x="4013200" y="1549400"/>
          <p14:tracePt t="56000" x="4013200" y="1558925"/>
          <p14:tracePt t="56017" x="4013200" y="1568450"/>
          <p14:tracePt t="56033" x="4013200" y="1584325"/>
          <p14:tracePt t="56049" x="4013200" y="1593850"/>
          <p14:tracePt t="56066" x="4013200" y="1603375"/>
          <p14:tracePt t="56083" x="4013200" y="1616075"/>
          <p14:tracePt t="56148" x="4013200" y="1628775"/>
          <p14:tracePt t="56896" x="4044950" y="1622425"/>
          <p14:tracePt t="56903" x="4092575" y="1616075"/>
          <p14:tracePt t="56917" x="4210050" y="1606550"/>
          <p14:tracePt t="56933" x="4327525" y="1600200"/>
          <p14:tracePt t="56950" x="4419600" y="1590675"/>
          <p14:tracePt t="56967" x="4562475" y="1574800"/>
          <p14:tracePt t="56984" x="4657725" y="1568450"/>
          <p14:tracePt t="57017" x="4832350" y="1536700"/>
          <p14:tracePt t="57049" x="4930775" y="1530350"/>
          <p14:tracePt t="57067" x="5010150" y="1524000"/>
          <p14:tracePt t="57083" x="5064125" y="1517650"/>
          <p14:tracePt t="57099" x="5099050" y="1511300"/>
          <p14:tracePt t="57117" x="5162550" y="1498600"/>
          <p14:tracePt t="57133" x="5200650" y="1498600"/>
          <p14:tracePt t="57150" x="5235575" y="1498600"/>
          <p14:tracePt t="57167" x="5292725" y="1479550"/>
          <p14:tracePt t="57183" x="5353050" y="1473200"/>
          <p14:tracePt t="57200" x="5416550" y="1466850"/>
          <p14:tracePt t="57217" x="5486400" y="1454150"/>
          <p14:tracePt t="57233" x="5540375" y="1447800"/>
          <p14:tracePt t="57250" x="5584825" y="1435100"/>
          <p14:tracePt t="57267" x="5645150" y="1435100"/>
          <p14:tracePt t="57282" x="5683250" y="1435100"/>
          <p14:tracePt t="57299" x="5727700" y="1435100"/>
          <p14:tracePt t="57316" x="5803900" y="1435100"/>
          <p14:tracePt t="57333" x="5857875" y="1435100"/>
          <p14:tracePt t="57349" x="5915025" y="1435100"/>
          <p14:tracePt t="57366" x="6007100" y="1460500"/>
          <p14:tracePt t="57383" x="6070600" y="1466850"/>
          <p14:tracePt t="57399" x="6115050" y="1479550"/>
          <p14:tracePt t="57416" x="6149975" y="1495425"/>
          <p14:tracePt t="57433" x="6165850" y="1508125"/>
          <p14:tracePt t="57788" x="6191250" y="1511300"/>
          <p14:tracePt t="57794" x="6216650" y="1517650"/>
          <p14:tracePt t="57801" x="6254750" y="1527175"/>
          <p14:tracePt t="57816" x="6315075" y="1527175"/>
          <p14:tracePt t="57832" x="6372225" y="1527175"/>
          <p14:tracePt t="57849" x="6432550" y="1527175"/>
          <p14:tracePt t="57866" x="6518275" y="1527175"/>
          <p14:tracePt t="57899" x="6616700" y="1527175"/>
          <p14:tracePt t="57933" x="6737350" y="1533525"/>
          <p14:tracePt t="57950" x="6797675" y="1539875"/>
          <p14:tracePt t="57966" x="6902450" y="1539875"/>
          <p14:tracePt t="57983" x="6962775" y="1539875"/>
          <p14:tracePt t="58000" x="6997700" y="1539875"/>
          <p14:tracePt t="58016" x="7061200" y="1539875"/>
          <p14:tracePt t="58033" x="7112000" y="1539875"/>
          <p14:tracePt t="58051" x="7162800" y="1539875"/>
          <p14:tracePt t="58066" x="7226300" y="1539875"/>
          <p14:tracePt t="58083" x="7261225" y="1539875"/>
          <p14:tracePt t="58099" x="7299325" y="1539875"/>
          <p14:tracePt t="58116" x="7337425" y="1539875"/>
          <p14:tracePt t="58132" x="7359650" y="1539875"/>
          <p14:tracePt t="58149" x="7375525" y="1539875"/>
          <p14:tracePt t="58167" x="7397750" y="1539875"/>
          <p14:tracePt t="58183" x="7407275" y="1539875"/>
          <p14:tracePt t="58200" x="7416800" y="1539875"/>
          <p14:tracePt t="58216" x="7429500" y="1539875"/>
          <p14:tracePt t="58232" x="7442200" y="1539875"/>
          <p14:tracePt t="58273" x="7445375" y="1539875"/>
          <p14:tracePt t="58651" x="7439025" y="1539875"/>
          <p14:tracePt t="58658" x="7432675" y="1546225"/>
          <p14:tracePt t="58665" x="7423150" y="1546225"/>
          <p14:tracePt t="58682" x="7413625" y="1549400"/>
          <p14:tracePt t="58700" x="7397750" y="1565275"/>
          <p14:tracePt t="58716" x="7388225" y="1565275"/>
          <p14:tracePt t="58733" x="7372350" y="1571625"/>
          <p14:tracePt t="58766" x="7353300" y="1581150"/>
          <p14:tracePt t="58800" x="7324725" y="1584325"/>
          <p14:tracePt t="58816" x="7315200" y="1584325"/>
          <p14:tracePt t="58833" x="7308850" y="1584325"/>
          <p14:tracePt t="59557" x="7315200" y="1584325"/>
          <p14:tracePt t="59564" x="7321550" y="1584325"/>
          <p14:tracePt t="59583" x="7343775" y="1584325"/>
          <p14:tracePt t="59600" x="7375525" y="1584325"/>
          <p14:tracePt t="59616" x="7397750" y="1584325"/>
          <p14:tracePt t="59632" x="7442200" y="1574800"/>
          <p14:tracePt t="59666" x="7543800" y="1568450"/>
          <p14:tracePt t="59699" x="7597775" y="1568450"/>
          <p14:tracePt t="59716" x="7613650" y="1568450"/>
          <p14:tracePt t="59733" x="7623175" y="1568450"/>
          <p14:tracePt t="59749" x="7639050" y="1568450"/>
          <p14:tracePt t="59766" x="7642225" y="1568450"/>
          <p14:tracePt t="59782" x="7658100" y="1568450"/>
          <p14:tracePt t="59799" x="7673975" y="1568450"/>
          <p14:tracePt t="59815" x="7683500" y="1568450"/>
          <p14:tracePt t="59832" x="7693025" y="1568450"/>
          <p14:tracePt t="59849" x="7712075" y="1568450"/>
          <p14:tracePt t="59865" x="7721600" y="1568450"/>
          <p14:tracePt t="59899" x="7727950" y="1568450"/>
          <p14:tracePt t="60392" x="7759700" y="1577975"/>
          <p14:tracePt t="60399" x="7807325" y="1593850"/>
          <p14:tracePt t="60416" x="7915275" y="1612900"/>
          <p14:tracePt t="60433" x="8048625" y="1625600"/>
          <p14:tracePt t="60449" x="8140700" y="1625600"/>
          <p14:tracePt t="60466" x="8245475" y="1625600"/>
          <p14:tracePt t="60483" x="8372475" y="1625600"/>
          <p14:tracePt t="60515" x="8470900" y="1625600"/>
          <p14:tracePt t="60549" x="8591550" y="1647825"/>
          <p14:tracePt t="60566" x="8645525" y="1647825"/>
          <p14:tracePt t="60583" x="8705850" y="1654175"/>
          <p14:tracePt t="60600" x="8750300" y="1654175"/>
          <p14:tracePt t="60616" x="8778875" y="1654175"/>
          <p14:tracePt t="60633" x="8836025" y="1654175"/>
          <p14:tracePt t="60649" x="8870950" y="1654175"/>
          <p14:tracePt t="60666" x="8893175" y="1654175"/>
          <p14:tracePt t="60683" x="8934450" y="1654175"/>
          <p14:tracePt t="60699" x="8943975" y="1654175"/>
          <p14:tracePt t="60715" x="8953500" y="1654175"/>
          <p14:tracePt t="60919" x="8934450" y="1654175"/>
          <p14:tracePt t="60927" x="8909050" y="1654175"/>
          <p14:tracePt t="60934" x="8874125" y="1654175"/>
          <p14:tracePt t="60950" x="8829675" y="1654175"/>
          <p14:tracePt t="60966" x="8785225" y="1654175"/>
          <p14:tracePt t="60983" x="8693150" y="1654175"/>
          <p14:tracePt t="60999" x="8632825" y="1654175"/>
          <p14:tracePt t="61016" x="8582025" y="1654175"/>
          <p14:tracePt t="61032" x="8528050" y="1654175"/>
          <p14:tracePt t="61049" x="8496300" y="1654175"/>
          <p14:tracePt t="61065" x="8474075" y="1654175"/>
          <p14:tracePt t="61083" x="8426450" y="1654175"/>
          <p14:tracePt t="61099" x="8375650" y="1647825"/>
          <p14:tracePt t="61116" x="8308975" y="1625600"/>
          <p14:tracePt t="61132" x="8239125" y="1625600"/>
          <p14:tracePt t="61150" x="8216900" y="1625600"/>
          <p14:tracePt t="61165" x="8194675" y="1625600"/>
          <p14:tracePt t="61182" x="8181975" y="1625600"/>
          <p14:tracePt t="61199" x="8166100" y="1625600"/>
          <p14:tracePt t="61216" x="8137525" y="1625600"/>
          <p14:tracePt t="61233" x="8080375" y="1625600"/>
          <p14:tracePt t="61249" x="8035925" y="1625600"/>
          <p14:tracePt t="61266" x="8001000" y="1625600"/>
          <p14:tracePt t="61283" x="7959725" y="1625600"/>
          <p14:tracePt t="61299" x="7943850" y="1625600"/>
          <p14:tracePt t="61316" x="7934325" y="1625600"/>
          <p14:tracePt t="61333" x="7896225" y="1625600"/>
          <p14:tracePt t="61349" x="7861300" y="1625600"/>
          <p14:tracePt t="61366" x="7816850" y="1625600"/>
          <p14:tracePt t="61382" x="7712075" y="1619250"/>
          <p14:tracePt t="61399" x="7642225" y="1619250"/>
          <p14:tracePt t="61415" x="7588250" y="1619250"/>
          <p14:tracePt t="61433" x="7556500" y="1619250"/>
          <p14:tracePt t="61449" x="7546975" y="1619250"/>
          <p14:tracePt t="61465" x="7524750" y="1619250"/>
          <p14:tracePt t="61483" x="7493000" y="1619250"/>
          <p14:tracePt t="61499" x="7464425" y="1619250"/>
          <p14:tracePt t="61515" x="7442200" y="1619250"/>
          <p14:tracePt t="61532" x="7400925" y="1619250"/>
          <p14:tracePt t="61549" x="7391400" y="1619250"/>
          <p14:tracePt t="61565" x="7381875" y="1619250"/>
          <p14:tracePt t="61582" x="7362825" y="1619250"/>
          <p14:tracePt t="61599" x="7353300" y="1619250"/>
          <p14:tracePt t="61615" x="7343775" y="1619250"/>
          <p14:tracePt t="61811" x="7350125" y="1619250"/>
          <p14:tracePt t="61817" x="7369175" y="1619250"/>
          <p14:tracePt t="61833" x="7391400" y="1619250"/>
          <p14:tracePt t="61849" x="7413625" y="1619250"/>
          <p14:tracePt t="61866" x="7458075" y="1619250"/>
          <p14:tracePt t="61882" x="7502525" y="1619250"/>
          <p14:tracePt t="61899" x="7534275" y="1619250"/>
          <p14:tracePt t="61916" x="7588250" y="1619250"/>
          <p14:tracePt t="61932" x="7632700" y="1619250"/>
          <p14:tracePt t="61949" x="7677150" y="1619250"/>
          <p14:tracePt t="61966" x="7753350" y="1619250"/>
          <p14:tracePt t="61982" x="7791450" y="1619250"/>
          <p14:tracePt t="61999" x="7835900" y="1619250"/>
          <p14:tracePt t="62017" x="7883525" y="1612900"/>
          <p14:tracePt t="62033" x="7912100" y="1606550"/>
          <p14:tracePt t="62050" x="7956550" y="1606550"/>
          <p14:tracePt t="62066" x="8026400" y="1600200"/>
          <p14:tracePt t="62083" x="8096250" y="1600200"/>
          <p14:tracePt t="62099" x="8156575" y="1600200"/>
          <p14:tracePt t="62116" x="8204200" y="1600200"/>
          <p14:tracePt t="62132" x="8220075" y="1600200"/>
          <p14:tracePt t="62150" x="8235950" y="1600200"/>
          <p14:tracePt t="62166" x="8251825" y="1600200"/>
          <p14:tracePt t="62183" x="8261350" y="1600200"/>
          <p14:tracePt t="62200" x="8270875" y="1600200"/>
          <p14:tracePt t="62216" x="8302625" y="1600200"/>
          <p14:tracePt t="62232" x="8312150" y="1600200"/>
          <p14:tracePt t="62249" x="8321675" y="1600200"/>
          <p14:tracePt t="62266" x="8340725" y="1600200"/>
          <p14:tracePt t="62373" x="8347075" y="1600200"/>
          <p14:tracePt t="65071" x="8280400" y="1593850"/>
          <p14:tracePt t="65077" x="8175625" y="1584325"/>
          <p14:tracePt t="65085" x="8074025" y="1574800"/>
          <p14:tracePt t="65099" x="7689850" y="1527175"/>
          <p14:tracePt t="65116" x="7226300" y="1476375"/>
          <p14:tracePt t="65134" x="6381750" y="1460500"/>
          <p14:tracePt t="65166" x="5194300" y="1619250"/>
          <p14:tracePt t="65200" x="3860800" y="1933575"/>
          <p14:tracePt t="65219" x="3276600" y="2098675"/>
          <p14:tracePt t="65239" x="3028950" y="2190750"/>
          <p14:tracePt t="65254" x="2711450" y="2305050"/>
          <p14:tracePt t="65266" x="2628900" y="2333625"/>
          <p14:tracePt t="65282" x="2428875" y="2441575"/>
          <p14:tracePt t="65299" x="2327275" y="2508250"/>
          <p14:tracePt t="65315" x="2244725" y="2565400"/>
          <p14:tracePt t="65332" x="2165350" y="2622550"/>
          <p14:tracePt t="65635" x="2130425" y="2619375"/>
          <p14:tracePt t="65644" x="2082800" y="2609850"/>
          <p14:tracePt t="65655" x="1974850" y="2593975"/>
          <p14:tracePt t="65666" x="1917700" y="2584450"/>
          <p14:tracePt t="65682" x="1752600" y="2562225"/>
          <p14:tracePt t="65698" x="1666875" y="2543175"/>
          <p14:tracePt t="65715" x="1606550" y="2536825"/>
          <p14:tracePt t="65732" x="1536700" y="2536825"/>
          <p14:tracePt t="65748" x="1492250" y="2530475"/>
          <p14:tracePt t="65765" x="1447800" y="2524125"/>
          <p14:tracePt t="65782" x="1384300" y="2505075"/>
          <p14:tracePt t="65798" x="1346200" y="2498725"/>
          <p14:tracePt t="65815" x="1314450" y="2479675"/>
          <p14:tracePt t="65832" x="1273175" y="2463800"/>
          <p14:tracePt t="65848" x="1263650" y="2451100"/>
          <p14:tracePt t="65865" x="1254125" y="2441575"/>
          <p14:tracePt t="65882" x="1238250" y="2422525"/>
          <p14:tracePt t="65899" x="1238250" y="2413000"/>
          <p14:tracePt t="65916" x="1225550" y="2397125"/>
          <p14:tracePt t="65932" x="1209675" y="2362200"/>
          <p14:tracePt t="65949" x="1200150" y="2352675"/>
          <p14:tracePt t="65965" x="1190625" y="2343150"/>
          <p14:tracePt t="65982" x="1168400" y="2320925"/>
          <p14:tracePt t="65999" x="1152525" y="2311400"/>
          <p14:tracePt t="66016" x="1123950" y="2298700"/>
          <p14:tracePt t="66033" x="1079500" y="2273300"/>
          <p14:tracePt t="66049" x="1035050" y="2247900"/>
          <p14:tracePt t="66066" x="987425" y="2228850"/>
          <p14:tracePt t="66082" x="946150" y="2209800"/>
          <p14:tracePt t="66098" x="914400" y="2190750"/>
          <p14:tracePt t="66115" x="904875" y="2190750"/>
          <p14:tracePt t="66132" x="892175" y="2190750"/>
          <p14:tracePt t="66148" x="876300" y="2190750"/>
          <p14:tracePt t="66165" x="866775" y="2190750"/>
          <p14:tracePt t="66182" x="850900" y="2190750"/>
          <p14:tracePt t="66199" x="841375" y="2190750"/>
          <p14:tracePt t="66216" x="825500" y="2190750"/>
          <p14:tracePt t="66232" x="812800" y="2190750"/>
          <p14:tracePt t="66248" x="803275" y="2190750"/>
          <p14:tracePt t="66289" x="796925" y="2190750"/>
          <p14:tracePt t="66298" x="790575" y="2190750"/>
          <p14:tracePt t="66315" x="777875" y="2190750"/>
          <p14:tracePt t="66332" x="762000" y="2190750"/>
          <p14:tracePt t="66349" x="758825" y="2190750"/>
          <p14:tracePt t="69084" x="784225" y="2190750"/>
          <p14:tracePt t="69092" x="831850" y="2190750"/>
          <p14:tracePt t="69099" x="857250" y="2190750"/>
          <p14:tracePt t="69114" x="917575" y="2178050"/>
          <p14:tracePt t="69132" x="977900" y="2171700"/>
          <p14:tracePt t="69148" x="1130300" y="2171700"/>
          <p14:tracePt t="69182" x="1428750" y="2178050"/>
          <p14:tracePt t="69216" x="1993900" y="2244725"/>
          <p14:tracePt t="69234" x="2295525" y="2308225"/>
          <p14:tracePt t="69249" x="2451100" y="2346325"/>
          <p14:tracePt t="69265" x="2581275" y="2381250"/>
          <p14:tracePt t="69282" x="2698750" y="2397125"/>
          <p14:tracePt t="69299" x="2797175" y="2403475"/>
          <p14:tracePt t="69315" x="2857500" y="2403475"/>
          <p14:tracePt t="69332" x="2917825" y="2403475"/>
          <p14:tracePt t="69349" x="3013075" y="2409825"/>
          <p14:tracePt t="69365" x="3073400" y="2409825"/>
          <p14:tracePt t="69382" x="3117850" y="2409825"/>
          <p14:tracePt t="69398" x="3136900" y="2409825"/>
          <p14:tracePt t="69414" x="3152775" y="2409825"/>
          <p14:tracePt t="69432" x="3159125" y="2409825"/>
          <p14:tracePt t="69465" x="3162300" y="2409825"/>
          <p14:tracePt t="69663" x="3149600" y="2409825"/>
          <p14:tracePt t="69669" x="3124200" y="2403475"/>
          <p14:tracePt t="69682" x="3105150" y="2397125"/>
          <p14:tracePt t="69699" x="3041650" y="2390775"/>
          <p14:tracePt t="69714" x="2997200" y="2390775"/>
          <p14:tracePt t="69733" x="2968625" y="2390775"/>
          <p14:tracePt t="69765" x="2905125" y="2390775"/>
          <p14:tracePt t="69799" x="2841625" y="2371725"/>
          <p14:tracePt t="69815" x="2813050" y="2371725"/>
          <p14:tracePt t="69833" x="2797175" y="2371725"/>
          <p14:tracePt t="69848" x="2787650" y="2371725"/>
          <p14:tracePt t="69864" x="2771775" y="2371725"/>
          <p14:tracePt t="69882" x="2762250" y="2371725"/>
          <p14:tracePt t="69898" x="2749550" y="2371725"/>
          <p14:tracePt t="69914" x="2740025" y="2371725"/>
          <p14:tracePt t="69932" x="2727325" y="2371725"/>
          <p14:tracePt t="70019" x="2727325" y="2365375"/>
          <p14:tracePt t="70075" x="2727325" y="2362200"/>
          <p14:tracePt t="70091" x="2736850" y="2355850"/>
          <p14:tracePt t="70104" x="2752725" y="2346325"/>
          <p14:tracePt t="70115" x="2771775" y="2339975"/>
          <p14:tracePt t="70133" x="2835275" y="2320925"/>
          <p14:tracePt t="70149" x="2863850" y="2308225"/>
          <p14:tracePt t="70165" x="2876550" y="2305050"/>
          <p14:tracePt t="70182" x="2889250" y="2305050"/>
          <p14:tracePt t="70198" x="2895600" y="2305050"/>
          <p14:tracePt t="70291" x="2898775" y="2305050"/>
          <p14:tracePt t="70303" x="2898775" y="2298700"/>
          <p14:tracePt t="70710" x="2908300" y="2298700"/>
          <p14:tracePt t="70717" x="2914650" y="2298700"/>
          <p14:tracePt t="70731" x="2930525" y="2298700"/>
          <p14:tracePt t="70764" x="2949575" y="2298700"/>
          <p14:tracePt t="70799" x="2984500" y="2298700"/>
          <p14:tracePt t="70815" x="3006725" y="2292350"/>
          <p14:tracePt t="70832" x="3063875" y="2279650"/>
          <p14:tracePt t="70848" x="3092450" y="2279650"/>
          <p14:tracePt t="70865" x="3108325" y="2279650"/>
          <p14:tracePt t="70881" x="3124200" y="2279650"/>
          <p14:tracePt t="70898" x="3130550" y="2279650"/>
          <p14:tracePt t="72194" x="3168650" y="2282825"/>
          <p14:tracePt t="72202" x="3238500" y="2292350"/>
          <p14:tracePt t="72215" x="3387725" y="2292350"/>
          <p14:tracePt t="72231" x="3511550" y="2292350"/>
          <p14:tracePt t="72248" x="3632200" y="2276475"/>
          <p14:tracePt t="72265" x="3794125" y="2270125"/>
          <p14:tracePt t="72281" x="3876675" y="2270125"/>
          <p14:tracePt t="72315" x="4006850" y="2273300"/>
          <p14:tracePt t="72348" x="4098925" y="2298700"/>
          <p14:tracePt t="72351" x="4133850" y="2305050"/>
          <p14:tracePt t="72364" x="4171950" y="2317750"/>
          <p14:tracePt t="72381" x="4206875" y="2324100"/>
          <p14:tracePt t="72398" x="4229100" y="2324100"/>
          <p14:tracePt t="72415" x="4257675" y="2324100"/>
          <p14:tracePt t="72431" x="4267200" y="2336800"/>
          <p14:tracePt t="72448" x="4276725" y="2336800"/>
          <p14:tracePt t="72465" x="4292600" y="2336800"/>
          <p14:tracePt t="72481" x="4295775" y="2339975"/>
          <p14:tracePt t="74519" x="4251325" y="2330450"/>
          <p14:tracePt t="74526" x="4171950" y="2320925"/>
          <p14:tracePt t="74533" x="4067175" y="2311400"/>
          <p14:tracePt t="74547" x="3886200" y="2301875"/>
          <p14:tracePt t="74565" x="3692525" y="2301875"/>
          <p14:tracePt t="74581" x="3451225" y="2317750"/>
          <p14:tracePt t="74615" x="2933700" y="2403475"/>
          <p14:tracePt t="74649" x="2444750" y="2536825"/>
          <p14:tracePt t="74666" x="2311400" y="2571750"/>
          <p14:tracePt t="74683" x="2120900" y="2632075"/>
          <p14:tracePt t="74698" x="2022475" y="2657475"/>
          <p14:tracePt t="74714" x="1949450" y="2670175"/>
          <p14:tracePt t="74731" x="1885950" y="2686050"/>
          <p14:tracePt t="74747" x="1793875" y="2714625"/>
          <p14:tracePt t="74765" x="1749425" y="2720975"/>
          <p14:tracePt t="74782" x="1695450" y="2727325"/>
          <p14:tracePt t="74797" x="1631950" y="2733675"/>
          <p14:tracePt t="74815" x="1587500" y="2746375"/>
          <p14:tracePt t="74832" x="1549400" y="2759075"/>
          <p14:tracePt t="74848" x="1482725" y="2784475"/>
          <p14:tracePt t="74864" x="1431925" y="2797175"/>
          <p14:tracePt t="74882" x="1339850" y="2819400"/>
          <p14:tracePt t="74898" x="1289050" y="2825750"/>
          <p14:tracePt t="74914" x="1244600" y="2825750"/>
          <p14:tracePt t="74932" x="1196975" y="2825750"/>
          <p14:tracePt t="74947" x="1174750" y="2825750"/>
          <p14:tracePt t="74964" x="1158875" y="2825750"/>
          <p14:tracePt t="74982" x="1133475" y="2825750"/>
          <p14:tracePt t="74998" x="1123950" y="2825750"/>
          <p14:tracePt t="75015" x="1114425" y="2819400"/>
          <p14:tracePt t="75032" x="1095375" y="2803525"/>
          <p14:tracePt t="75048" x="1082675" y="2794000"/>
          <p14:tracePt t="75064" x="1073150" y="2778125"/>
          <p14:tracePt t="75081" x="1060450" y="2765425"/>
          <p14:tracePt t="75097" x="1044575" y="2759075"/>
          <p14:tracePt t="75114" x="1035050" y="2752725"/>
          <p14:tracePt t="75132" x="1025525" y="2749550"/>
          <p14:tracePt t="75168" x="1025525" y="2743200"/>
          <p14:tracePt t="75212" x="1025525" y="2740025"/>
          <p14:tracePt t="75225" x="1025525" y="2727325"/>
          <p14:tracePt t="75239" x="1025525" y="2724150"/>
          <p14:tracePt t="75254" x="1025525" y="2717800"/>
          <p14:tracePt t="75264" x="1025525" y="2714625"/>
          <p14:tracePt t="75281" x="1025525" y="2708275"/>
          <p14:tracePt t="75889" x="1044575" y="2708275"/>
          <p14:tracePt t="75895" x="1069975" y="2708275"/>
          <p14:tracePt t="75902" x="1095375" y="2708275"/>
          <p14:tracePt t="75914" x="1114425" y="2708275"/>
          <p14:tracePt t="75931" x="1152525" y="2708275"/>
          <p14:tracePt t="75947" x="1181100" y="2708275"/>
          <p14:tracePt t="75964" x="1225550" y="2708275"/>
          <p14:tracePt t="75998" x="1530350" y="2695575"/>
          <p14:tracePt t="76031" x="1743075" y="2695575"/>
          <p14:tracePt t="76047" x="1803400" y="2698750"/>
          <p14:tracePt t="76066" x="1873250" y="2698750"/>
          <p14:tracePt t="76081" x="1933575" y="2698750"/>
          <p14:tracePt t="76097" x="1993900" y="2705100"/>
          <p14:tracePt t="76114" x="2066925" y="2720975"/>
          <p14:tracePt t="76131" x="2222500" y="2752725"/>
          <p14:tracePt t="76147" x="2295525" y="2768600"/>
          <p14:tracePt t="76165" x="2349500" y="2781300"/>
          <p14:tracePt t="76181" x="2406650" y="2800350"/>
          <p14:tracePt t="76198" x="2435225" y="2800350"/>
          <p14:tracePt t="76214" x="2479675" y="2800350"/>
          <p14:tracePt t="76231" x="2559050" y="2800350"/>
          <p14:tracePt t="76248" x="2616200" y="2800350"/>
          <p14:tracePt t="76265" x="2676525" y="2800350"/>
          <p14:tracePt t="76281" x="2746375" y="2800350"/>
          <p14:tracePt t="76297" x="2768600" y="2800350"/>
          <p14:tracePt t="76314" x="2784475" y="2800350"/>
          <p14:tracePt t="76331" x="2800350" y="2800350"/>
          <p14:tracePt t="76374" x="2803525" y="2800350"/>
          <p14:tracePt t="76388" x="2809875" y="2800350"/>
          <p14:tracePt t="76398" x="2813050" y="2800350"/>
          <p14:tracePt t="76414" x="2819400" y="2800350"/>
          <p14:tracePt t="76431" x="2822575" y="2800350"/>
          <p14:tracePt t="77694" x="2822575" y="2797175"/>
          <p14:tracePt t="77707" x="2816225" y="2797175"/>
          <p14:tracePt t="77722" x="2813050" y="2797175"/>
          <p14:tracePt t="77731" x="2806700" y="2794000"/>
          <p14:tracePt t="77748" x="2797175" y="2787650"/>
          <p14:tracePt t="77764" x="2787650" y="2787650"/>
          <p14:tracePt t="77780" x="2771775" y="2784475"/>
          <p14:tracePt t="77813" x="2746375" y="2768600"/>
          <p14:tracePt t="77847" x="2720975" y="2752725"/>
          <p14:tracePt t="77864" x="2708275" y="2743200"/>
          <p14:tracePt t="77880" x="2698750" y="2733675"/>
          <p14:tracePt t="77897" x="2676525" y="2720975"/>
          <p14:tracePt t="77914" x="2654300" y="2711450"/>
          <p14:tracePt t="77930" x="2644775" y="2711450"/>
          <p14:tracePt t="77948" x="2635250" y="2711450"/>
          <p14:tracePt t="77964" x="2616200" y="2711450"/>
          <p14:tracePt t="77981" x="2603500" y="2711450"/>
          <p14:tracePt t="77999" x="2600325" y="2701925"/>
          <p14:tracePt t="106711" x="2574925" y="2638425"/>
          <p14:tracePt t="106727" x="2482850" y="2457450"/>
          <p14:tracePt t="106744" x="2266950" y="2197100"/>
          <p14:tracePt t="106761" x="2136775" y="2035175"/>
          <p14:tracePt t="106780" x="1955800" y="1892300"/>
          <p14:tracePt t="106794" x="1854200" y="1841500"/>
          <p14:tracePt t="106811" x="1797050" y="1812925"/>
          <p14:tracePt t="106844" x="1689100" y="1774825"/>
          <p14:tracePt t="106878" x="1606550" y="1768475"/>
          <p14:tracePt t="106894" x="1546225" y="1768475"/>
          <p14:tracePt t="106911" x="1501775" y="1768475"/>
          <p14:tracePt t="106928" x="1463675" y="1778000"/>
          <p14:tracePt t="106945" x="1422400" y="1800225"/>
          <p14:tracePt t="106961" x="1374775" y="1812925"/>
          <p14:tracePt t="106978" x="1320800" y="1828800"/>
          <p14:tracePt t="106994" x="1238250" y="1870075"/>
          <p14:tracePt t="107011" x="1190625" y="1889125"/>
          <p14:tracePt t="107028" x="1152525" y="1914525"/>
          <p14:tracePt t="107044" x="1108075" y="1958975"/>
          <p14:tracePt t="107061" x="1085850" y="1984375"/>
          <p14:tracePt t="107077" x="1050925" y="2022475"/>
          <p14:tracePt t="107094" x="1019175" y="2095500"/>
          <p14:tracePt t="107111" x="1000125" y="2143125"/>
          <p14:tracePt t="107127" x="987425" y="2193925"/>
          <p14:tracePt t="107144" x="968375" y="2244725"/>
          <p14:tracePt t="107161" x="955675" y="2273300"/>
          <p14:tracePt t="107178" x="936625" y="2298700"/>
          <p14:tracePt t="107194" x="933450" y="2333625"/>
          <p14:tracePt t="107211" x="927100" y="2343150"/>
          <p14:tracePt t="107227" x="927100" y="2352675"/>
          <p14:tracePt t="107245" x="927100" y="2371725"/>
          <p14:tracePt t="107261" x="927100" y="2384425"/>
          <p14:tracePt t="107278" x="927100" y="2393950"/>
          <p14:tracePt t="107624" x="927100" y="2390775"/>
          <p14:tracePt t="107715" x="930275" y="2387600"/>
          <p14:tracePt t="107723" x="930275" y="2374900"/>
          <p14:tracePt t="107744" x="930275" y="2362200"/>
          <p14:tracePt t="107778" x="930275" y="2336800"/>
          <p14:tracePt t="107794" x="930275" y="2320925"/>
          <p14:tracePt t="107811" x="930275" y="2311400"/>
          <p14:tracePt t="107844" x="933450" y="2301875"/>
          <p14:tracePt t="107861" x="933450" y="2292350"/>
          <p14:tracePt t="107878" x="933450" y="2273300"/>
          <p14:tracePt t="107894" x="933450" y="2263775"/>
          <p14:tracePt t="107911" x="933450" y="2251075"/>
          <p14:tracePt t="107928" x="933450" y="2238375"/>
          <p14:tracePt t="107979" x="933450" y="2228850"/>
          <p14:tracePt t="108007" x="933450" y="2222500"/>
          <p14:tracePt t="108122" x="939800" y="2222500"/>
          <p14:tracePt t="108130" x="949325" y="2222500"/>
          <p14:tracePt t="108144" x="987425" y="2225675"/>
          <p14:tracePt t="108161" x="1130300" y="2270125"/>
          <p14:tracePt t="108178" x="1368425" y="2371725"/>
          <p14:tracePt t="108194" x="1593850" y="2460625"/>
          <p14:tracePt t="108214" x="1876425" y="2562225"/>
          <p14:tracePt t="108229" x="2063750" y="2619375"/>
          <p14:tracePt t="108245" x="2228850" y="2663825"/>
          <p14:tracePt t="108261" x="2393950" y="2720975"/>
          <p14:tracePt t="108277" x="2651125" y="2784475"/>
          <p14:tracePt t="108294" x="2771775" y="2819400"/>
          <p14:tracePt t="108311" x="2889250" y="2835275"/>
          <p14:tracePt t="108328" x="3022600" y="2860675"/>
          <p14:tracePt t="108344" x="3098800" y="2882900"/>
          <p14:tracePt t="108362" x="3143250" y="2882900"/>
          <p14:tracePt t="108378" x="3206750" y="2882900"/>
          <p14:tracePt t="108395" x="3251200" y="2882900"/>
          <p14:tracePt t="108411" x="3302000" y="2882900"/>
          <p14:tracePt t="108428" x="3384550" y="2857500"/>
          <p14:tracePt t="108444" x="3435350" y="2851150"/>
          <p14:tracePt t="108461" x="3473450" y="2838450"/>
          <p14:tracePt t="108478" x="3536950" y="2819400"/>
          <p14:tracePt t="108494" x="3581400" y="2813050"/>
          <p14:tracePt t="108511" x="3635375" y="2806700"/>
          <p14:tracePt t="108528" x="3727450" y="2784475"/>
          <p14:tracePt t="108544" x="3787775" y="2778125"/>
          <p14:tracePt t="108561" x="3848100" y="2778125"/>
          <p14:tracePt t="108577" x="3933825" y="2771775"/>
          <p14:tracePt t="108594" x="4006850" y="2759075"/>
          <p14:tracePt t="108611" x="4089400" y="2749550"/>
          <p14:tracePt t="108628" x="4219575" y="2743200"/>
          <p14:tracePt t="108644" x="4302125" y="2743200"/>
          <p14:tracePt t="108662" x="4384675" y="2743200"/>
          <p14:tracePt t="108678" x="4502150" y="2743200"/>
          <p14:tracePt t="108694" x="4562475" y="2746375"/>
          <p14:tracePt t="108711" x="4606925" y="2746375"/>
          <p14:tracePt t="108727" x="4654550" y="2746375"/>
          <p14:tracePt t="108744" x="4676775" y="2746375"/>
          <p14:tracePt t="108761" x="4686300" y="2743200"/>
          <p14:tracePt t="108777" x="4702175" y="2743200"/>
          <p14:tracePt t="108892" x="4699000" y="2743200"/>
          <p14:tracePt t="108899" x="4695825" y="2743200"/>
          <p14:tracePt t="108911" x="4689475" y="2743200"/>
          <p14:tracePt t="108928" x="4657725" y="2736850"/>
          <p14:tracePt t="108945" x="4587875" y="2736850"/>
          <p14:tracePt t="108961" x="4505325" y="2736850"/>
          <p14:tracePt t="108978" x="4384675" y="2749550"/>
          <p14:tracePt t="108994" x="4267200" y="2768600"/>
          <p14:tracePt t="109011" x="4168775" y="2790825"/>
          <p14:tracePt t="109028" x="4022725" y="2832100"/>
          <p14:tracePt t="109044" x="3959225" y="2847975"/>
          <p14:tracePt t="109061" x="3873500" y="2863850"/>
          <p14:tracePt t="109078" x="3749675" y="2901950"/>
          <p14:tracePt t="109094" x="3686175" y="2917825"/>
          <p14:tracePt t="109111" x="3622675" y="2930525"/>
          <p14:tracePt t="109128" x="3549650" y="2949575"/>
          <p14:tracePt t="109144" x="3505200" y="2968625"/>
          <p14:tracePt t="109162" x="3451225" y="2968625"/>
          <p14:tracePt t="109177" x="3429000" y="2968625"/>
          <p14:tracePt t="109194" x="3390900" y="2974975"/>
          <p14:tracePt t="109212" x="3333750" y="2981325"/>
          <p14:tracePt t="109228" x="3305175" y="2987675"/>
          <p14:tracePt t="109244" x="3260725" y="3000375"/>
          <p14:tracePt t="109260" x="3200400" y="3006725"/>
          <p14:tracePt t="109277" x="3101975" y="3016250"/>
          <p14:tracePt t="109294" x="3041650" y="3016250"/>
          <p14:tracePt t="109311" x="2962275" y="3022600"/>
          <p14:tracePt t="109328" x="2914650" y="3035300"/>
          <p14:tracePt t="109345" x="2886075" y="3041650"/>
          <p14:tracePt t="109362" x="2822575" y="3054350"/>
          <p14:tracePt t="109378" x="2784475" y="3054350"/>
          <p14:tracePt t="109394" x="2740025" y="3067050"/>
          <p14:tracePt t="109411" x="2676525" y="3073400"/>
          <p14:tracePt t="109427" x="2632075" y="3079750"/>
          <p14:tracePt t="109444" x="2597150" y="3079750"/>
          <p14:tracePt t="109462" x="2501900" y="3079750"/>
          <p14:tracePt t="109477" x="2435225" y="3079750"/>
          <p14:tracePt t="109494" x="2349500" y="3076575"/>
          <p14:tracePt t="109511" x="2241550" y="3060700"/>
          <p14:tracePt t="109528" x="2168525" y="3054350"/>
          <p14:tracePt t="109544" x="2085975" y="3054350"/>
          <p14:tracePt t="109561" x="1958975" y="3054350"/>
          <p14:tracePt t="109577" x="1885950" y="3054350"/>
          <p14:tracePt t="109594" x="1825625" y="3054350"/>
          <p14:tracePt t="109611" x="1749425" y="3057525"/>
          <p14:tracePt t="109627" x="1695450" y="3057525"/>
          <p14:tracePt t="109644" x="1651000" y="3063875"/>
          <p14:tracePt t="109661" x="1587500" y="3070225"/>
          <p14:tracePt t="109678" x="1555750" y="3073400"/>
          <p14:tracePt t="109694" x="1520825" y="3079750"/>
          <p14:tracePt t="109711" x="1485900" y="3098800"/>
          <p14:tracePt t="109728" x="1454150" y="3111500"/>
          <p14:tracePt t="109744" x="1438275" y="3114675"/>
          <p14:tracePt t="109761" x="1425575" y="3114675"/>
          <p14:tracePt t="109777" x="1403350" y="3114675"/>
          <p14:tracePt t="109794" x="1387475" y="3114675"/>
          <p14:tracePt t="109811" x="1355725" y="3114675"/>
          <p14:tracePt t="109828" x="1339850" y="3114675"/>
          <p14:tracePt t="109844" x="1330325" y="3114675"/>
          <p14:tracePt t="109861" x="1311275" y="3114675"/>
          <p14:tracePt t="109877" x="1301750" y="3114675"/>
          <p14:tracePt t="109894" x="1292225" y="3114675"/>
          <p14:tracePt t="109897" x="1285875" y="3114675"/>
          <p14:tracePt t="109911" x="1276350" y="3114675"/>
          <p14:tracePt t="109928" x="1260475" y="3114675"/>
          <p14:tracePt t="109944" x="1250950" y="3114675"/>
          <p14:tracePt t="109962" x="1238250" y="3108325"/>
          <p14:tracePt t="109978" x="1228725" y="3105150"/>
          <p14:tracePt t="109995" x="1222375" y="3105150"/>
          <p14:tracePt t="110011" x="1212850" y="3105150"/>
          <p14:tracePt t="110104" x="1206500" y="3105150"/>
          <p14:tracePt t="110690" x="1216025" y="3108325"/>
          <p14:tracePt t="110697" x="1241425" y="3114675"/>
          <p14:tracePt t="110711" x="1295400" y="3127375"/>
          <p14:tracePt t="110728" x="1403350" y="3152775"/>
          <p14:tracePt t="110744" x="1530350" y="3168650"/>
          <p14:tracePt t="110761" x="1676400" y="3194050"/>
          <p14:tracePt t="110795" x="1803400" y="3213100"/>
          <p14:tracePt t="110828" x="1955800" y="3219450"/>
          <p14:tracePt t="110845" x="2124075" y="3254375"/>
          <p14:tracePt t="110861" x="2241550" y="3270250"/>
          <p14:tracePt t="110878" x="2371725" y="3289300"/>
          <p14:tracePt t="110894" x="2441575" y="3289300"/>
          <p14:tracePt t="110911" x="2511425" y="3289300"/>
          <p14:tracePt t="110928" x="2540000" y="3289300"/>
          <p14:tracePt t="110944" x="2568575" y="3289300"/>
          <p14:tracePt t="110961" x="2625725" y="3286125"/>
          <p14:tracePt t="110977" x="2689225" y="3270250"/>
          <p14:tracePt t="110995" x="2800350" y="3248025"/>
          <p14:tracePt t="111011" x="2863850" y="3235325"/>
          <p14:tracePt t="111028" x="2908300" y="3222625"/>
          <p14:tracePt t="111045" x="2943225" y="3222625"/>
          <p14:tracePt t="111061" x="2959100" y="3213100"/>
          <p14:tracePt t="111078" x="2968625" y="3206750"/>
          <p14:tracePt t="111095" x="2984500" y="3197225"/>
          <p14:tracePt t="111111" x="2994025" y="3187700"/>
          <p14:tracePt t="111128" x="3016250" y="3171825"/>
          <p14:tracePt t="111144" x="3044825" y="3152775"/>
          <p14:tracePt t="111160" x="3067050" y="3143250"/>
          <p14:tracePt t="111177" x="3076575" y="3133725"/>
          <p14:tracePt t="111194" x="3086100" y="3114675"/>
          <p14:tracePt t="111211" x="3092450" y="3108325"/>
          <p14:tracePt t="111227" x="3095625" y="3098800"/>
          <p14:tracePt t="111244" x="3095625" y="3082925"/>
          <p14:tracePt t="111261" x="3095625" y="3070225"/>
          <p14:tracePt t="111277" x="3105150" y="3057525"/>
          <p14:tracePt t="111294" x="3105150" y="3038475"/>
          <p14:tracePt t="111310" x="3105150" y="3009900"/>
          <p14:tracePt t="111327" x="3105150" y="2981325"/>
          <p14:tracePt t="111344" x="3092450" y="2930525"/>
          <p14:tracePt t="111360" x="3079750" y="2908300"/>
          <p14:tracePt t="111378" x="3067050" y="2882900"/>
          <p14:tracePt t="111394" x="3054350" y="2870200"/>
          <p14:tracePt t="111410" x="3032125" y="2851150"/>
          <p14:tracePt t="111427" x="3013075" y="2835275"/>
          <p14:tracePt t="111444" x="2987675" y="2813050"/>
          <p14:tracePt t="111460" x="2971800" y="2803525"/>
          <p14:tracePt t="111478" x="2949575" y="2790825"/>
          <p14:tracePt t="111494" x="2905125" y="2774950"/>
          <p14:tracePt t="111510" x="2873375" y="2755900"/>
          <p14:tracePt t="111527" x="2844800" y="2730500"/>
          <p14:tracePt t="111544" x="2778125" y="2705100"/>
          <p14:tracePt t="111560" x="2740025" y="2692400"/>
          <p14:tracePt t="111577" x="2717800" y="2673350"/>
          <p14:tracePt t="111594" x="2676525" y="2667000"/>
          <p14:tracePt t="111610" x="2654300" y="2667000"/>
          <p14:tracePt t="111627" x="2625725" y="2667000"/>
          <p14:tracePt t="111644" x="2590800" y="2667000"/>
          <p14:tracePt t="111661" x="2562225" y="2682875"/>
          <p14:tracePt t="111677" x="2536825" y="2695575"/>
          <p14:tracePt t="111694" x="2495550" y="2714625"/>
          <p14:tracePt t="111710" x="2479675" y="2724150"/>
          <p14:tracePt t="111727" x="2470150" y="2740025"/>
          <p14:tracePt t="111744" x="2447925" y="2749550"/>
          <p14:tracePt t="111760" x="2438400" y="2759075"/>
          <p14:tracePt t="111777" x="2428875" y="2765425"/>
          <p14:tracePt t="111794" x="2413000" y="2774950"/>
          <p14:tracePt t="111811" x="2400300" y="2778125"/>
          <p14:tracePt t="111827" x="2387600" y="2778125"/>
          <p14:tracePt t="111844" x="2374900" y="2778125"/>
          <p14:tracePt t="111860" x="2365375" y="2778125"/>
          <p14:tracePt t="111910" x="2355850" y="2778125"/>
          <p14:tracePt t="111923" x="2355850" y="2784475"/>
          <p14:tracePt t="111937" x="2355850" y="2787650"/>
          <p14:tracePt t="111959" x="2355850" y="2794000"/>
          <p14:tracePt t="111973" x="2355850" y="2797175"/>
          <p14:tracePt t="111980" x="2362200" y="2797175"/>
          <p14:tracePt t="111993" x="2365375" y="2803525"/>
          <p14:tracePt t="112027" x="2371725" y="2803525"/>
          <p14:tracePt t="112044" x="2374900" y="2819400"/>
          <p14:tracePt t="112061" x="2381250" y="2828925"/>
          <p14:tracePt t="112077" x="2390775" y="2838450"/>
          <p14:tracePt t="112094" x="2413000" y="2854325"/>
          <p14:tracePt t="112110" x="2422525" y="2863850"/>
          <p14:tracePt t="112127" x="2425700" y="2879725"/>
          <p14:tracePt t="112143" x="2432050" y="2892425"/>
          <p14:tracePt t="112160" x="2432050" y="2901950"/>
          <p14:tracePt t="112177" x="2432050" y="2911475"/>
          <p14:tracePt t="112193" x="2432050" y="2933700"/>
          <p14:tracePt t="112211" x="2435225" y="2943225"/>
          <p14:tracePt t="112227" x="2435225" y="2952750"/>
          <p14:tracePt t="112244" x="2435225" y="2968625"/>
          <p14:tracePt t="112260" x="2441575" y="2981325"/>
          <p14:tracePt t="112277" x="2441575" y="2990850"/>
          <p14:tracePt t="112293" x="2441575" y="3006725"/>
          <p14:tracePt t="112310" x="2441575" y="3016250"/>
          <p14:tracePt t="112327" x="2441575" y="3032125"/>
          <p14:tracePt t="112344" x="2451100" y="3044825"/>
          <p14:tracePt t="112360" x="2466975" y="3057525"/>
          <p14:tracePt t="112377" x="2476500" y="3086100"/>
          <p14:tracePt t="112394" x="2514600" y="3124200"/>
          <p14:tracePt t="112410" x="2552700" y="3149600"/>
          <p14:tracePt t="112429" x="2616200" y="3168650"/>
          <p14:tracePt t="112444" x="2660650" y="3181350"/>
          <p14:tracePt t="112461" x="2698750" y="3194050"/>
          <p14:tracePt t="112478" x="2784475" y="3194050"/>
          <p14:tracePt t="112493" x="2835275" y="3194050"/>
          <p14:tracePt t="112510" x="2905125" y="3194050"/>
          <p14:tracePt t="112527" x="3013075" y="3187700"/>
          <p14:tracePt t="112544" x="3187700" y="3178175"/>
          <p14:tracePt t="112561" x="3257550" y="3171825"/>
          <p14:tracePt t="112578" x="3330575" y="3159125"/>
          <p14:tracePt t="112594" x="3375025" y="3146425"/>
          <p14:tracePt t="112611" x="3413125" y="3127375"/>
          <p14:tracePt t="112628" x="3482975" y="3114675"/>
          <p14:tracePt t="112644" x="3543300" y="3114675"/>
          <p14:tracePt t="112661" x="3597275" y="3114675"/>
          <p14:tracePt t="112678" x="3673475" y="3114675"/>
          <p14:tracePt t="112694" x="3727450" y="3114675"/>
          <p14:tracePt t="112711" x="3784600" y="3114675"/>
          <p14:tracePt t="112728" x="3857625" y="3108325"/>
          <p14:tracePt t="112744" x="3902075" y="3095625"/>
          <p14:tracePt t="112761" x="3924300" y="3089275"/>
          <p14:tracePt t="112778" x="3965575" y="3089275"/>
          <p14:tracePt t="112793" x="3975100" y="3089275"/>
          <p14:tracePt t="112810" x="3984625" y="3089275"/>
          <p14:tracePt t="112827" x="4003675" y="3089275"/>
          <p14:tracePt t="113821" x="4041775" y="3089275"/>
          <p14:tracePt t="113828" x="4102100" y="3095625"/>
          <p14:tracePt t="113844" x="4171950" y="3095625"/>
          <p14:tracePt t="113860" x="4222750" y="3101975"/>
          <p14:tracePt t="113877" x="4286250" y="3101975"/>
          <p14:tracePt t="113893" x="4321175" y="3101975"/>
          <p14:tracePt t="113927" x="4460875" y="3101975"/>
          <p14:tracePt t="113962" x="4581525" y="3108325"/>
          <p14:tracePt t="113977" x="4610100" y="3108325"/>
          <p14:tracePt t="113993" x="4632325" y="3108325"/>
          <p14:tracePt t="114010" x="4648200" y="3108325"/>
          <p14:tracePt t="114013" x="4667250" y="3108325"/>
          <p14:tracePt t="114027" x="4689475" y="3114675"/>
          <p14:tracePt t="114043" x="4733925" y="3121025"/>
          <p14:tracePt t="114061" x="4803775" y="3133725"/>
          <p14:tracePt t="114077" x="4848225" y="3133725"/>
          <p14:tracePt t="114093" x="4876800" y="3133725"/>
          <p14:tracePt t="114111" x="4908550" y="3133725"/>
          <p14:tracePt t="114127" x="4927600" y="3133725"/>
          <p14:tracePt t="114143" x="4937125" y="3133725"/>
          <p14:tracePt t="114161" x="4978400" y="3133725"/>
          <p14:tracePt t="114177" x="5006975" y="3133725"/>
          <p14:tracePt t="114194" x="5051425" y="3133725"/>
          <p14:tracePt t="114211" x="5099050" y="3140075"/>
          <p14:tracePt t="114227" x="5121275" y="3140075"/>
          <p14:tracePt t="114243" x="5143500" y="3140075"/>
          <p14:tracePt t="114261" x="5156200" y="3140075"/>
          <p14:tracePt t="114277" x="5168900" y="3140075"/>
          <p14:tracePt t="114293" x="5178425" y="3140075"/>
          <p14:tracePt t="114310" x="5191125" y="3140075"/>
          <p14:tracePt t="114327" x="5197475" y="3140075"/>
          <p14:tracePt t="114343" x="5200650" y="3140075"/>
          <p14:tracePt t="114412" x="5200650" y="3149600"/>
          <p14:tracePt t="114426" x="5194300" y="3152775"/>
          <p14:tracePt t="114433" x="5178425" y="3159125"/>
          <p14:tracePt t="114443" x="5153025" y="3159125"/>
          <p14:tracePt t="114461" x="5026025" y="3168650"/>
          <p14:tracePt t="114477" x="4943475" y="3168650"/>
          <p14:tracePt t="114494" x="4841875" y="3168650"/>
          <p14:tracePt t="114511" x="4702175" y="3168650"/>
          <p14:tracePt t="114527" x="4641850" y="3168650"/>
          <p14:tracePt t="114544" x="4603750" y="3168650"/>
          <p14:tracePt t="114561" x="4543425" y="3168650"/>
          <p14:tracePt t="114577" x="4498975" y="3168650"/>
          <p14:tracePt t="114593" x="4454525" y="3168650"/>
          <p14:tracePt t="114611" x="4384675" y="3168650"/>
          <p14:tracePt t="114627" x="4321175" y="3162300"/>
          <p14:tracePt t="114644" x="4257675" y="3149600"/>
          <p14:tracePt t="114661" x="4140200" y="3133725"/>
          <p14:tracePt t="114677" x="4054475" y="3124200"/>
          <p14:tracePt t="114694" x="3984625" y="3124200"/>
          <p14:tracePt t="114711" x="3911600" y="3124200"/>
          <p14:tracePt t="114727" x="3876675" y="3124200"/>
          <p14:tracePt t="114744" x="3832225" y="3124200"/>
          <p14:tracePt t="114760" x="3692525" y="3124200"/>
          <p14:tracePt t="114777" x="3562350" y="3149600"/>
          <p14:tracePt t="114793" x="3435350" y="3165475"/>
          <p14:tracePt t="114810" x="3235325" y="3200400"/>
          <p14:tracePt t="114827" x="3133725" y="3241675"/>
          <p14:tracePt t="114843" x="3057525" y="3263900"/>
          <p14:tracePt t="114861" x="2943225" y="3295650"/>
          <p14:tracePt t="114877" x="2879725" y="3317875"/>
          <p14:tracePt t="114894" x="2803525" y="3330575"/>
          <p14:tracePt t="114911" x="2736850" y="3330575"/>
          <p14:tracePt t="114927" x="2698750" y="3330575"/>
          <p14:tracePt t="114943" x="2654300" y="3330575"/>
          <p14:tracePt t="114960" x="2593975" y="3330575"/>
          <p14:tracePt t="114977" x="2562225" y="3336925"/>
          <p14:tracePt t="114994" x="2517775" y="3343275"/>
          <p14:tracePt t="115010" x="2463800" y="3349625"/>
          <p14:tracePt t="115027" x="2419350" y="3349625"/>
          <p14:tracePt t="115044" x="2397125" y="3349625"/>
          <p14:tracePt t="115060" x="2355850" y="3355975"/>
          <p14:tracePt t="115077" x="2333625" y="3355975"/>
          <p14:tracePt t="115093" x="2305050" y="3355975"/>
          <p14:tracePt t="115353" x="2251075" y="3336925"/>
          <p14:tracePt t="115360" x="2155825" y="3298825"/>
          <p14:tracePt t="115367" x="2060575" y="3251200"/>
          <p14:tracePt t="115376" x="1965325" y="3222625"/>
          <p14:tracePt t="115393" x="1800225" y="3165475"/>
          <p14:tracePt t="115410" x="1533525" y="3121025"/>
          <p14:tracePt t="115427" x="1393825" y="3101975"/>
          <p14:tracePt t="115444" x="1289050" y="3101975"/>
          <p14:tracePt t="115460" x="1127125" y="3101975"/>
          <p14:tracePt t="115476" x="1044575" y="3101975"/>
          <p14:tracePt t="115494" x="981075" y="3114675"/>
          <p14:tracePt t="115510" x="917575" y="3133725"/>
          <p14:tracePt t="115527" x="873125" y="3146425"/>
          <p14:tracePt t="115531" x="854075" y="3152775"/>
          <p14:tracePt t="115545" x="809625" y="3171825"/>
          <p14:tracePt t="115560" x="771525" y="3184525"/>
          <p14:tracePt t="115577" x="733425" y="3197225"/>
          <p14:tracePt t="115593" x="711200" y="3209925"/>
          <p14:tracePt t="115610" x="666750" y="3232150"/>
          <p14:tracePt t="115627" x="650875" y="3244850"/>
          <p14:tracePt t="115644" x="631825" y="3257550"/>
          <p14:tracePt t="115660" x="619125" y="3267075"/>
          <p14:tracePt t="115677" x="609600" y="3279775"/>
          <p14:tracePt t="115695" x="590550" y="3289300"/>
          <p14:tracePt t="115711" x="568325" y="3298825"/>
          <p14:tracePt t="115727" x="552450" y="3305175"/>
          <p14:tracePt t="115744" x="536575" y="3308350"/>
          <p14:tracePt t="115760" x="520700" y="3308350"/>
          <p14:tracePt t="115776" x="511175" y="3321050"/>
          <p14:tracePt t="115794" x="495300" y="3321050"/>
          <p14:tracePt t="115810" x="485775" y="3321050"/>
          <p14:tracePt t="115827" x="482600" y="3321050"/>
          <p14:tracePt t="116031" x="495300" y="3321050"/>
          <p14:tracePt t="116037" x="504825" y="3321050"/>
          <p14:tracePt t="116045" x="523875" y="3321050"/>
          <p14:tracePt t="116060" x="568325" y="3321050"/>
          <p14:tracePt t="116076" x="606425" y="3321050"/>
          <p14:tracePt t="116094" x="660400" y="3321050"/>
          <p14:tracePt t="116110" x="688975" y="3321050"/>
          <p14:tracePt t="116127" x="711200" y="3321050"/>
          <p14:tracePt t="116144" x="752475" y="3321050"/>
          <p14:tracePt t="116160" x="774700" y="3321050"/>
          <p14:tracePt t="116176" x="803275" y="3321050"/>
          <p14:tracePt t="116194" x="857250" y="3321050"/>
          <p14:tracePt t="116210" x="885825" y="3321050"/>
          <p14:tracePt t="116227" x="930275" y="3321050"/>
          <p14:tracePt t="116244" x="993775" y="3321050"/>
          <p14:tracePt t="116260" x="1038225" y="3321050"/>
          <p14:tracePt t="116277" x="1066800" y="3321050"/>
          <p14:tracePt t="116294" x="1120775" y="3321050"/>
          <p14:tracePt t="116310" x="1158875" y="3333750"/>
          <p14:tracePt t="116327" x="1187450" y="3340100"/>
          <p14:tracePt t="116344" x="1238250" y="3352800"/>
          <p14:tracePt t="116360" x="1266825" y="3352800"/>
          <p14:tracePt t="116377" x="1304925" y="3352800"/>
          <p14:tracePt t="116394" x="1358900" y="3365500"/>
          <p14:tracePt t="116410" x="1406525" y="3384550"/>
          <p14:tracePt t="116426" x="1441450" y="3397250"/>
          <p14:tracePt t="116443" x="1485900" y="3406775"/>
          <p14:tracePt t="116460" x="1501775" y="3413125"/>
          <p14:tracePt t="116477" x="1511300" y="3413125"/>
          <p14:tracePt t="116494" x="1530350" y="3413125"/>
          <p14:tracePt t="116511" x="1539875" y="3413125"/>
          <p14:tracePt t="116527" x="1549400" y="3413125"/>
          <p14:tracePt t="116544" x="1574800" y="3413125"/>
          <p14:tracePt t="116560" x="1597025" y="3413125"/>
          <p14:tracePt t="116576" x="1625600" y="3419475"/>
          <p14:tracePt t="116594" x="1641475" y="3419475"/>
          <p14:tracePt t="116610" x="1651000" y="3419475"/>
          <p14:tracePt t="116627" x="1660525" y="3419475"/>
          <p14:tracePt t="116644" x="1682750" y="3419475"/>
          <p14:tracePt t="116660" x="1692275" y="3419475"/>
          <p14:tracePt t="116677" x="1701800" y="3419475"/>
          <p14:tracePt t="116694" x="1704975" y="3419475"/>
          <p14:tracePt t="116795" x="1711325" y="3419475"/>
          <p14:tracePt t="116802" x="1714500" y="3419475"/>
          <p14:tracePt t="116810" x="1727200" y="3419475"/>
          <p14:tracePt t="116827" x="1739900" y="3419475"/>
          <p14:tracePt t="116843" x="1809750" y="3425825"/>
          <p14:tracePt t="116860" x="1892300" y="3425825"/>
          <p14:tracePt t="116876" x="1978025" y="3441700"/>
          <p14:tracePt t="116893" x="2117725" y="3441700"/>
          <p14:tracePt t="116910" x="2286000" y="3441700"/>
          <p14:tracePt t="116929" x="2574925" y="3425825"/>
          <p14:tracePt t="116944" x="2778125" y="3425825"/>
          <p14:tracePt t="116961" x="2952750" y="3451225"/>
          <p14:tracePt t="116977" x="3114675" y="3479800"/>
          <p14:tracePt t="116994" x="3305175" y="3511550"/>
          <p14:tracePt t="117010" x="3381375" y="3536950"/>
          <p14:tracePt t="117027" x="3435350" y="3549650"/>
          <p14:tracePt t="117044" x="3498850" y="3556000"/>
          <p14:tracePt t="117061" x="3543300" y="3556000"/>
          <p14:tracePt t="117077" x="3581400" y="3562350"/>
          <p14:tracePt t="117094" x="3641725" y="3562350"/>
          <p14:tracePt t="117110" x="3679825" y="3562350"/>
          <p14:tracePt t="117127" x="3702050" y="3562350"/>
          <p14:tracePt t="117143" x="3721100" y="3562350"/>
          <p14:tracePt t="117160" x="3724275" y="3562350"/>
          <p14:tracePt t="117178" x="3730625" y="3562350"/>
          <p14:tracePt t="117265" x="3727450" y="3562350"/>
          <p14:tracePt t="117271" x="3724275" y="3562350"/>
          <p14:tracePt t="117278" x="3714750" y="3562350"/>
          <p14:tracePt t="117293" x="3698875" y="3562350"/>
          <p14:tracePt t="117310" x="3654425" y="3552825"/>
          <p14:tracePt t="117328" x="3581400" y="3533775"/>
          <p14:tracePt t="117344" x="3543300" y="3521075"/>
          <p14:tracePt t="117361" x="3498850" y="3521075"/>
          <p14:tracePt t="117376" x="3454400" y="3521075"/>
          <p14:tracePt t="117394" x="3400425" y="3521075"/>
          <p14:tracePt t="117410" x="3362325" y="3521075"/>
          <p14:tracePt t="117426" x="3333750" y="3521075"/>
          <p14:tracePt t="117443" x="3279775" y="3514725"/>
          <p14:tracePt t="117460" x="3241675" y="3502025"/>
          <p14:tracePt t="117478" x="3178175" y="3482975"/>
          <p14:tracePt t="117494" x="3124200" y="3470275"/>
          <p14:tracePt t="117510" x="3076575" y="3448050"/>
          <p14:tracePt t="117526" x="3041650" y="3448050"/>
          <p14:tracePt t="117544" x="3000375" y="3448050"/>
          <p14:tracePt t="117560" x="2990850" y="3448050"/>
          <p14:tracePt t="117577" x="2971800" y="3448050"/>
          <p14:tracePt t="117593" x="2962275" y="3448050"/>
          <p14:tracePt t="117610" x="2949575" y="3448050"/>
          <p14:tracePt t="117627" x="2936875" y="3448050"/>
          <p14:tracePt t="117643" x="2921000" y="3438525"/>
          <p14:tracePt t="117660" x="2911475" y="3429000"/>
          <p14:tracePt t="117677" x="2895600" y="3429000"/>
          <p14:tracePt t="117693" x="2886075" y="3429000"/>
          <p14:tracePt t="117735" x="2889250" y="3429000"/>
          <p14:tracePt t="117743" x="2892425" y="3429000"/>
          <p14:tracePt t="117760" x="2901950" y="3429000"/>
          <p14:tracePt t="117777" x="2917825" y="3429000"/>
          <p14:tracePt t="117793" x="2940050" y="3429000"/>
          <p14:tracePt t="117810" x="2968625" y="3429000"/>
          <p14:tracePt t="117828" x="3054350" y="3429000"/>
          <p14:tracePt t="117844" x="3105150" y="3429000"/>
          <p14:tracePt t="117860" x="3165475" y="3432175"/>
          <p14:tracePt t="117877" x="3254375" y="3448050"/>
          <p14:tracePt t="117894" x="3292475" y="3448050"/>
          <p14:tracePt t="117910" x="3333750" y="3448050"/>
          <p14:tracePt t="117927" x="3375025" y="3448050"/>
          <p14:tracePt t="117943" x="3397250" y="3448050"/>
          <p14:tracePt t="117961" x="3419475" y="3448050"/>
          <p14:tracePt t="117977" x="3441700" y="3448050"/>
          <p14:tracePt t="117993" x="3451225" y="3448050"/>
          <p14:tracePt t="118028" x="3451225" y="3444875"/>
          <p14:tracePt t="118043" x="3451225" y="3441700"/>
          <p14:tracePt t="118060" x="3451225" y="3432175"/>
          <p14:tracePt t="121430" x="3432175" y="3375025"/>
          <p14:tracePt t="121437" x="3406775" y="3302000"/>
          <p14:tracePt t="121444" x="3368675" y="3241675"/>
          <p14:tracePt t="121460" x="3340100" y="3175000"/>
          <p14:tracePt t="121476" x="3314700" y="3136900"/>
          <p14:tracePt t="121494" x="3282950" y="3092450"/>
          <p14:tracePt t="121526" x="3263900" y="3067050"/>
          <p14:tracePt t="121560" x="3238500" y="3067050"/>
          <p14:tracePt t="121609" x="3238500" y="3060700"/>
          <p14:tracePt t="121616" x="3232150" y="3057525"/>
          <p14:tracePt t="121626" x="3228975" y="3048000"/>
          <p14:tracePt t="121644" x="3197225" y="2943225"/>
          <p14:tracePt t="121660" x="3155950" y="2844800"/>
          <p14:tracePt t="121676" x="3130550" y="2797175"/>
          <p14:tracePt t="121693" x="3060700" y="2727325"/>
          <p14:tracePt t="121709" x="3009900" y="2676525"/>
          <p14:tracePt t="121726" x="2936875" y="2613025"/>
          <p14:tracePt t="121743" x="2816225" y="2524125"/>
          <p14:tracePt t="121760" x="2736850" y="2482850"/>
          <p14:tracePt t="121776" x="2676525" y="2447925"/>
          <p14:tracePt t="121793" x="2628900" y="2428875"/>
          <p14:tracePt t="121810" x="2603500" y="2422525"/>
          <p14:tracePt t="121826" x="2574925" y="2416175"/>
          <p14:tracePt t="121843" x="2543175" y="2416175"/>
          <p14:tracePt t="121859" x="2505075" y="2416175"/>
          <p14:tracePt t="121876" x="2466975" y="2425700"/>
          <p14:tracePt t="121893" x="2425700" y="2444750"/>
          <p14:tracePt t="121910" x="2393950" y="2476500"/>
          <p14:tracePt t="121927" x="2368550" y="2498725"/>
          <p14:tracePt t="121943" x="2324100" y="2543175"/>
          <p14:tracePt t="121960" x="2301875" y="2568575"/>
          <p14:tracePt t="121976" x="2266950" y="2616200"/>
          <p14:tracePt t="121993" x="2225675" y="2682875"/>
          <p14:tracePt t="122010" x="2200275" y="2714625"/>
          <p14:tracePt t="122027" x="2190750" y="2746375"/>
          <p14:tracePt t="122044" x="2178050" y="2771775"/>
          <p14:tracePt t="122060" x="2178050" y="2794000"/>
          <p14:tracePt t="122076" x="2178050" y="2816225"/>
          <p14:tracePt t="122093" x="2178050" y="2851150"/>
          <p14:tracePt t="122109" x="2178050" y="2867025"/>
          <p14:tracePt t="122126" x="2178050" y="2876550"/>
          <p14:tracePt t="122143" x="2184400" y="2895600"/>
          <p14:tracePt t="122159" x="2193925" y="2905125"/>
          <p14:tracePt t="122176" x="2235200" y="2930525"/>
          <p14:tracePt t="122193" x="2314575" y="2965450"/>
          <p14:tracePt t="122209" x="2378075" y="2978150"/>
          <p14:tracePt t="122226" x="2432050" y="2990850"/>
          <p14:tracePt t="122244" x="2489200" y="3009900"/>
          <p14:tracePt t="122260" x="2527300" y="3028950"/>
          <p14:tracePt t="122277" x="2578100" y="3041650"/>
          <p14:tracePt t="122294" x="2682875" y="3041650"/>
          <p14:tracePt t="122310" x="2778125" y="3041650"/>
          <p14:tracePt t="122327" x="2828925" y="3041650"/>
          <p14:tracePt t="122343" x="2921000" y="3041650"/>
          <p14:tracePt t="122359" x="2974975" y="3041650"/>
          <p14:tracePt t="122376" x="3009900" y="3041650"/>
          <p14:tracePt t="122392" x="3073400" y="3041650"/>
          <p14:tracePt t="122409" x="3117850" y="3054350"/>
          <p14:tracePt t="122426" x="3162300" y="3067050"/>
          <p14:tracePt t="122443" x="3244850" y="3095625"/>
          <p14:tracePt t="122459" x="3308350" y="3108325"/>
          <p14:tracePt t="122476" x="3346450" y="3121025"/>
          <p14:tracePt t="122493" x="3400425" y="3121025"/>
          <p14:tracePt t="122510" x="3422650" y="3121025"/>
          <p14:tracePt t="122528" x="3441700" y="3114675"/>
          <p14:tracePt t="122544" x="3463925" y="3105150"/>
          <p14:tracePt t="122560" x="3473450" y="3089275"/>
          <p14:tracePt t="122578" x="3489325" y="3079750"/>
          <p14:tracePt t="122593" x="3492500" y="3070225"/>
          <p14:tracePt t="122610" x="3492500" y="3060700"/>
          <p14:tracePt t="122627" x="3479800" y="3025775"/>
          <p14:tracePt t="122643" x="3438525" y="2990850"/>
          <p14:tracePt t="122659" x="3378200" y="2946400"/>
          <p14:tracePt t="122676" x="3311525" y="2917825"/>
          <p14:tracePt t="122693" x="3228975" y="2867025"/>
          <p14:tracePt t="122709" x="3162300" y="2854325"/>
          <p14:tracePt t="122727" x="3070225" y="2825750"/>
          <p14:tracePt t="122743" x="3006725" y="2813050"/>
          <p14:tracePt t="122760" x="2943225" y="2797175"/>
          <p14:tracePt t="122777" x="2860675" y="2778125"/>
          <p14:tracePt t="122794" x="2806700" y="2755900"/>
          <p14:tracePt t="122810" x="2768600" y="2743200"/>
          <p14:tracePt t="122827" x="2705100" y="2724150"/>
          <p14:tracePt t="122844" x="2660650" y="2711450"/>
          <p14:tracePt t="122860" x="2632075" y="2711450"/>
          <p14:tracePt t="122876" x="2609850" y="2711450"/>
          <p14:tracePt t="122893" x="2568575" y="2711450"/>
          <p14:tracePt t="122909" x="2546350" y="2711450"/>
          <p14:tracePt t="122927" x="2533650" y="2717800"/>
          <p14:tracePt t="122944" x="2517775" y="2727325"/>
          <p14:tracePt t="122960" x="2508250" y="2740025"/>
          <p14:tracePt t="122977" x="2492375" y="2759075"/>
          <p14:tracePt t="122993" x="2482850" y="2768600"/>
          <p14:tracePt t="123010" x="2466975" y="2778125"/>
          <p14:tracePt t="123027" x="2457450" y="2787650"/>
          <p14:tracePt t="123043" x="2451100" y="2803525"/>
          <p14:tracePt t="126515" x="2457450" y="2847975"/>
          <p14:tracePt t="126522" x="2463800" y="2917825"/>
          <p14:tracePt t="126529" x="2482850" y="2978150"/>
          <p14:tracePt t="126543" x="2533650" y="3101975"/>
          <p14:tracePt t="126559" x="2609850" y="3267075"/>
          <p14:tracePt t="126576" x="2701925" y="3416300"/>
          <p14:tracePt t="126609" x="2911475" y="3759200"/>
          <p14:tracePt t="126646" x="3044825" y="4003675"/>
          <p14:tracePt t="126661" x="3086100" y="4092575"/>
          <p14:tracePt t="126675" x="3098800" y="4168775"/>
          <p14:tracePt t="126693" x="3108325" y="4248150"/>
          <p14:tracePt t="126709" x="3108325" y="4286250"/>
          <p14:tracePt t="126726" x="3105150" y="4308475"/>
          <p14:tracePt t="126743" x="3086100" y="4349750"/>
          <p14:tracePt t="126759" x="3070225" y="4362450"/>
          <p14:tracePt t="126776" x="3054350" y="4371975"/>
          <p14:tracePt t="126792" x="3013075" y="4397375"/>
          <p14:tracePt t="126809" x="2987675" y="4406900"/>
          <p14:tracePt t="126826" x="2943225" y="4419600"/>
          <p14:tracePt t="126843" x="2838450" y="4419600"/>
          <p14:tracePt t="126859" x="2755900" y="4416425"/>
          <p14:tracePt t="126876" x="2638425" y="4400550"/>
          <p14:tracePt t="126892" x="2435225" y="4346575"/>
          <p14:tracePt t="126909" x="2295525" y="4330700"/>
          <p14:tracePt t="126926" x="2187575" y="4305300"/>
          <p14:tracePt t="126943" x="1984375" y="4260850"/>
          <p14:tracePt t="126959" x="1870075" y="4260850"/>
          <p14:tracePt t="126975" x="1787525" y="4260850"/>
          <p14:tracePt t="126992" x="1660525" y="4260850"/>
          <p14:tracePt t="127009" x="1606550" y="4264025"/>
          <p14:tracePt t="127026" x="1543050" y="4276725"/>
          <p14:tracePt t="127042" x="1479550" y="4289425"/>
          <p14:tracePt t="127059" x="1450975" y="4295775"/>
          <p14:tracePt t="127076" x="1428750" y="4295775"/>
          <p14:tracePt t="127093" x="1387475" y="4308475"/>
          <p14:tracePt t="127109" x="1371600" y="4314825"/>
          <p14:tracePt t="127126" x="1343025" y="4324350"/>
          <p14:tracePt t="127142" x="1298575" y="4337050"/>
          <p14:tracePt t="127158" x="1257300" y="4337050"/>
          <p14:tracePt t="127176" x="1212850" y="4337050"/>
          <p14:tracePt t="127192" x="1165225" y="4337050"/>
          <p14:tracePt t="127209" x="1127125" y="4337050"/>
          <p14:tracePt t="127225" x="1082675" y="4321175"/>
          <p14:tracePt t="127243" x="987425" y="4283075"/>
          <p14:tracePt t="127259" x="920750" y="4248150"/>
          <p14:tracePt t="127276" x="863600" y="4225925"/>
          <p14:tracePt t="127293" x="815975" y="4206875"/>
          <p14:tracePt t="127309" x="790575" y="4191000"/>
          <p14:tracePt t="127326" x="781050" y="4184650"/>
          <p14:tracePt t="127343" x="762000" y="4184650"/>
          <p14:tracePt t="127359" x="752475" y="4184650"/>
          <p14:tracePt t="127464" x="758825" y="4184650"/>
          <p14:tracePt t="127485" x="768350" y="4184650"/>
          <p14:tracePt t="127564" x="774700" y="4187825"/>
          <p14:tracePt t="127571" x="774700" y="4197350"/>
          <p14:tracePt t="127578" x="774700" y="4200525"/>
          <p14:tracePt t="127593" x="777875" y="4210050"/>
          <p14:tracePt t="127609" x="784225" y="4219575"/>
          <p14:tracePt t="127626" x="793750" y="4232275"/>
          <p14:tracePt t="127642" x="793750" y="4235450"/>
          <p14:tracePt t="127659" x="803275" y="4244975"/>
          <p14:tracePt t="127676" x="819150" y="4244975"/>
          <p14:tracePt t="127693" x="835025" y="4257675"/>
          <p14:tracePt t="127709" x="844550" y="4267200"/>
          <p14:tracePt t="127726" x="854075" y="4267200"/>
          <p14:tracePt t="127728" x="857250" y="4270375"/>
          <p14:tracePt t="127742" x="873125" y="4276725"/>
          <p14:tracePt t="127759" x="882650" y="4279900"/>
          <p14:tracePt t="127776" x="892175" y="4279900"/>
          <p14:tracePt t="127793" x="908050" y="4286250"/>
          <p14:tracePt t="127809" x="923925" y="4295775"/>
          <p14:tracePt t="127826" x="939800" y="4295775"/>
          <p14:tracePt t="127842" x="952500" y="4295775"/>
          <p14:tracePt t="127859" x="962025" y="4295775"/>
          <p14:tracePt t="127876" x="990600" y="4295775"/>
          <p14:tracePt t="127892" x="1003300" y="4295775"/>
          <p14:tracePt t="127909" x="1035050" y="4295775"/>
          <p14:tracePt t="127927" x="1060450" y="4295775"/>
          <p14:tracePt t="127943" x="1082675" y="4295775"/>
          <p14:tracePt t="127959" x="1098550" y="4295775"/>
          <p14:tracePt t="127976" x="1111250" y="4295775"/>
          <p14:tracePt t="127992" x="1123950" y="4295775"/>
          <p14:tracePt t="128010" x="1133475" y="4295775"/>
          <p14:tracePt t="128049" x="1136650" y="4295775"/>
          <p14:tracePt t="128063" x="1143000" y="4295775"/>
          <p14:tracePt t="128076" x="1152525" y="4295775"/>
          <p14:tracePt t="128092" x="1162050" y="4295775"/>
          <p14:tracePt t="128109" x="1171575" y="4295775"/>
          <p14:tracePt t="128125" x="1181100" y="4295775"/>
          <p14:tracePt t="128142" x="1196975" y="4295775"/>
          <p14:tracePt t="128158" x="1206500" y="4295775"/>
          <p14:tracePt t="128176" x="1222375" y="4295775"/>
          <p14:tracePt t="128192" x="1235075" y="4295775"/>
          <p14:tracePt t="128209" x="1260475" y="4283075"/>
          <p14:tracePt t="128226" x="1330325" y="4264025"/>
          <p14:tracePt t="128242" x="1393825" y="4251325"/>
          <p14:tracePt t="128259" x="1450975" y="4235450"/>
          <p14:tracePt t="128276" x="1524000" y="4210050"/>
          <p14:tracePt t="128292" x="1577975" y="4197350"/>
          <p14:tracePt t="128309" x="1631950" y="4184650"/>
          <p14:tracePt t="128326" x="1704975" y="4156075"/>
          <p14:tracePt t="128342" x="1749425" y="4143375"/>
          <p14:tracePt t="128359" x="1793875" y="4130675"/>
          <p14:tracePt t="128376" x="1860550" y="4111625"/>
          <p14:tracePt t="128392" x="1901825" y="4111625"/>
          <p14:tracePt t="128409" x="1939925" y="4111625"/>
          <p14:tracePt t="128426" x="2000250" y="4111625"/>
          <p14:tracePt t="128442" x="2044700" y="4111625"/>
          <p14:tracePt t="128459" x="2076450" y="4111625"/>
          <p14:tracePt t="128476" x="2111375" y="4092575"/>
          <p14:tracePt t="128492" x="2139950" y="4092575"/>
          <p14:tracePt t="128509" x="2162175" y="4092575"/>
          <p14:tracePt t="128525" x="2174875" y="4092575"/>
          <p14:tracePt t="128542" x="2190750" y="4092575"/>
          <p14:tracePt t="128559" x="2206625" y="4092575"/>
          <p14:tracePt t="128576" x="2232025" y="4092575"/>
          <p14:tracePt t="128592" x="2241550" y="4102100"/>
          <p14:tracePt t="128609" x="2257425" y="4111625"/>
          <p14:tracePt t="128626" x="2292350" y="4117975"/>
          <p14:tracePt t="128642" x="2305050" y="4124325"/>
          <p14:tracePt t="128659" x="2336800" y="4133850"/>
          <p14:tracePt t="128676" x="2371725" y="4146550"/>
          <p14:tracePt t="128692" x="2400300" y="4159250"/>
          <p14:tracePt t="128709" x="2422525" y="4159250"/>
          <p14:tracePt t="128725" x="2463800" y="4165600"/>
          <p14:tracePt t="128742" x="2486025" y="4178300"/>
          <p14:tracePt t="128759" x="2524125" y="4191000"/>
          <p14:tracePt t="128775" x="2606675" y="4210050"/>
          <p14:tracePt t="128792" x="2673350" y="4232275"/>
          <p14:tracePt t="128809" x="2727325" y="4244975"/>
          <p14:tracePt t="128825" x="2787650" y="4251325"/>
          <p14:tracePt t="128842" x="2809875" y="4251325"/>
          <p14:tracePt t="128859" x="2832100" y="4251325"/>
          <p14:tracePt t="128875" x="2873375" y="4251325"/>
          <p14:tracePt t="128892" x="2895600" y="4251325"/>
          <p14:tracePt t="128909" x="2924175" y="4251325"/>
          <p14:tracePt t="128926" x="2965450" y="4251325"/>
          <p14:tracePt t="128942" x="2987675" y="4251325"/>
          <p14:tracePt t="128959" x="3003550" y="4251325"/>
          <p14:tracePt t="128975" x="3022600" y="4251325"/>
          <p14:tracePt t="128992" x="3032125" y="4251325"/>
          <p14:tracePt t="129010" x="3038475" y="4251325"/>
          <p14:tracePt t="129026" x="3048000" y="4251325"/>
          <p14:tracePt t="129043" x="3057525" y="4251325"/>
          <p14:tracePt t="129059" x="3067050" y="4251325"/>
          <p14:tracePt t="129075" x="3073400" y="4251325"/>
          <p14:tracePt t="129526" x="3076575" y="4251325"/>
          <p14:tracePt t="129540" x="3086100" y="4251325"/>
          <p14:tracePt t="129550" x="3092450" y="4251325"/>
          <p14:tracePt t="129561" x="3095625" y="4248150"/>
          <p14:tracePt t="129576" x="3105150" y="4244975"/>
          <p14:tracePt t="129592" x="3121025" y="4238625"/>
          <p14:tracePt t="129609" x="3168650" y="4232275"/>
          <p14:tracePt t="129642" x="3228975" y="4232275"/>
          <p14:tracePt t="129676" x="3289300" y="4232275"/>
          <p14:tracePt t="129693" x="3321050" y="4232275"/>
          <p14:tracePt t="129709" x="3352800" y="4232275"/>
          <p14:tracePt t="129725" x="3381375" y="4232275"/>
          <p14:tracePt t="129742" x="3403600" y="4232275"/>
          <p14:tracePt t="129759" x="3438525" y="4232275"/>
          <p14:tracePt t="129775" x="3448050" y="4232275"/>
          <p14:tracePt t="129792" x="3457575" y="4232275"/>
          <p14:tracePt t="129810" x="3476625" y="4232275"/>
          <p14:tracePt t="129826" x="3492500" y="4232275"/>
          <p14:tracePt t="129843" x="3508375" y="4232275"/>
          <p14:tracePt t="129859" x="3530600" y="4232275"/>
          <p14:tracePt t="129875" x="3533775" y="4232275"/>
          <p14:tracePt t="129916" x="3533775" y="4222750"/>
          <p14:tracePt t="129925" x="3533775" y="4219575"/>
          <p14:tracePt t="129942" x="3533775" y="4210050"/>
          <p14:tracePt t="129959" x="3517900" y="4194175"/>
          <p14:tracePt t="129975" x="3508375" y="4184650"/>
          <p14:tracePt t="129992" x="3495675" y="4168775"/>
          <p14:tracePt t="130009" x="3454400" y="4149725"/>
          <p14:tracePt t="130025" x="3416300" y="4137025"/>
          <p14:tracePt t="130043" x="3371850" y="4124325"/>
          <p14:tracePt t="130059" x="3308350" y="4098925"/>
          <p14:tracePt t="130075" x="3270250" y="4098925"/>
          <p14:tracePt t="130092" x="3251200" y="4098925"/>
          <p14:tracePt t="130109" x="3222625" y="4098925"/>
          <p14:tracePt t="130125" x="3200400" y="4098925"/>
          <p14:tracePt t="130142" x="3178175" y="4098925"/>
          <p14:tracePt t="130159" x="3146425" y="4098925"/>
          <p14:tracePt t="130175" x="3130550" y="4098925"/>
          <p14:tracePt t="130193" x="3114675" y="4098925"/>
          <p14:tracePt t="130209" x="3101975" y="4098925"/>
          <p14:tracePt t="130225" x="3089275" y="4098925"/>
          <p14:tracePt t="130242" x="3079750" y="4098925"/>
          <p14:tracePt t="130259" x="3060700" y="4098925"/>
          <p14:tracePt t="130275" x="3051175" y="4098925"/>
          <p14:tracePt t="130292" x="3041650" y="4098925"/>
          <p14:tracePt t="130308" x="3035300" y="4098925"/>
          <p14:tracePt t="131708" x="3038475" y="4089400"/>
          <p14:tracePt t="131721" x="3044825" y="4079875"/>
          <p14:tracePt t="131731" x="3044825" y="4073525"/>
          <p14:tracePt t="131742" x="3044825" y="4070350"/>
          <p14:tracePt t="131759" x="3044825" y="4064000"/>
          <p14:tracePt t="131793" x="3044825" y="4060825"/>
          <p14:tracePt t="131825" x="3044825" y="4044950"/>
          <p14:tracePt t="131859" x="3044825" y="4025900"/>
          <p14:tracePt t="131875" x="3041650" y="4016375"/>
          <p14:tracePt t="131892" x="3025775" y="3994150"/>
          <p14:tracePt t="131909" x="3016250" y="3984625"/>
          <p14:tracePt t="131926" x="3006725" y="3975100"/>
          <p14:tracePt t="131943" x="2987675" y="3975100"/>
          <p14:tracePt t="131959" x="2978150" y="3975100"/>
          <p14:tracePt t="131976" x="2971800" y="3975100"/>
          <p14:tracePt t="131992" x="2968625" y="3978275"/>
          <p14:tracePt t="132009" x="2968625" y="3987800"/>
          <p14:tracePt t="132025" x="2968625" y="4013200"/>
          <p14:tracePt t="132042" x="2978150" y="4095750"/>
          <p14:tracePt t="132058" x="2990850" y="4140200"/>
          <p14:tracePt t="132075" x="3009900" y="4171950"/>
          <p14:tracePt t="132092" x="3070225" y="4216400"/>
          <p14:tracePt t="132108" x="3130550" y="4216400"/>
          <p14:tracePt t="132125" x="3187700" y="4216400"/>
          <p14:tracePt t="132142" x="3257550" y="4216400"/>
          <p14:tracePt t="132158" x="3289300" y="4216400"/>
          <p14:tracePt t="132175" x="3317875" y="4216400"/>
          <p14:tracePt t="132192" x="3343275" y="4216400"/>
          <p14:tracePt t="132208" x="3365500" y="4216400"/>
          <p14:tracePt t="132225" x="3387725" y="4216400"/>
          <p14:tracePt t="132242" x="3438525" y="4194175"/>
          <p14:tracePt t="132614" x="3441700" y="4187825"/>
          <p14:tracePt t="132621" x="3448050" y="4178300"/>
          <p14:tracePt t="132629" x="3454400" y="4165600"/>
          <p14:tracePt t="132642" x="3463925" y="4156075"/>
          <p14:tracePt t="132659" x="3473450" y="4140200"/>
          <p14:tracePt t="132675" x="3479800" y="4130675"/>
          <p14:tracePt t="132692" x="3479800" y="4127500"/>
          <p14:tracePt t="132725" x="3479800" y="4121150"/>
          <p14:tracePt t="132948" x="3482975" y="4121150"/>
          <p14:tracePt t="132957" x="3479800" y="4121150"/>
          <p14:tracePt t="136230" x="3479800" y="4127500"/>
          <p14:tracePt t="136237" x="3479800" y="4140200"/>
          <p14:tracePt t="136245" x="3479800" y="4149725"/>
          <p14:tracePt t="136258" x="3479800" y="4181475"/>
          <p14:tracePt t="136275" x="3479800" y="4200525"/>
          <p14:tracePt t="136291" x="3479800" y="4216400"/>
          <p14:tracePt t="136308" x="3479800" y="4251325"/>
          <p14:tracePt t="136342" x="3479800" y="4286250"/>
          <p14:tracePt t="136375" x="3479800" y="4337050"/>
          <p14:tracePt t="136393" x="3470275" y="4371975"/>
          <p14:tracePt t="136409" x="3470275" y="4400550"/>
          <p14:tracePt t="136426" x="3460750" y="4429125"/>
          <p14:tracePt t="136443" x="3441700" y="4495800"/>
          <p14:tracePt t="136459" x="3419475" y="4540250"/>
          <p14:tracePt t="136475" x="3409950" y="4562475"/>
          <p14:tracePt t="136492" x="3390900" y="4606925"/>
          <p14:tracePt t="136508" x="3381375" y="4616450"/>
          <p14:tracePt t="136524" x="3352800" y="4625975"/>
          <p14:tracePt t="136541" x="3314700" y="4638675"/>
          <p14:tracePt t="136558" x="3225800" y="4622800"/>
          <p14:tracePt t="136575" x="3146425" y="4591050"/>
          <p14:tracePt t="136593" x="3016250" y="4508500"/>
          <p14:tracePt t="136609" x="2936875" y="4460875"/>
          <p14:tracePt t="136625" x="2847975" y="4429125"/>
          <p14:tracePt t="136642" x="2632075" y="4346575"/>
          <p14:tracePt t="136658" x="2489200" y="4311650"/>
          <p14:tracePt t="136674" x="2381250" y="4286250"/>
          <p14:tracePt t="136692" x="2190750" y="4254500"/>
          <p14:tracePt t="136709" x="2095500" y="4238625"/>
          <p14:tracePt t="136725" x="2019300" y="4216400"/>
          <p14:tracePt t="136742" x="1936750" y="4194175"/>
          <p14:tracePt t="136758" x="1876425" y="4181475"/>
          <p14:tracePt t="136775" x="1822450" y="4175125"/>
          <p14:tracePt t="136792" x="1758950" y="4175125"/>
          <p14:tracePt t="136808" x="1724025" y="4175125"/>
          <p14:tracePt t="136825" x="1685925" y="4175125"/>
          <p14:tracePt t="136843" x="1644650" y="4184650"/>
          <p14:tracePt t="136859" x="1622425" y="4191000"/>
          <p14:tracePt t="136875" x="1593850" y="4197350"/>
          <p14:tracePt t="136891" x="1565275" y="4200525"/>
          <p14:tracePt t="136908" x="1549400" y="4200525"/>
          <p14:tracePt t="136924" x="1527175" y="4206875"/>
          <p14:tracePt t="136942" x="1514475" y="4206875"/>
          <p14:tracePt t="136959" x="1504950" y="4206875"/>
          <p14:tracePt t="136975" x="1489075" y="4206875"/>
          <p14:tracePt t="136992" x="1479550" y="4216400"/>
          <p14:tracePt t="137008" x="1479550" y="4225925"/>
          <p14:tracePt t="137025" x="1479550" y="4235450"/>
          <p14:tracePt t="137042" x="1479550" y="4251325"/>
          <p14:tracePt t="137058" x="1479550" y="4267200"/>
          <p14:tracePt t="137074" x="1479550" y="4283075"/>
          <p14:tracePt t="137093" x="1485900" y="4295775"/>
          <p14:tracePt t="137109" x="1501775" y="4327525"/>
          <p14:tracePt t="137125" x="1514475" y="4340225"/>
          <p14:tracePt t="137142" x="1527175" y="4362450"/>
          <p14:tracePt t="137158" x="1536700" y="4378325"/>
          <p14:tracePt t="137174" x="1552575" y="4387850"/>
          <p14:tracePt t="137191" x="1562100" y="4403725"/>
          <p14:tracePt t="137208" x="1574800" y="4413250"/>
          <p14:tracePt t="137224" x="1584325" y="4429125"/>
          <p14:tracePt t="137242" x="1603375" y="4441825"/>
          <p14:tracePt t="137258" x="1612900" y="4451350"/>
          <p14:tracePt t="137275" x="1628775" y="4464050"/>
          <p14:tracePt t="137292" x="1670050" y="4486275"/>
          <p14:tracePt t="137308" x="1685925" y="4492625"/>
          <p14:tracePt t="137325" x="1695450" y="4492625"/>
          <p14:tracePt t="137342" x="1727200" y="4495800"/>
          <p14:tracePt t="137358" x="1749425" y="4495800"/>
          <p14:tracePt t="137375" x="1765300" y="4502150"/>
          <p14:tracePt t="137392" x="1781175" y="4502150"/>
          <p14:tracePt t="137408" x="1790700" y="4508500"/>
          <p14:tracePt t="137425" x="1800225" y="4508500"/>
          <p14:tracePt t="137442" x="1819275" y="4511675"/>
          <p14:tracePt t="137458" x="1835150" y="4511675"/>
          <p14:tracePt t="137475" x="1879600" y="4518025"/>
          <p14:tracePt t="137492" x="1990725" y="4540250"/>
          <p14:tracePt t="137508" x="2047875" y="4552950"/>
          <p14:tracePt t="137525" x="2092325" y="4559300"/>
          <p14:tracePt t="137541" x="2127250" y="4565650"/>
          <p14:tracePt t="137558" x="2155825" y="4565650"/>
          <p14:tracePt t="137574" x="2193925" y="4578350"/>
          <p14:tracePt t="137591" x="2324100" y="4603750"/>
          <p14:tracePt t="137608" x="2432050" y="4619625"/>
          <p14:tracePt t="137624" x="2536825" y="4635500"/>
          <p14:tracePt t="137641" x="2733675" y="4645025"/>
          <p14:tracePt t="137658" x="2828925" y="4645025"/>
          <p14:tracePt t="137675" x="2892425" y="4657725"/>
          <p14:tracePt t="137691" x="2971800" y="4667250"/>
          <p14:tracePt t="137708" x="3089275" y="4689475"/>
          <p14:tracePt t="137725" x="3197225" y="4708525"/>
          <p14:tracePt t="137742" x="3289300" y="4727575"/>
          <p14:tracePt t="137758" x="3333750" y="4727575"/>
          <p14:tracePt t="137775" x="3371850" y="4727575"/>
          <p14:tracePt t="137792" x="3454400" y="4711700"/>
          <p14:tracePt t="137808" x="3517900" y="4699000"/>
          <p14:tracePt t="137825" x="3594100" y="4667250"/>
          <p14:tracePt t="137842" x="3673475" y="4645025"/>
          <p14:tracePt t="137858" x="3746500" y="4632325"/>
          <p14:tracePt t="137875" x="3844925" y="4616450"/>
          <p14:tracePt t="137892" x="3949700" y="4616450"/>
          <p14:tracePt t="137908" x="3987800" y="4616450"/>
          <p14:tracePt t="137925" x="4022725" y="4616450"/>
          <p14:tracePt t="137942" x="4073525" y="4603750"/>
          <p14:tracePt t="137958" x="4117975" y="4597400"/>
          <p14:tracePt t="137975" x="4191000" y="4587875"/>
          <p14:tracePt t="137992" x="4308475" y="4581525"/>
          <p14:tracePt t="138008" x="4359275" y="4581525"/>
          <p14:tracePt t="138026" x="4413250" y="4581525"/>
          <p14:tracePt t="138042" x="4438650" y="4575175"/>
          <p14:tracePt t="138059" x="4457700" y="4575175"/>
          <p14:tracePt t="138076" x="4492625" y="4568825"/>
          <p14:tracePt t="138092" x="4508500" y="4568825"/>
          <p14:tracePt t="138108" x="4530725" y="4568825"/>
          <p14:tracePt t="138125" x="4565650" y="4578350"/>
          <p14:tracePt t="138141" x="4568825" y="4581525"/>
          <p14:tracePt t="138519" x="4562475" y="4575175"/>
          <p14:tracePt t="138526" x="4556125" y="4568825"/>
          <p14:tracePt t="138541" x="4533900" y="4546600"/>
          <p14:tracePt t="138558" x="4502150" y="4514850"/>
          <p14:tracePt t="138575" x="4451350" y="4476750"/>
          <p14:tracePt t="138591" x="4410075" y="4438650"/>
          <p14:tracePt t="138625" x="4244975" y="4346575"/>
          <p14:tracePt t="138657" x="4089400" y="4276725"/>
          <p14:tracePt t="138674" x="3940175" y="4225925"/>
          <p14:tracePt t="138691" x="3854450" y="4210050"/>
          <p14:tracePt t="138708" x="3736975" y="4194175"/>
          <p14:tracePt t="138724" x="3597275" y="4187825"/>
          <p14:tracePt t="138741" x="3514725" y="4187825"/>
          <p14:tracePt t="138758" x="3460750" y="4187825"/>
          <p14:tracePt t="138775" x="3390900" y="4175125"/>
          <p14:tracePt t="138791" x="3327400" y="4152900"/>
          <p14:tracePt t="138807" x="3263900" y="4140200"/>
          <p14:tracePt t="138825" x="3171825" y="4117975"/>
          <p14:tracePt t="138842" x="3108325" y="4105275"/>
          <p14:tracePt t="138859" x="3044825" y="4083050"/>
          <p14:tracePt t="138875" x="2946400" y="4076700"/>
          <p14:tracePt t="138892" x="2873375" y="4067175"/>
          <p14:tracePt t="138909" x="2822575" y="4060825"/>
          <p14:tracePt t="138924" x="2743200" y="4060825"/>
          <p14:tracePt t="138941" x="2708275" y="4060825"/>
          <p14:tracePt t="138958" x="2663825" y="4060825"/>
          <p14:tracePt t="138975" x="2584450" y="4060825"/>
          <p14:tracePt t="138991" x="2524125" y="4060825"/>
          <p14:tracePt t="139009" x="2463800" y="4064000"/>
          <p14:tracePt t="139025" x="2393950" y="4064000"/>
          <p14:tracePt t="139042" x="2359025" y="4064000"/>
          <p14:tracePt t="139058" x="2333625" y="4070350"/>
          <p14:tracePt t="139075" x="2279650" y="4076700"/>
          <p14:tracePt t="139091" x="2251075" y="4083050"/>
          <p14:tracePt t="139109" x="2212975" y="4095750"/>
          <p14:tracePt t="139125" x="2155825" y="4108450"/>
          <p14:tracePt t="139142" x="2133600" y="4114800"/>
          <p14:tracePt t="139159" x="2105025" y="4121150"/>
          <p14:tracePt t="139175" x="2070100" y="4133850"/>
          <p14:tracePt t="139191" x="2054225" y="4133850"/>
          <p14:tracePt t="139208" x="2038350" y="4137025"/>
          <p14:tracePt t="139224" x="2006600" y="4143375"/>
          <p14:tracePt t="139241" x="1993900" y="4143375"/>
          <p14:tracePt t="139258" x="1978025" y="4152900"/>
          <p14:tracePt t="139275" x="1965325" y="4159250"/>
          <p14:tracePt t="139292" x="1943100" y="4165600"/>
          <p14:tracePt t="139309" x="1920875" y="4168775"/>
          <p14:tracePt t="139325" x="1879600" y="4181475"/>
          <p14:tracePt t="139341" x="1857375" y="4194175"/>
          <p14:tracePt t="139358" x="1825625" y="4213225"/>
          <p14:tracePt t="139374" x="1797050" y="4229100"/>
          <p14:tracePt t="139391" x="1774825" y="4238625"/>
          <p14:tracePt t="139409" x="1758950" y="4251325"/>
          <p14:tracePt t="139425" x="1739900" y="4270375"/>
          <p14:tracePt t="139442" x="1717675" y="4283075"/>
          <p14:tracePt t="139459" x="1701800" y="4292600"/>
          <p14:tracePt t="139475" x="1685925" y="4308475"/>
          <p14:tracePt t="139491" x="1670050" y="4324350"/>
          <p14:tracePt t="139507" x="1660525" y="4333875"/>
          <p14:tracePt t="139525" x="1647825" y="4346575"/>
          <p14:tracePt t="139541" x="1638300" y="4356100"/>
          <p14:tracePt t="139558" x="1622425" y="4371975"/>
          <p14:tracePt t="139575" x="1609725" y="4387850"/>
          <p14:tracePt t="139592" x="1609725" y="4397375"/>
          <p14:tracePt t="139608" x="1609725" y="4406900"/>
          <p14:tracePt t="139624" x="1609725" y="4425950"/>
          <p14:tracePt t="139641" x="1609725" y="4435475"/>
          <p14:tracePt t="139657" x="1609725" y="4448175"/>
          <p14:tracePt t="139675" x="1612900" y="4460875"/>
          <p14:tracePt t="139691" x="1622425" y="4470400"/>
          <p14:tracePt t="139709" x="1644650" y="4486275"/>
          <p14:tracePt t="139725" x="1654175" y="4495800"/>
          <p14:tracePt t="139742" x="1663700" y="4511675"/>
          <p14:tracePt t="139759" x="1682750" y="4521200"/>
          <p14:tracePt t="139775" x="1692275" y="4527550"/>
          <p14:tracePt t="139791" x="1701800" y="4530725"/>
          <p14:tracePt t="139809" x="1717675" y="4537075"/>
          <p14:tracePt t="139824" x="1733550" y="4540250"/>
          <p14:tracePt t="139841" x="1743075" y="4540250"/>
          <p14:tracePt t="139859" x="1755775" y="4540250"/>
          <p14:tracePt t="139875" x="1768475" y="4540250"/>
          <p14:tracePt t="139892" x="1781175" y="4546600"/>
          <p14:tracePt t="139908" x="1803400" y="4546600"/>
          <p14:tracePt t="139924" x="1822450" y="4546600"/>
          <p14:tracePt t="139941" x="1844675" y="4546600"/>
          <p14:tracePt t="139959" x="1860550" y="4546600"/>
          <p14:tracePt t="139975" x="1870075" y="4546600"/>
          <p14:tracePt t="139992" x="1885950" y="4546600"/>
          <p14:tracePt t="140008" x="1895475" y="4546600"/>
          <p14:tracePt t="140044" x="1898650" y="4546600"/>
          <p14:tracePt t="140058" x="1905000" y="4546600"/>
          <p14:tracePt t="140087" x="1908175" y="4546600"/>
          <p14:tracePt t="140138" x="1914525" y="4546600"/>
          <p14:tracePt t="140146" x="1920875" y="4546600"/>
          <p14:tracePt t="140159" x="1933575" y="4546600"/>
          <p14:tracePt t="140174" x="1949450" y="4546600"/>
          <p14:tracePt t="140191" x="1971675" y="4546600"/>
          <p14:tracePt t="140208" x="2012950" y="4546600"/>
          <p14:tracePt t="140224" x="2035175" y="4559300"/>
          <p14:tracePt t="140241" x="2079625" y="4572000"/>
          <p14:tracePt t="140258" x="2143125" y="4591050"/>
          <p14:tracePt t="140274" x="2197100" y="4603750"/>
          <p14:tracePt t="140291" x="2244725" y="4622800"/>
          <p14:tracePt t="140308" x="2333625" y="4645025"/>
          <p14:tracePt t="140324" x="2397125" y="4657725"/>
          <p14:tracePt t="140341" x="2460625" y="4673600"/>
          <p14:tracePt t="140358" x="2533650" y="4692650"/>
          <p14:tracePt t="140374" x="2571750" y="4692650"/>
          <p14:tracePt t="140391" x="2622550" y="4692650"/>
          <p14:tracePt t="140408" x="2749550" y="4692650"/>
          <p14:tracePt t="140424" x="2841625" y="4692650"/>
          <p14:tracePt t="140441" x="2905125" y="4683125"/>
          <p14:tracePt t="140457" x="2990850" y="4683125"/>
          <p14:tracePt t="140474" x="3051175" y="4676775"/>
          <p14:tracePt t="140491" x="3114675" y="4667250"/>
          <p14:tracePt t="140508" x="3200400" y="4667250"/>
          <p14:tracePt t="140524" x="3244850" y="4667250"/>
          <p14:tracePt t="140541" x="3289300" y="4667250"/>
          <p14:tracePt t="140558" x="3359150" y="4667250"/>
          <p14:tracePt t="140575" x="3419475" y="4667250"/>
          <p14:tracePt t="140590" x="3470275" y="4667250"/>
          <p14:tracePt t="140607" x="3533775" y="4667250"/>
          <p14:tracePt t="140624" x="3571875" y="4667250"/>
          <p14:tracePt t="140641" x="3600450" y="4667250"/>
          <p14:tracePt t="140657" x="3632200" y="4667250"/>
          <p14:tracePt t="140674" x="3676650" y="4667250"/>
          <p14:tracePt t="140691" x="3721100" y="4667250"/>
          <p14:tracePt t="140708" x="3806825" y="4667250"/>
          <p14:tracePt t="140724" x="3857625" y="4667250"/>
          <p14:tracePt t="140741" x="3895725" y="4667250"/>
          <p14:tracePt t="140757" x="3956050" y="4667250"/>
          <p14:tracePt t="140774" x="4000500" y="4667250"/>
          <p14:tracePt t="140791" x="4054475" y="4667250"/>
          <p14:tracePt t="140808" x="4159250" y="4667250"/>
          <p14:tracePt t="140824" x="4251325" y="4667250"/>
          <p14:tracePt t="140841" x="4346575" y="4673600"/>
          <p14:tracePt t="140857" x="4464050" y="4679950"/>
          <p14:tracePt t="140874" x="4540250" y="4695825"/>
          <p14:tracePt t="140891" x="4600575" y="4695825"/>
          <p14:tracePt t="140908" x="4654550" y="4695825"/>
          <p14:tracePt t="140924" x="4692650" y="4695825"/>
          <p14:tracePt t="140941" x="4727575" y="4695825"/>
          <p14:tracePt t="140958" x="4813300" y="4695825"/>
          <p14:tracePt t="140974" x="4857750" y="4695825"/>
          <p14:tracePt t="140991" x="4902200" y="4695825"/>
          <p14:tracePt t="141008" x="4949825" y="4695825"/>
          <p14:tracePt t="141024" x="4972050" y="4695825"/>
          <p14:tracePt t="141041" x="4987925" y="4695825"/>
          <p14:tracePt t="141058" x="5000625" y="4683125"/>
          <p14:tracePt t="141074" x="5010150" y="4683125"/>
          <p14:tracePt t="141091" x="5022850" y="4683125"/>
          <p14:tracePt t="141107" x="5035550" y="4676775"/>
          <p14:tracePt t="141124" x="5035550" y="4673600"/>
          <p14:tracePt t="141141" x="5035550" y="4664075"/>
          <p14:tracePt t="141157" x="5041900" y="4648200"/>
          <p14:tracePt t="141174" x="5041900" y="4632325"/>
          <p14:tracePt t="141192" x="5041900" y="4622800"/>
          <p14:tracePt t="141207" x="5041900" y="4610100"/>
          <p14:tracePt t="141224" x="5041900" y="4600575"/>
          <p14:tracePt t="141241" x="5041900" y="4584700"/>
          <p14:tracePt t="141258" x="5041900" y="4568825"/>
          <p14:tracePt t="141274" x="5041900" y="4559300"/>
          <p14:tracePt t="141291" x="5038725" y="4549775"/>
          <p14:tracePt t="141308" x="5019675" y="4530725"/>
          <p14:tracePt t="141324" x="5010150" y="4518025"/>
          <p14:tracePt t="141342" x="4987925" y="4505325"/>
          <p14:tracePt t="141357" x="4959350" y="4492625"/>
          <p14:tracePt t="141374" x="4927600" y="4479925"/>
          <p14:tracePt t="141391" x="4889500" y="4467225"/>
          <p14:tracePt t="141407" x="4848225" y="4448175"/>
          <p14:tracePt t="141424" x="4822825" y="4432300"/>
          <p14:tracePt t="141442" x="4781550" y="4419600"/>
          <p14:tracePt t="141458" x="4765675" y="4413250"/>
          <p14:tracePt t="141474" x="4756150" y="4413250"/>
          <p14:tracePt t="141492" x="4737100" y="4413250"/>
          <p14:tracePt t="141508" x="4727575" y="4410075"/>
          <p14:tracePt t="141524" x="4718050" y="4410075"/>
          <p14:tracePt t="141541" x="4702175" y="4400550"/>
          <p14:tracePt t="141558" x="4679950" y="4381500"/>
          <p14:tracePt t="141574" x="4657725" y="4368800"/>
          <p14:tracePt t="141592" x="4613275" y="4352925"/>
          <p14:tracePt t="141607" x="4591050" y="4340225"/>
          <p14:tracePt t="141624" x="4559300" y="4321175"/>
          <p14:tracePt t="141641" x="4530725" y="4305300"/>
          <p14:tracePt t="141657" x="4521200" y="4302125"/>
          <p14:tracePt t="141674" x="4511675" y="4295775"/>
          <p14:tracePt t="141691" x="4495800" y="4295775"/>
          <p14:tracePt t="141707" x="4486275" y="4289425"/>
          <p14:tracePt t="141724" x="4473575" y="4289425"/>
          <p14:tracePt t="141742" x="4460875" y="4286250"/>
          <p14:tracePt t="144275" x="4416425" y="4289425"/>
          <p14:tracePt t="144282" x="4333875" y="4298950"/>
          <p14:tracePt t="144291" x="4254500" y="4308475"/>
          <p14:tracePt t="144308" x="4102100" y="4324350"/>
          <p14:tracePt t="144324" x="3825875" y="4352925"/>
          <p14:tracePt t="144341" x="3663950" y="4381500"/>
          <p14:tracePt t="144373" x="3257550" y="4445000"/>
          <p14:tracePt t="144409" x="2943225" y="4549775"/>
          <p14:tracePt t="144425" x="2844800" y="4581525"/>
          <p14:tracePt t="144441" x="2755900" y="4613275"/>
          <p14:tracePt t="144457" x="2667000" y="4654550"/>
          <p14:tracePt t="144474" x="2508250" y="4702175"/>
          <p14:tracePt t="144491" x="2406650" y="4746625"/>
          <p14:tracePt t="144507" x="2317750" y="4778375"/>
          <p14:tracePt t="144524" x="2181225" y="4826000"/>
          <p14:tracePt t="144540" x="2082800" y="4857750"/>
          <p14:tracePt t="144557" x="1993900" y="4892675"/>
          <p14:tracePt t="144574" x="1879600" y="4930775"/>
          <p14:tracePt t="144591" x="1822450" y="4959350"/>
          <p14:tracePt t="144607" x="1755775" y="4987925"/>
          <p14:tracePt t="144623" x="1651000" y="5026025"/>
          <p14:tracePt t="144641" x="1612900" y="5045075"/>
          <p14:tracePt t="144657" x="1574800" y="5057775"/>
          <p14:tracePt t="144673" x="1533525" y="5073650"/>
          <p14:tracePt t="144690" x="1511300" y="5086350"/>
          <p14:tracePt t="144708" x="1460500" y="5111750"/>
          <p14:tracePt t="144724" x="1422400" y="5118100"/>
          <p14:tracePt t="144741" x="1368425" y="5124450"/>
          <p14:tracePt t="144757" x="1327150" y="5124450"/>
          <p14:tracePt t="144773" x="1285875" y="5124450"/>
          <p14:tracePt t="144790" x="1270000" y="5124450"/>
          <p14:tracePt t="144807" x="1260475" y="5121275"/>
          <p14:tracePt t="144824" x="1244600" y="5089525"/>
          <p14:tracePt t="144841" x="1231900" y="5064125"/>
          <p14:tracePt t="144859" x="1231900" y="5038725"/>
          <p14:tracePt t="144874" x="1231900" y="5029200"/>
          <p14:tracePt t="144891" x="1231900" y="5019675"/>
          <p14:tracePt t="144907" x="1231900" y="5010150"/>
          <p14:tracePt t="144924" x="1247775" y="4994275"/>
          <p14:tracePt t="144940" x="1270000" y="4978400"/>
          <p14:tracePt t="144958" x="1301750" y="4965700"/>
          <p14:tracePt t="144974" x="1336675" y="4946650"/>
          <p14:tracePt t="144991" x="1368425" y="4937125"/>
          <p14:tracePt t="145008" x="1387475" y="4918075"/>
          <p14:tracePt t="145024" x="1397000" y="4914900"/>
          <p14:tracePt t="145041" x="1419225" y="4914900"/>
          <p14:tracePt t="145057" x="1438275" y="4914900"/>
          <p14:tracePt t="145073" x="1466850" y="4914900"/>
          <p14:tracePt t="145091" x="1482725" y="4914900"/>
          <p14:tracePt t="145108" x="1504950" y="4914900"/>
          <p14:tracePt t="145125" x="1520825" y="4914900"/>
          <p14:tracePt t="145141" x="1524000" y="4914900"/>
          <p14:tracePt t="145252" x="1530350" y="4914900"/>
          <p14:tracePt t="145258" x="1533525" y="4914900"/>
          <p14:tracePt t="145274" x="1543050" y="4914900"/>
          <p14:tracePt t="145291" x="1552575" y="4914900"/>
          <p14:tracePt t="145307" x="1574800" y="4914900"/>
          <p14:tracePt t="145323" x="1587500" y="4914900"/>
          <p14:tracePt t="145340" x="1603375" y="4914900"/>
          <p14:tracePt t="145357" x="1625600" y="4914900"/>
          <p14:tracePt t="145373" x="1635125" y="4914900"/>
          <p14:tracePt t="145391" x="1644650" y="4914900"/>
          <p14:tracePt t="145407" x="1670050" y="4914900"/>
          <p14:tracePt t="145424" x="1692275" y="4914900"/>
          <p14:tracePt t="145441" x="1727200" y="4914900"/>
          <p14:tracePt t="145458" x="1790700" y="4914900"/>
          <p14:tracePt t="145474" x="1828800" y="4914900"/>
          <p14:tracePt t="145491" x="1863725" y="4914900"/>
          <p14:tracePt t="145508" x="1905000" y="4914900"/>
          <p14:tracePt t="145524" x="1920875" y="4914900"/>
          <p14:tracePt t="145541" x="1930400" y="4914900"/>
          <p14:tracePt t="145557" x="1962150" y="4914900"/>
          <p14:tracePt t="145574" x="1984375" y="4914900"/>
          <p14:tracePt t="145590" x="2012950" y="4914900"/>
          <p14:tracePt t="145607" x="2044700" y="4914900"/>
          <p14:tracePt t="145623" x="2076450" y="4914900"/>
          <p14:tracePt t="145641" x="2098675" y="4914900"/>
          <p14:tracePt t="145657" x="2130425" y="4914900"/>
          <p14:tracePt t="145674" x="2139950" y="4914900"/>
          <p14:tracePt t="145690" x="2155825" y="4914900"/>
          <p14:tracePt t="145707" x="2181225" y="4914900"/>
          <p14:tracePt t="145723" x="2190750" y="4914900"/>
          <p14:tracePt t="145741" x="2203450" y="4914900"/>
          <p14:tracePt t="145757" x="2216150" y="4914900"/>
          <p14:tracePt t="145774" x="2232025" y="4914900"/>
          <p14:tracePt t="145791" x="2241550" y="4914900"/>
          <p14:tracePt t="145807" x="2257425" y="4914900"/>
          <p14:tracePt t="145824" x="2276475" y="4914900"/>
          <p14:tracePt t="145841" x="2292350" y="4914900"/>
          <p14:tracePt t="145857" x="2308225" y="4914900"/>
          <p14:tracePt t="145873" x="2317750" y="4914900"/>
          <p14:tracePt t="145891" x="2333625" y="4914900"/>
          <p14:tracePt t="145907" x="2336800" y="4914900"/>
          <p14:tracePt t="146114" x="2324100" y="4914900"/>
          <p14:tracePt t="146122" x="2320925" y="4914900"/>
          <p14:tracePt t="146128" x="2311400" y="4914900"/>
          <p14:tracePt t="146142" x="2298700" y="4914900"/>
          <p14:tracePt t="146158" x="2228850" y="4914900"/>
          <p14:tracePt t="146191" x="2139950" y="4914900"/>
          <p14:tracePt t="146224" x="2076450" y="4937125"/>
          <p14:tracePt t="146241" x="2054225" y="4946650"/>
          <p14:tracePt t="146257" x="2019300" y="4962525"/>
          <p14:tracePt t="146274" x="1997075" y="4975225"/>
          <p14:tracePt t="146292" x="1946275" y="5000625"/>
          <p14:tracePt t="146307" x="1901825" y="5006975"/>
          <p14:tracePt t="146324" x="1863725" y="5013325"/>
          <p14:tracePt t="146340" x="1828800" y="5013325"/>
          <p14:tracePt t="146357" x="1781175" y="5013325"/>
          <p14:tracePt t="146373" x="1749425" y="5013325"/>
          <p14:tracePt t="146391" x="1704975" y="5010150"/>
          <p14:tracePt t="146408" x="1603375" y="4981575"/>
          <p14:tracePt t="146425" x="1539875" y="4965700"/>
          <p14:tracePt t="146442" x="1476375" y="4959350"/>
          <p14:tracePt t="146458" x="1447800" y="4959350"/>
          <p14:tracePt t="146474" x="1438275" y="4959350"/>
          <p14:tracePt t="146490" x="1428750" y="4959350"/>
          <p14:tracePt t="146507" x="1412875" y="4959350"/>
          <p14:tracePt t="146523" x="1397000" y="4959350"/>
          <p14:tracePt t="146541" x="1393825" y="4959350"/>
          <p14:tracePt t="146558" x="1387475" y="4959350"/>
          <p14:tracePt t="146578" x="1384300" y="4959350"/>
          <p14:tracePt t="146678" x="1390650" y="4959350"/>
          <p14:tracePt t="146685" x="1406525" y="4959350"/>
          <p14:tracePt t="146693" x="1425575" y="4959350"/>
          <p14:tracePt t="146708" x="1495425" y="4962525"/>
          <p14:tracePt t="146724" x="1558925" y="4978400"/>
          <p14:tracePt t="146741" x="1673225" y="5006975"/>
          <p14:tracePt t="146757" x="1800225" y="5026025"/>
          <p14:tracePt t="146773" x="1939925" y="5041900"/>
          <p14:tracePt t="146791" x="2082800" y="5057775"/>
          <p14:tracePt t="146807" x="2178050" y="5067300"/>
          <p14:tracePt t="146824" x="2308225" y="5083175"/>
          <p14:tracePt t="146842" x="2435225" y="5083175"/>
          <p14:tracePt t="146858" x="2479675" y="5083175"/>
          <p14:tracePt t="146874" x="2524125" y="5083175"/>
          <p14:tracePt t="146890" x="2587625" y="5067300"/>
          <p14:tracePt t="146907" x="2632075" y="5060950"/>
          <p14:tracePt t="146923" x="2670175" y="5054600"/>
          <p14:tracePt t="146941" x="2733675" y="5048250"/>
          <p14:tracePt t="146958" x="2762250" y="5048250"/>
          <p14:tracePt t="146974" x="2784475" y="5048250"/>
          <p14:tracePt t="146992" x="2838450" y="5041900"/>
          <p14:tracePt t="147007" x="2908300" y="5041900"/>
          <p14:tracePt t="147024" x="3003550" y="5035550"/>
          <p14:tracePt t="147041" x="3133725" y="5026025"/>
          <p14:tracePt t="147057" x="3194050" y="5019675"/>
          <p14:tracePt t="147074" x="3254375" y="5019675"/>
          <p14:tracePt t="147091" x="3340100" y="5013325"/>
          <p14:tracePt t="147107" x="3400425" y="5013325"/>
          <p14:tracePt t="147123" x="3454400" y="5000625"/>
          <p14:tracePt t="147141" x="3514725" y="5000625"/>
          <p14:tracePt t="147157" x="3536950" y="5000625"/>
          <p14:tracePt t="147174" x="3559175" y="5000625"/>
          <p14:tracePt t="147191" x="3600450" y="4994275"/>
          <p14:tracePt t="147207" x="3632200" y="4987925"/>
          <p14:tracePt t="147223" x="3641725" y="4981575"/>
          <p14:tracePt t="147241" x="3654425" y="4978400"/>
          <p14:tracePt t="147257" x="3663950" y="4978400"/>
          <p14:tracePt t="147274" x="3679825" y="4978400"/>
          <p14:tracePt t="147290" x="3689350" y="4962525"/>
          <p14:tracePt t="147306" x="3689350" y="4946650"/>
          <p14:tracePt t="147323" x="3689350" y="4937125"/>
          <p14:tracePt t="147340" x="3689350" y="4905375"/>
          <p14:tracePt t="147357" x="3679825" y="4860925"/>
          <p14:tracePt t="147375" x="3660775" y="4816475"/>
          <p14:tracePt t="147391" x="3629025" y="4778375"/>
          <p14:tracePt t="147407" x="3597275" y="4746625"/>
          <p14:tracePt t="147424" x="3581400" y="4730750"/>
          <p14:tracePt t="147440" x="3559175" y="4702175"/>
          <p14:tracePt t="147457" x="3543300" y="4692650"/>
          <p14:tracePt t="147474" x="3533775" y="4683125"/>
          <p14:tracePt t="147491" x="3517900" y="4667250"/>
          <p14:tracePt t="147507" x="3508375" y="4651375"/>
          <p14:tracePt t="147524" x="3492500" y="4641850"/>
          <p14:tracePt t="147541" x="3463925" y="4625975"/>
          <p14:tracePt t="147557" x="3435350" y="4613275"/>
          <p14:tracePt t="147573" x="3409950" y="4594225"/>
          <p14:tracePt t="147590" x="3368675" y="4575175"/>
          <p14:tracePt t="147606" x="3343275" y="4565650"/>
          <p14:tracePt t="147624" x="3305175" y="4552950"/>
          <p14:tracePt t="147640" x="3216275" y="4530725"/>
          <p14:tracePt t="147657" x="3152775" y="4518025"/>
          <p14:tracePt t="147673" x="3089275" y="4505325"/>
          <p14:tracePt t="147691" x="3022600" y="4476750"/>
          <p14:tracePt t="147707" x="3000375" y="4473575"/>
          <p14:tracePt t="147724" x="2971800" y="4473575"/>
          <p14:tracePt t="147740" x="2940050" y="4473575"/>
          <p14:tracePt t="147756" x="2908300" y="4473575"/>
          <p14:tracePt t="147773" x="2886075" y="4473575"/>
          <p14:tracePt t="147790" x="2847975" y="4473575"/>
          <p14:tracePt t="147807" x="2825750" y="4473575"/>
          <p14:tracePt t="147824" x="2803525" y="4473575"/>
          <p14:tracePt t="147840" x="2787650" y="4489450"/>
          <p14:tracePt t="147857" x="2778125" y="4498975"/>
          <p14:tracePt t="147874" x="2768600" y="4505325"/>
          <p14:tracePt t="147890" x="2746375" y="4521200"/>
          <p14:tracePt t="147906" x="2743200" y="4530725"/>
          <p14:tracePt t="147924" x="2736850" y="4540250"/>
          <p14:tracePt t="147940" x="2733675" y="4556125"/>
          <p14:tracePt t="147957" x="2733675" y="4575175"/>
          <p14:tracePt t="147973" x="2733675" y="4597400"/>
          <p14:tracePt t="147990" x="2733675" y="4651375"/>
          <p14:tracePt t="148007" x="2733675" y="4695825"/>
          <p14:tracePt t="148024" x="2733675" y="4743450"/>
          <p14:tracePt t="148040" x="2733675" y="4775200"/>
          <p14:tracePt t="148057" x="2733675" y="4794250"/>
          <p14:tracePt t="148074" x="2733675" y="4835525"/>
          <p14:tracePt t="148090" x="2733675" y="4845050"/>
          <p14:tracePt t="148107" x="2733675" y="4860925"/>
          <p14:tracePt t="148124" x="2733675" y="4879975"/>
          <p14:tracePt t="148140" x="2733675" y="4892675"/>
          <p14:tracePt t="148157" x="2740025" y="4902200"/>
          <p14:tracePt t="148174" x="2749550" y="4921250"/>
          <p14:tracePt t="148190" x="2765425" y="4930775"/>
          <p14:tracePt t="148207" x="2774950" y="4940300"/>
          <p14:tracePt t="148224" x="2790825" y="4956175"/>
          <p14:tracePt t="148240" x="2800350" y="4972050"/>
          <p14:tracePt t="148257" x="2816225" y="4981575"/>
          <p14:tracePt t="148274" x="2825750" y="4997450"/>
          <p14:tracePt t="148290" x="2832100" y="5006975"/>
          <p14:tracePt t="148307" x="2835275" y="5016500"/>
          <p14:tracePt t="148324" x="2841625" y="5032375"/>
          <p14:tracePt t="148340" x="2844800" y="5035550"/>
          <p14:tracePt t="148357" x="2851150" y="5035550"/>
          <p14:tracePt t="148883" x="2857500" y="5035550"/>
          <p14:tracePt t="149410" x="2873375" y="5041900"/>
          <p14:tracePt t="149418" x="2892425" y="5041900"/>
          <p14:tracePt t="149425" x="2917825" y="5041900"/>
          <p14:tracePt t="149441" x="2946400" y="5041900"/>
          <p14:tracePt t="149457" x="2974975" y="5041900"/>
          <p14:tracePt t="149474" x="3006725" y="5041900"/>
          <p14:tracePt t="149490" x="3028950" y="5041900"/>
          <p14:tracePt t="149523" x="3060700" y="5041900"/>
          <p14:tracePt t="149556" x="3101975" y="5041900"/>
          <p14:tracePt t="149573" x="3143250" y="5041900"/>
          <p14:tracePt t="149590" x="3171825" y="5041900"/>
          <p14:tracePt t="149606" x="3216275" y="5041900"/>
          <p14:tracePt t="149624" x="3279775" y="5041900"/>
          <p14:tracePt t="149640" x="3302000" y="5041900"/>
          <p14:tracePt t="149657" x="3336925" y="5041900"/>
          <p14:tracePt t="149673" x="3390900" y="5041900"/>
          <p14:tracePt t="149690" x="3429000" y="5041900"/>
          <p14:tracePt t="149706" x="3473450" y="5041900"/>
          <p14:tracePt t="149723" x="3543300" y="5032375"/>
          <p14:tracePt t="149740" x="3587750" y="5032375"/>
          <p14:tracePt t="149757" x="3616325" y="5032375"/>
          <p14:tracePt t="149774" x="3663950" y="5032375"/>
          <p14:tracePt t="149790" x="3692525" y="5032375"/>
          <p14:tracePt t="149807" x="3714750" y="5032375"/>
          <p14:tracePt t="149824" x="3743325" y="5032375"/>
          <p14:tracePt t="149840" x="3756025" y="5032375"/>
          <p14:tracePt t="149857" x="3784600" y="5032375"/>
          <p14:tracePt t="149873" x="3813175" y="5032375"/>
          <p14:tracePt t="149890" x="3835400" y="5032375"/>
          <p14:tracePt t="149906" x="3854450" y="5032375"/>
          <p14:tracePt t="149923" x="3870325" y="5032375"/>
          <p14:tracePt t="149940" x="3879850" y="5032375"/>
          <p14:tracePt t="149956" x="3902075" y="5032375"/>
          <p14:tracePt t="149974" x="3914775" y="5032375"/>
          <p14:tracePt t="149990" x="3927475" y="5032375"/>
          <p14:tracePt t="150008" x="3940175" y="5032375"/>
          <p14:tracePt t="150024" x="3956050" y="5026025"/>
          <p14:tracePt t="150040" x="3965575" y="5026025"/>
          <p14:tracePt t="150057" x="3981450" y="5026025"/>
          <p14:tracePt t="150073" x="3984625" y="5026025"/>
          <p14:tracePt t="150090" x="4000500" y="5026025"/>
          <p14:tracePt t="150108" x="4010025" y="5026025"/>
          <p14:tracePt t="150124" x="4019550" y="5026025"/>
          <p14:tracePt t="150140" x="4029075" y="5026025"/>
          <p14:tracePt t="150156" x="4038600" y="5026025"/>
          <p14:tracePt t="150173" x="4060825" y="5026025"/>
          <p14:tracePt t="150190" x="4073525" y="5026025"/>
          <p14:tracePt t="150207" x="4114800" y="5019675"/>
          <p14:tracePt t="150223" x="4152900" y="5019675"/>
          <p14:tracePt t="150240" x="4197350" y="5019675"/>
          <p14:tracePt t="150257" x="4267200" y="5019675"/>
          <p14:tracePt t="150273" x="4346575" y="5019675"/>
          <p14:tracePt t="150290" x="4460875" y="5019675"/>
          <p14:tracePt t="150307" x="4568825" y="5026025"/>
          <p14:tracePt t="150323" x="4641850" y="5026025"/>
          <p14:tracePt t="150340" x="4743450" y="5026025"/>
          <p14:tracePt t="150357" x="4883150" y="5026025"/>
          <p14:tracePt t="150373" x="4946650" y="5026025"/>
          <p14:tracePt t="150390" x="4997450" y="5026025"/>
          <p14:tracePt t="150407" x="5060950" y="5016500"/>
          <p14:tracePt t="150423" x="5099050" y="5003800"/>
          <p14:tracePt t="150440" x="5127625" y="4991100"/>
          <p14:tracePt t="150457" x="5172075" y="4959350"/>
          <p14:tracePt t="150473" x="5191125" y="4937125"/>
          <p14:tracePt t="150490" x="5200650" y="4905375"/>
          <p14:tracePt t="150507" x="5219700" y="4876800"/>
          <p14:tracePt t="150523" x="5235575" y="4854575"/>
          <p14:tracePt t="150540" x="5245100" y="4845050"/>
          <p14:tracePt t="150557" x="5245100" y="4822825"/>
          <p14:tracePt t="150573" x="5245100" y="4800600"/>
          <p14:tracePt t="150590" x="5241925" y="4787900"/>
          <p14:tracePt t="150607" x="5222875" y="4765675"/>
          <p14:tracePt t="150623" x="5203825" y="4740275"/>
          <p14:tracePt t="150640" x="5181600" y="4730750"/>
          <p14:tracePt t="150642" x="5162550" y="4724400"/>
          <p14:tracePt t="150656" x="5137150" y="4711700"/>
          <p14:tracePt t="150673" x="5114925" y="4686300"/>
          <p14:tracePt t="150690" x="5076825" y="4667250"/>
          <p14:tracePt t="150707" x="5000625" y="4625975"/>
          <p14:tracePt t="150723" x="4933950" y="4597400"/>
          <p14:tracePt t="150740" x="4867275" y="4575175"/>
          <p14:tracePt t="150757" x="4772025" y="4530725"/>
          <p14:tracePt t="150773" x="4708525" y="4518025"/>
          <p14:tracePt t="150790" x="4641850" y="4495800"/>
          <p14:tracePt t="150806" x="4578350" y="4467225"/>
          <p14:tracePt t="150823" x="4533900" y="4454525"/>
          <p14:tracePt t="150841" x="4502150" y="4445000"/>
          <p14:tracePt t="150857" x="4451350" y="4425950"/>
          <p14:tracePt t="150874" x="4429125" y="4413250"/>
          <p14:tracePt t="150891" x="4400550" y="4406900"/>
          <p14:tracePt t="150907" x="4365625" y="4406900"/>
          <p14:tracePt t="150923" x="4337050" y="4400550"/>
          <p14:tracePt t="150940" x="4314825" y="4394200"/>
          <p14:tracePt t="150956" x="4273550" y="4387850"/>
          <p14:tracePt t="150974" x="4251325" y="4387850"/>
          <p14:tracePt t="150990" x="4222750" y="4384675"/>
          <p14:tracePt t="151007" x="4159250" y="4384675"/>
          <p14:tracePt t="151024" x="4137025" y="4384675"/>
          <p14:tracePt t="151041" x="4098925" y="4384675"/>
          <p14:tracePt t="151057" x="4051300" y="4384675"/>
          <p14:tracePt t="151073" x="4016375" y="4384675"/>
          <p14:tracePt t="151090" x="3962400" y="4394200"/>
          <p14:tracePt t="151107" x="3873500" y="4406900"/>
          <p14:tracePt t="151123" x="3810000" y="4429125"/>
          <p14:tracePt t="151140" x="3765550" y="4441825"/>
          <p14:tracePt t="151143" x="3746500" y="4448175"/>
          <p14:tracePt t="151157" x="3702050" y="4460875"/>
          <p14:tracePt t="151174" x="3670300" y="4473575"/>
          <p14:tracePt t="151191" x="3638550" y="4492625"/>
          <p14:tracePt t="151207" x="3575050" y="4511675"/>
          <p14:tracePt t="151224" x="3546475" y="4521200"/>
          <p14:tracePt t="151240" x="3514725" y="4533900"/>
          <p14:tracePt t="151256" x="3473450" y="4559300"/>
          <p14:tracePt t="151273" x="3460750" y="4568825"/>
          <p14:tracePt t="151290" x="3451225" y="4578350"/>
          <p14:tracePt t="151306" x="3438525" y="4594225"/>
          <p14:tracePt t="151323" x="3422650" y="4610100"/>
          <p14:tracePt t="151340" x="3413125" y="4619625"/>
          <p14:tracePt t="151357" x="3403600" y="4632325"/>
          <p14:tracePt t="151373" x="3403600" y="4641850"/>
          <p14:tracePt t="151390" x="3397250" y="4657725"/>
          <p14:tracePt t="151406" x="3397250" y="4673600"/>
          <p14:tracePt t="151423" x="3397250" y="4683125"/>
          <p14:tracePt t="151440" x="3397250" y="4692650"/>
          <p14:tracePt t="151457" x="3397250" y="4711700"/>
          <p14:tracePt t="151473" x="3397250" y="4727575"/>
          <p14:tracePt t="151490" x="3397250" y="4749800"/>
          <p14:tracePt t="151507" x="3400425" y="4784725"/>
          <p14:tracePt t="151523" x="3409950" y="4806950"/>
          <p14:tracePt t="151541" x="3435350" y="4848225"/>
          <p14:tracePt t="151557" x="3460750" y="4879975"/>
          <p14:tracePt t="151573" x="3498850" y="4905375"/>
          <p14:tracePt t="151591" x="3540125" y="4930775"/>
          <p14:tracePt t="151607" x="3578225" y="4949825"/>
          <p14:tracePt t="151624" x="3603625" y="4962525"/>
          <p14:tracePt t="151640" x="3629025" y="4978400"/>
          <p14:tracePt t="151656" x="3638550" y="4987925"/>
          <p14:tracePt t="151673" x="3654425" y="4997450"/>
          <p14:tracePt t="151690" x="3679825" y="5006975"/>
          <p14:tracePt t="151706" x="3698875" y="5016500"/>
          <p14:tracePt t="151723" x="3711575" y="5022850"/>
          <p14:tracePt t="151741" x="3746500" y="5029200"/>
          <p14:tracePt t="151757" x="3762375" y="5038725"/>
          <p14:tracePt t="151773" x="3784600" y="5038725"/>
          <p14:tracePt t="151790" x="3803650" y="5045075"/>
          <p14:tracePt t="151806" x="3813175" y="5045075"/>
          <p14:tracePt t="151823" x="3841750" y="5045075"/>
          <p14:tracePt t="151841" x="3854450" y="5045075"/>
          <p14:tracePt t="151857" x="3863975" y="5045075"/>
          <p14:tracePt t="151874" x="3879850" y="5045075"/>
          <p14:tracePt t="151890" x="3895725" y="5045075"/>
          <p14:tracePt t="151906" x="3905250" y="5045075"/>
          <p14:tracePt t="151923" x="3914775" y="5045075"/>
          <p14:tracePt t="151940" x="3933825" y="5045075"/>
          <p14:tracePt t="151956" x="3943350" y="5045075"/>
          <p14:tracePt t="151974" x="3952875" y="5045075"/>
          <p14:tracePt t="151991" x="3968750" y="5045075"/>
          <p14:tracePt t="152007" x="3984625" y="5045075"/>
          <p14:tracePt t="152024" x="3994150" y="5045075"/>
          <p14:tracePt t="152040" x="4010025" y="5045075"/>
          <p14:tracePt t="152056" x="4038600" y="5045075"/>
          <p14:tracePt t="152073" x="4060825" y="5051425"/>
          <p14:tracePt t="152091" x="4108450" y="5057775"/>
          <p14:tracePt t="152107" x="4130675" y="5057775"/>
          <p14:tracePt t="152124" x="4159250" y="5057775"/>
          <p14:tracePt t="152140" x="4175125" y="5057775"/>
          <p14:tracePt t="152157" x="4184650" y="5057775"/>
          <p14:tracePt t="152173" x="4203700" y="5057775"/>
          <p14:tracePt t="152190" x="4238625" y="5057775"/>
          <p14:tracePt t="152206" x="4283075" y="5057775"/>
          <p14:tracePt t="152223" x="4333875" y="5057775"/>
          <p14:tracePt t="152240" x="4394200" y="5057775"/>
          <p14:tracePt t="152257" x="4416425" y="5057775"/>
          <p14:tracePt t="152274" x="4445000" y="5057775"/>
          <p14:tracePt t="152290" x="4479925" y="5057775"/>
          <p14:tracePt t="152306" x="4489450" y="5057775"/>
          <p14:tracePt t="152323" x="4518025" y="5057775"/>
          <p14:tracePt t="152340" x="4572000" y="5057775"/>
          <p14:tracePt t="152356" x="4622800" y="5057775"/>
          <p14:tracePt t="152373" x="4660900" y="5054600"/>
          <p14:tracePt t="152390" x="4724400" y="5041900"/>
          <p14:tracePt t="152407" x="4756150" y="5022850"/>
          <p14:tracePt t="152424" x="4778375" y="5016500"/>
          <p14:tracePt t="152440" x="4794250" y="5006975"/>
          <p14:tracePt t="152457" x="4810125" y="5000625"/>
          <p14:tracePt t="152474" x="4819650" y="4997450"/>
          <p14:tracePt t="152490" x="4832350" y="4987925"/>
          <p14:tracePt t="152507" x="4841875" y="4987925"/>
          <p14:tracePt t="152524" x="4857750" y="4975225"/>
          <p14:tracePt t="152540" x="4873625" y="4962525"/>
          <p14:tracePt t="152557" x="4883150" y="4946650"/>
          <p14:tracePt t="152574" x="4895850" y="4914900"/>
          <p14:tracePt t="152590" x="4927600" y="4870450"/>
          <p14:tracePt t="152606" x="4943475" y="4854575"/>
          <p14:tracePt t="152623" x="4953000" y="4845050"/>
          <p14:tracePt t="152639" x="4975225" y="4829175"/>
          <p14:tracePt t="152656" x="4984750" y="4813300"/>
          <p14:tracePt t="152673" x="4994275" y="4803775"/>
          <p14:tracePt t="152690" x="5010150" y="4791075"/>
          <p14:tracePt t="152706" x="5022850" y="4778375"/>
          <p14:tracePt t="152723" x="5029200" y="4765675"/>
          <p14:tracePt t="152740" x="5029200" y="4749800"/>
          <p14:tracePt t="152757" x="5029200" y="4743450"/>
          <p14:tracePt t="152773" x="5029200" y="4733925"/>
          <p14:tracePt t="152790" x="5029200" y="4714875"/>
          <p14:tracePt t="152807" x="5029200" y="4705350"/>
          <p14:tracePt t="152823" x="5029200" y="4699000"/>
          <p14:tracePt t="152840" x="5029200" y="4686300"/>
          <p14:tracePt t="152857" x="5029200" y="4679950"/>
          <p14:tracePt t="152873" x="5029200" y="4670425"/>
          <p14:tracePt t="152890" x="5013325" y="4660900"/>
          <p14:tracePt t="152906" x="5003800" y="4651375"/>
          <p14:tracePt t="152923" x="4987925" y="4638675"/>
          <p14:tracePt t="152940" x="4943475" y="4616450"/>
          <p14:tracePt t="152956" x="4921250" y="4597400"/>
          <p14:tracePt t="152974" x="4870450" y="4565650"/>
          <p14:tracePt t="152990" x="4829175" y="4540250"/>
          <p14:tracePt t="153006" x="4772025" y="4511675"/>
          <p14:tracePt t="153023" x="4705350" y="4473575"/>
          <p14:tracePt t="153039" x="4600575" y="4435475"/>
          <p14:tracePt t="153056" x="4546600" y="4422775"/>
          <p14:tracePt t="153074" x="4445000" y="4394200"/>
          <p14:tracePt t="153091" x="4371975" y="4378325"/>
          <p14:tracePt t="153107" x="4308475" y="4371975"/>
          <p14:tracePt t="153124" x="4244975" y="4371975"/>
          <p14:tracePt t="153140" x="4210050" y="4365625"/>
          <p14:tracePt t="153156" x="4159250" y="4365625"/>
          <p14:tracePt t="153174" x="4086225" y="4359275"/>
          <p14:tracePt t="153190" x="4025900" y="4359275"/>
          <p14:tracePt t="153207" x="3981450" y="4359275"/>
          <p14:tracePt t="153224" x="3921125" y="4359275"/>
          <p14:tracePt t="153240" x="3898900" y="4359275"/>
          <p14:tracePt t="153257" x="3867150" y="4368800"/>
          <p14:tracePt t="153274" x="3819525" y="4381500"/>
          <p14:tracePt t="153290" x="3775075" y="4394200"/>
          <p14:tracePt t="153306" x="3736975" y="4406900"/>
          <p14:tracePt t="153323" x="3695700" y="4425950"/>
          <p14:tracePt t="153340" x="3663950" y="4435475"/>
          <p14:tracePt t="153356" x="3641725" y="4448175"/>
          <p14:tracePt t="153374" x="3619500" y="4470400"/>
          <p14:tracePt t="153390" x="3609975" y="4479925"/>
          <p14:tracePt t="153407" x="3600450" y="4489450"/>
          <p14:tracePt t="153423" x="3584575" y="4502150"/>
          <p14:tracePt t="153439" x="3568700" y="4518025"/>
          <p14:tracePt t="153456" x="3559175" y="4527550"/>
          <p14:tracePt t="153474" x="3546475" y="4549775"/>
          <p14:tracePt t="153490" x="3533775" y="4559300"/>
          <p14:tracePt t="153507" x="3533775" y="4575175"/>
          <p14:tracePt t="153524" x="3521075" y="4591050"/>
          <p14:tracePt t="153540" x="3514725" y="4600575"/>
          <p14:tracePt t="153556" x="3514725" y="4610100"/>
          <p14:tracePt t="153574" x="3514725" y="4629150"/>
          <p14:tracePt t="155415" x="3498850" y="4641850"/>
          <p14:tracePt t="155422" x="3470275" y="4654550"/>
          <p14:tracePt t="155440" x="3419475" y="4699000"/>
          <p14:tracePt t="155457" x="3346450" y="4768850"/>
          <p14:tracePt t="155473" x="3295650" y="4822825"/>
          <p14:tracePt t="155490" x="3254375" y="4870450"/>
          <p14:tracePt t="155507" x="3181350" y="4953000"/>
          <p14:tracePt t="155540" x="3070225" y="5086350"/>
          <p14:tracePt t="155573" x="2990850" y="5191125"/>
          <p14:tracePt t="155589" x="2965450" y="5232400"/>
          <p14:tracePt t="155606" x="2924175" y="5267325"/>
          <p14:tracePt t="155623" x="2898775" y="5299075"/>
          <p14:tracePt t="155640" x="2867025" y="5311775"/>
          <p14:tracePt t="155657" x="2847975" y="5327650"/>
          <p14:tracePt t="155672" x="2816225" y="5353050"/>
          <p14:tracePt t="155690" x="2790825" y="5365750"/>
          <p14:tracePt t="155692" x="2781300" y="5368925"/>
          <p14:tracePt t="155706" x="2749550" y="5381625"/>
          <p14:tracePt t="155723" x="2724150" y="5400675"/>
          <p14:tracePt t="155740" x="2695575" y="5413375"/>
          <p14:tracePt t="155756" x="2660650" y="5429250"/>
          <p14:tracePt t="155773" x="2628900" y="5441950"/>
          <p14:tracePt t="155789" x="2606675" y="5461000"/>
          <p14:tracePt t="155806" x="2555875" y="5480050"/>
          <p14:tracePt t="155822" x="2517775" y="5489575"/>
          <p14:tracePt t="155839" x="2495550" y="5502275"/>
          <p14:tracePt t="155856" x="2460625" y="5508625"/>
          <p14:tracePt t="155872" x="2451100" y="5508625"/>
          <p14:tracePt t="155889" x="2441575" y="5508625"/>
          <p14:tracePt t="155906" x="2425700" y="5508625"/>
          <p14:tracePt t="155923" x="2409825" y="5518150"/>
          <p14:tracePt t="155940" x="2406650" y="5518150"/>
          <p14:tracePt t="155957" x="2400300" y="5518150"/>
          <p14:tracePt t="155973" x="2397125" y="5518150"/>
          <p14:tracePt t="156007" x="2397125" y="5524500"/>
          <p14:tracePt t="156643" x="2384425" y="5534025"/>
          <p14:tracePt t="156652" x="2371725" y="5553075"/>
          <p14:tracePt t="156662" x="2330450" y="5603875"/>
          <p14:tracePt t="156673" x="2317750" y="5622925"/>
          <p14:tracePt t="156691" x="2276475" y="5689600"/>
          <p14:tracePt t="156707" x="2244725" y="5737225"/>
          <p14:tracePt t="156740" x="2171700" y="5842000"/>
          <p14:tracePt t="156772" x="2133600" y="5927725"/>
          <p14:tracePt t="156790" x="2114550" y="5962650"/>
          <p14:tracePt t="156806" x="2114550" y="5991225"/>
          <p14:tracePt t="156823" x="2114550" y="6000750"/>
          <p14:tracePt t="156840" x="2114550" y="6016625"/>
          <p14:tracePt t="156856" x="2114550" y="6026150"/>
          <p14:tracePt t="156873" x="2114550" y="6038850"/>
          <p14:tracePt t="156890" x="2114550" y="6054725"/>
          <p14:tracePt t="157119" x="2120900" y="6054725"/>
          <p14:tracePt t="157127" x="2146300" y="6054725"/>
          <p14:tracePt t="157139" x="2178050" y="6045200"/>
          <p14:tracePt t="157155" x="2216150" y="6032500"/>
          <p14:tracePt t="157173" x="2238375" y="6032500"/>
          <p14:tracePt t="157189" x="2266950" y="6032500"/>
          <p14:tracePt t="157207" x="2279650" y="6032500"/>
          <p14:tracePt t="157223" x="2308225" y="6032500"/>
          <p14:tracePt t="157227" x="2320925" y="6032500"/>
          <p14:tracePt t="157240" x="2336800" y="6032500"/>
          <p14:tracePt t="157257" x="2365375" y="6042025"/>
          <p14:tracePt t="157272" x="2381250" y="6042025"/>
          <p14:tracePt t="157289" x="2397125" y="6045200"/>
          <p14:tracePt t="157306" x="2413000" y="6045200"/>
          <p14:tracePt t="157323" x="2422525" y="6045200"/>
          <p14:tracePt t="157339" x="2425700" y="6045200"/>
          <p14:tracePt t="157361" x="2432050" y="6045200"/>
          <p14:tracePt t="157373" x="2435225" y="6045200"/>
          <p14:tracePt t="157391" x="2441575" y="6045200"/>
          <p14:tracePt t="157406" x="2444750" y="6045200"/>
          <p14:tracePt t="158017" x="2457450" y="6045200"/>
          <p14:tracePt t="158025" x="2482850" y="6045200"/>
          <p14:tracePt t="158040" x="2536825" y="6061075"/>
          <p14:tracePt t="158056" x="2587625" y="6073775"/>
          <p14:tracePt t="158074" x="2654300" y="6092825"/>
          <p14:tracePt t="158090" x="2682875" y="6099175"/>
          <p14:tracePt t="158107" x="2714625" y="6105525"/>
          <p14:tracePt t="158139" x="2816225" y="6137275"/>
          <p14:tracePt t="158173" x="2933700" y="6172200"/>
          <p14:tracePt t="158190" x="2968625" y="6172200"/>
          <p14:tracePt t="158206" x="3000375" y="6178550"/>
          <p14:tracePt t="158223" x="3038475" y="6178550"/>
          <p14:tracePt t="158239" x="3054350" y="6178550"/>
          <p14:tracePt t="158256" x="3070225" y="6178550"/>
          <p14:tracePt t="158273" x="3095625" y="6178550"/>
          <p14:tracePt t="158290" x="3105150" y="6178550"/>
          <p14:tracePt t="158306" x="3114675" y="6178550"/>
          <p14:tracePt t="158324" x="3130550" y="6178550"/>
          <p14:tracePt t="158340" x="3136900" y="6178550"/>
          <p14:tracePt t="158356" x="3146425" y="6178550"/>
          <p14:tracePt t="158446" x="3146425" y="6175375"/>
          <p14:tracePt t="158453" x="3146425" y="6169025"/>
          <p14:tracePt t="158461" x="3146425" y="6165850"/>
          <p14:tracePt t="158474" x="3146425" y="6159500"/>
          <p14:tracePt t="158489" x="3146425" y="6149975"/>
          <p14:tracePt t="158506" x="3146425" y="6140450"/>
          <p14:tracePt t="158523" x="3146425" y="6137275"/>
          <p14:tracePt t="158539" x="3146425" y="6130925"/>
          <p14:tracePt t="158555" x="3136900" y="6121400"/>
          <p14:tracePt t="158573" x="3127375" y="6111875"/>
          <p14:tracePt t="158589" x="3124200" y="6099175"/>
          <p14:tracePt t="158606" x="3117850" y="6089650"/>
          <p14:tracePt t="158623" x="3114675" y="6086475"/>
          <p14:tracePt t="158640" x="3114675" y="6080125"/>
          <p14:tracePt t="158656" x="3108325" y="6076950"/>
          <p14:tracePt t="158673" x="3105150" y="6067425"/>
          <p14:tracePt t="158689" x="3105150" y="6051550"/>
          <p14:tracePt t="158724" x="3105150" y="6045200"/>
          <p14:tracePt t="158830" x="3098800" y="6045200"/>
          <p14:tracePt t="163823" x="3098800" y="6073775"/>
          <p14:tracePt t="163830" x="3098800" y="6118225"/>
          <p14:tracePt t="163838" x="3098800" y="6143625"/>
          <p14:tracePt t="163855" x="3101975" y="6207125"/>
          <p14:tracePt t="163872" x="3114675" y="6292850"/>
          <p14:tracePt t="163888" x="3130550" y="6369050"/>
          <p14:tracePt t="163906" x="3146425" y="6454775"/>
          <p14:tracePt t="163939" x="3171825" y="6581775"/>
          <p14:tracePt t="163972" x="3171825" y="6638925"/>
          <p14:tracePt t="163989" x="3171825" y="6654800"/>
          <p14:tracePt t="164006" x="3171825" y="6664325"/>
          <p14:tracePt t="164023" x="3155950" y="6664325"/>
          <p14:tracePt t="164039" x="3146425" y="6664325"/>
          <p14:tracePt t="164056" x="3136900" y="6664325"/>
          <p14:tracePt t="164072" x="3121025" y="6645275"/>
          <p14:tracePt t="164089" x="3098800" y="6629400"/>
          <p14:tracePt t="164105" x="3073400" y="6610350"/>
          <p14:tracePt t="164122" x="3028950" y="6565900"/>
          <p14:tracePt t="164139" x="3006725" y="6540500"/>
          <p14:tracePt t="164156" x="2974975" y="6508750"/>
          <p14:tracePt t="164173" x="2930525" y="6492875"/>
          <p14:tracePt t="164189" x="2908300" y="6480175"/>
          <p14:tracePt t="164206" x="2870200" y="6461125"/>
          <p14:tracePt t="164222" x="2806700" y="6448425"/>
          <p14:tracePt t="164238" x="2778125" y="6448425"/>
          <p14:tracePt t="164256" x="2733675" y="6448425"/>
          <p14:tracePt t="164273" x="2679700" y="6448425"/>
          <p14:tracePt t="164289" x="2641600" y="6448425"/>
          <p14:tracePt t="164306" x="2587625" y="6448425"/>
          <p14:tracePt t="164322" x="2527300" y="6448425"/>
          <p14:tracePt t="164339" x="2482850" y="6448425"/>
          <p14:tracePt t="164355" x="2444750" y="6448425"/>
          <p14:tracePt t="164372" x="2397125" y="6448425"/>
          <p14:tracePt t="164388" x="2368550" y="6448425"/>
          <p14:tracePt t="164406" x="2346325" y="6448425"/>
          <p14:tracePt t="164422" x="2308225" y="6448425"/>
          <p14:tracePt t="164439" x="2286000" y="6448425"/>
          <p14:tracePt t="164456" x="2254250" y="6435725"/>
          <p14:tracePt t="164472" x="2219325" y="6419850"/>
          <p14:tracePt t="164489" x="2209800" y="6403975"/>
          <p14:tracePt t="164505" x="2193925" y="6403975"/>
          <p14:tracePt t="164522" x="2178050" y="6397625"/>
          <p14:tracePt t="164539" x="2174875" y="6394450"/>
          <p14:tracePt t="164572" x="2174875" y="6388100"/>
          <p14:tracePt t="164823" x="2181225" y="6388100"/>
          <p14:tracePt t="164836" x="2184400" y="6388100"/>
          <p14:tracePt t="164844" x="2190750" y="6388100"/>
          <p14:tracePt t="164855" x="2200275" y="6381750"/>
          <p14:tracePt t="164872" x="2241550" y="6372225"/>
          <p14:tracePt t="164889" x="2346325" y="6346825"/>
          <p14:tracePt t="164905" x="2460625" y="6346825"/>
          <p14:tracePt t="164922" x="2568575" y="6346825"/>
          <p14:tracePt t="164938" x="2628900" y="6346825"/>
          <p14:tracePt t="164956" x="2714625" y="6346825"/>
          <p14:tracePt t="164972" x="2765425" y="6346825"/>
          <p14:tracePt t="164988" x="2857500" y="6346825"/>
          <p14:tracePt t="165006" x="2994025" y="6346825"/>
          <p14:tracePt t="165022" x="3111500" y="6353175"/>
          <p14:tracePt t="165039" x="3206750" y="6369050"/>
          <p14:tracePt t="165055" x="3260725" y="6381750"/>
          <p14:tracePt t="165072" x="3317875" y="6394450"/>
          <p14:tracePt t="165089" x="3340100" y="6394450"/>
          <p14:tracePt t="165106" x="3378200" y="6394450"/>
          <p14:tracePt t="165122" x="3422650" y="6394450"/>
          <p14:tracePt t="165139" x="3460750" y="6394450"/>
          <p14:tracePt t="165156" x="3540125" y="6400800"/>
          <p14:tracePt t="165172" x="3584575" y="6407150"/>
          <p14:tracePt t="165189" x="3619500" y="6407150"/>
          <p14:tracePt t="165206" x="3641725" y="6413500"/>
          <p14:tracePt t="165222" x="3651250" y="6413500"/>
          <p14:tracePt t="165239" x="3667125" y="6413500"/>
          <p14:tracePt t="165256" x="3679825" y="6413500"/>
          <p14:tracePt t="165272" x="3689350" y="6413500"/>
          <p14:tracePt t="165288" x="3698875" y="6413500"/>
          <p14:tracePt t="166825" x="3721100" y="6413500"/>
          <p14:tracePt t="166832" x="3749675" y="6413500"/>
          <p14:tracePt t="166839" x="3781425" y="6413500"/>
          <p14:tracePt t="166855" x="3825875" y="6413500"/>
          <p14:tracePt t="166872" x="3863975" y="6410325"/>
          <p14:tracePt t="166889" x="3917950" y="6403975"/>
          <p14:tracePt t="166905" x="3962400" y="6397625"/>
          <p14:tracePt t="166939" x="4079875" y="6391275"/>
          <p14:tracePt t="166972" x="4159250" y="6391275"/>
          <p14:tracePt t="166989" x="4213225" y="6391275"/>
          <p14:tracePt t="167005" x="4235450" y="6391275"/>
          <p14:tracePt t="167022" x="4264025" y="6391275"/>
          <p14:tracePt t="167039" x="4292600" y="6391275"/>
          <p14:tracePt t="167055" x="4321175" y="6391275"/>
          <p14:tracePt t="167072" x="4343400" y="6391275"/>
          <p14:tracePt t="167089" x="4391025" y="6391275"/>
          <p14:tracePt t="167105" x="4413250" y="6391275"/>
          <p14:tracePt t="167122" x="4441825" y="6391275"/>
          <p14:tracePt t="167139" x="4464050" y="6381750"/>
          <p14:tracePt t="167155" x="4486275" y="6369050"/>
          <p14:tracePt t="167172" x="4495800" y="6359525"/>
          <p14:tracePt t="167188" x="4508500" y="6359525"/>
          <p14:tracePt t="167205" x="4537075" y="6359525"/>
          <p14:tracePt t="167221" x="4552950" y="6359525"/>
          <p14:tracePt t="167238" x="4594225" y="6359525"/>
          <p14:tracePt t="167255" x="4603750" y="6359525"/>
          <p14:tracePt t="167272" x="4619625" y="6359525"/>
          <p14:tracePt t="167288" x="4651375" y="6359525"/>
          <p14:tracePt t="167305" x="4673600" y="6353175"/>
          <p14:tracePt t="167322" x="4718050" y="6346825"/>
          <p14:tracePt t="167324" x="4737100" y="6346825"/>
          <p14:tracePt t="167339" x="4781550" y="6346825"/>
          <p14:tracePt t="167355" x="4810125" y="6346825"/>
          <p14:tracePt t="167372" x="4838700" y="6346825"/>
          <p14:tracePt t="167389" x="4864100" y="6346825"/>
          <p14:tracePt t="167405" x="4876800" y="6346825"/>
          <p14:tracePt t="167422" x="4889500" y="6346825"/>
          <p14:tracePt t="167438" x="4905375" y="6346825"/>
          <p14:tracePt t="167455" x="4914900" y="6362700"/>
          <p14:tracePt t="167472" x="4924425" y="6372225"/>
          <p14:tracePt t="167488" x="4946650" y="6384925"/>
          <p14:tracePt t="167504" x="4946650" y="6388100"/>
          <p14:tracePt t="167617" x="4946650" y="6394450"/>
          <p14:tracePt t="167646" x="4943475" y="6397625"/>
          <p14:tracePt t="167654" x="4940300" y="6397625"/>
          <p14:tracePt t="167672" x="4924425" y="6403975"/>
          <p14:tracePt t="167689" x="4899025" y="6407150"/>
          <p14:tracePt t="167705" x="4851400" y="6419850"/>
          <p14:tracePt t="167722" x="4791075" y="6429375"/>
          <p14:tracePt t="167738" x="4686300" y="6435725"/>
          <p14:tracePt t="167755" x="4600575" y="6442075"/>
          <p14:tracePt t="167772" x="4521200" y="6442075"/>
          <p14:tracePt t="167788" x="4324350" y="6442075"/>
          <p14:tracePt t="167805" x="4219575" y="6442075"/>
          <p14:tracePt t="167822" x="4137025" y="6442075"/>
          <p14:tracePt t="167839" x="4010025" y="6442075"/>
          <p14:tracePt t="167855" x="3949700" y="6442075"/>
          <p14:tracePt t="167872" x="3905250" y="6442075"/>
          <p14:tracePt t="167888" x="3851275" y="6442075"/>
          <p14:tracePt t="167905" x="3822700" y="6442075"/>
          <p14:tracePt t="167922" x="3800475" y="6442075"/>
          <p14:tracePt t="167938" x="3775075" y="6442075"/>
          <p14:tracePt t="167954" x="3762375" y="6448425"/>
          <p14:tracePt t="167972" x="3752850" y="6451600"/>
          <p14:tracePt t="167988" x="3740150" y="6451600"/>
          <p14:tracePt t="168004" x="3724275" y="6457950"/>
          <p14:tracePt t="168023" x="3708400" y="6457950"/>
          <p14:tracePt t="168038" x="3698875" y="6467475"/>
          <p14:tracePt t="168054" x="3689350" y="6467475"/>
          <p14:tracePt t="168073" x="3654425" y="6486525"/>
          <p14:tracePt t="168088" x="3632200" y="6496050"/>
          <p14:tracePt t="168105" x="3600450" y="6508750"/>
          <p14:tracePt t="168122" x="3556000" y="6515100"/>
          <p14:tracePt t="168138" x="3514725" y="6534150"/>
          <p14:tracePt t="168154" x="3476625" y="6540500"/>
          <p14:tracePt t="168172" x="3413125" y="6553200"/>
          <p14:tracePt t="168188" x="3368675" y="6559550"/>
          <p14:tracePt t="168204" x="3317875" y="6565900"/>
          <p14:tracePt t="168222" x="3244850" y="6594475"/>
          <p14:tracePt t="168239" x="3206750" y="6607175"/>
          <p14:tracePt t="168255" x="3162300" y="6619875"/>
          <p14:tracePt t="168272" x="3098800" y="6638925"/>
          <p14:tracePt t="168288" x="3067050" y="6654800"/>
          <p14:tracePt t="168305" x="3035300" y="6667500"/>
          <p14:tracePt t="168322" x="2994025" y="6686550"/>
          <p14:tracePt t="168338" x="2968625" y="6699250"/>
          <p14:tracePt t="168354" x="2946400" y="6715125"/>
          <p14:tracePt t="168372" x="2905125" y="6727825"/>
          <p14:tracePt t="168388" x="2873375" y="6734175"/>
          <p14:tracePt t="168405" x="2854325" y="6734175"/>
          <p14:tracePt t="168422" x="2809875" y="6746875"/>
          <p14:tracePt t="168438" x="2787650" y="6753225"/>
          <p14:tracePt t="168455" x="2759075" y="6753225"/>
          <p14:tracePt t="168472" x="2733675" y="6753225"/>
          <p14:tracePt t="168488" x="2724150" y="6753225"/>
          <p14:tracePt t="168505" x="2708275" y="6753225"/>
          <p14:tracePt t="168522" x="2692400" y="6753225"/>
          <p14:tracePt t="168538" x="2676525" y="6753225"/>
          <p14:tracePt t="168554" x="2667000" y="6753225"/>
          <p14:tracePt t="168572" x="2647950" y="6753225"/>
          <p14:tracePt t="168588" x="2632075" y="6753225"/>
          <p14:tracePt t="168605" x="2622550" y="6753225"/>
          <p14:tracePt t="168623" x="2597150" y="6753225"/>
          <p14:tracePt t="168639" x="2587625" y="6753225"/>
          <p14:tracePt t="168655" x="2578100" y="6753225"/>
          <p14:tracePt t="168672" x="2562225" y="6753225"/>
          <p14:tracePt t="168688" x="2546350" y="6753225"/>
          <p14:tracePt t="168704" x="2536825" y="6753225"/>
          <p14:tracePt t="168722" x="2524125" y="6753225"/>
          <p14:tracePt t="168738" x="2511425" y="6750050"/>
          <p14:tracePt t="168951" x="2527300" y="6753225"/>
          <p14:tracePt t="168957" x="2536825" y="6759575"/>
          <p14:tracePt t="168971" x="2562225" y="6775450"/>
          <p14:tracePt t="168988" x="2600325" y="6788150"/>
          <p14:tracePt t="169005" x="2622550" y="6800850"/>
          <p14:tracePt t="169021" x="2667000" y="6819900"/>
          <p14:tracePt t="169038" x="2682875" y="6832600"/>
          <p14:tracePt t="169055" x="2692400" y="6835775"/>
          <p14:tracePt t="169071" x="2711450" y="6835775"/>
          <p14:tracePt t="169088" x="2720975" y="6835775"/>
          <p14:tracePt t="169104" x="2743200" y="6842125"/>
          <p14:tracePt t="169121" x="2784475" y="6854825"/>
          <p14:tracePt t="169138" x="2828925" y="6854825"/>
          <p14:tracePt t="169155" x="2860675" y="6854825"/>
          <p14:tracePt t="169171" x="2901950" y="6854825"/>
          <p14:tracePt t="169188" x="2924175" y="6854825"/>
          <p14:tracePt t="169204" x="2952750" y="6854825"/>
          <p14:tracePt t="169223" x="2978150" y="6854825"/>
          <p14:tracePt t="169238" x="3006725" y="6854825"/>
          <p14:tracePt t="169255" x="3044825" y="6851650"/>
          <p14:tracePt t="169272" x="3114675" y="6845300"/>
          <p14:tracePt t="169289" x="3152775" y="6845300"/>
          <p14:tracePt t="169305" x="3175000" y="6845300"/>
          <p14:tracePt t="169322" x="3206750" y="6845300"/>
          <p14:tracePt t="169338" x="3228975" y="6845300"/>
          <p14:tracePt t="169354" x="3260725" y="6835775"/>
          <p14:tracePt t="169372" x="3340100" y="6823075"/>
          <p14:tracePt t="169388" x="3432175" y="6813550"/>
          <p14:tracePt t="169405" x="3495675" y="6813550"/>
          <p14:tracePt t="169422" x="3575050" y="6800850"/>
          <p14:tracePt t="169439" x="3603625" y="6794500"/>
          <p14:tracePt t="169455" x="3619500" y="6784975"/>
          <p14:tracePt t="169472" x="3651250" y="6769100"/>
          <p14:tracePt t="169488" x="3676650" y="6756400"/>
          <p14:tracePt t="169504" x="3724275" y="6721475"/>
          <p14:tracePt t="169522" x="3803650" y="6702425"/>
          <p14:tracePt t="169538" x="3848100" y="6689725"/>
          <p14:tracePt t="169555" x="3873500" y="6683375"/>
          <p14:tracePt t="169571" x="3892550" y="6673850"/>
          <p14:tracePt t="169588" x="3902075" y="6673850"/>
          <p14:tracePt t="169604" x="3911600" y="6667500"/>
          <p14:tracePt t="169621" x="3921125" y="6667500"/>
          <p14:tracePt t="169639" x="3937000" y="6664325"/>
          <p14:tracePt t="169655" x="3946525" y="6654800"/>
          <p14:tracePt t="169672" x="3962400" y="6654800"/>
          <p14:tracePt t="169689" x="3971925" y="6654800"/>
          <p14:tracePt t="169722" x="3981450" y="6654800"/>
          <p14:tracePt t="169738" x="3990975" y="6648450"/>
          <p14:tracePt t="169754" x="4000500" y="6642100"/>
          <p14:tracePt t="169771" x="4051300" y="6619875"/>
          <p14:tracePt t="169788" x="4089400" y="6613525"/>
          <p14:tracePt t="169805" x="4133850" y="6613525"/>
          <p14:tracePt t="169821" x="4194175" y="6613525"/>
          <p14:tracePt t="169838" x="4232275" y="6613525"/>
          <p14:tracePt t="169855" x="4292600" y="6613525"/>
          <p14:tracePt t="169871" x="4337050" y="6616700"/>
          <p14:tracePt t="169888" x="4435475" y="6638925"/>
          <p14:tracePt t="169906" x="4546600" y="6661150"/>
          <p14:tracePt t="169921" x="4610100" y="6677025"/>
          <p14:tracePt t="169939" x="4657725" y="6689725"/>
          <p14:tracePt t="169956" x="4699000" y="6708775"/>
          <p14:tracePt t="169972" x="4721225" y="6708775"/>
          <p14:tracePt t="169988" x="4730750" y="6708775"/>
          <p14:tracePt t="170005" x="4772025" y="6708775"/>
          <p14:tracePt t="170021" x="4806950" y="6708775"/>
          <p14:tracePt t="170038" x="4851400" y="6708775"/>
          <p14:tracePt t="170055" x="4899025" y="6708775"/>
          <p14:tracePt t="170071" x="4914900" y="6708775"/>
          <p14:tracePt t="170088" x="4924425" y="6708775"/>
          <p14:tracePt t="170106" x="4933950" y="6708775"/>
          <p14:tracePt t="170122" x="4943475" y="6708775"/>
          <p14:tracePt t="170138" x="4953000" y="6708775"/>
          <p14:tracePt t="170155" x="4965700" y="6708775"/>
          <p14:tracePt t="170171" x="4968875" y="6708775"/>
          <p14:tracePt t="170471" x="4956175" y="6708775"/>
          <p14:tracePt t="170478" x="4953000" y="6708775"/>
          <p14:tracePt t="170488" x="4946650" y="6708775"/>
          <p14:tracePt t="170505" x="4943475" y="6708775"/>
          <p14:tracePt t="170522" x="4937125" y="6708775"/>
          <p14:tracePt t="170563" x="4933950" y="6708775"/>
          <p14:tracePt t="170569" x="4927600" y="6708775"/>
          <p14:tracePt t="170576" x="4924425" y="6708775"/>
          <p14:tracePt t="170588" x="4918075" y="6708775"/>
          <p14:tracePt t="170604" x="4899025" y="6708775"/>
          <p14:tracePt t="170621" x="4889500" y="6708775"/>
          <p14:tracePt t="170638" x="4876800" y="6708775"/>
          <p14:tracePt t="170655" x="4851400" y="6708775"/>
          <p14:tracePt t="170671" x="4841875" y="6705600"/>
          <p14:tracePt t="170688" x="4832350" y="6705600"/>
          <p14:tracePt t="170705" x="4816475" y="6705600"/>
          <p14:tracePt t="170721" x="4803775" y="6705600"/>
          <p14:tracePt t="170738" x="4791075" y="6696075"/>
          <p14:tracePt t="170755" x="4778375" y="6689725"/>
          <p14:tracePt t="170771" x="4768850" y="6686550"/>
          <p14:tracePt t="170788" x="4752975" y="6686550"/>
          <p14:tracePt t="170804" x="4737100" y="6686550"/>
          <p14:tracePt t="170821" x="4727575" y="6686550"/>
          <p14:tracePt t="170838" x="4724400" y="6686550"/>
          <p14:tracePt t="170854" x="4724400" y="6680200"/>
          <p14:tracePt t="170871" x="4718050" y="6680200"/>
          <p14:tracePt t="170888" x="4702175" y="6680200"/>
          <p14:tracePt t="170904" x="4692650" y="6677025"/>
          <p14:tracePt t="170926" x="4689475" y="6677025"/>
          <p14:tracePt t="170984" x="4683125" y="6670675"/>
          <p14:tracePt t="170991" x="4679950" y="6670675"/>
          <p14:tracePt t="171005" x="4670425" y="6667500"/>
          <p14:tracePt t="171022" x="4654550" y="6661150"/>
          <p14:tracePt t="171038" x="4645025" y="6661150"/>
          <p14:tracePt t="171055" x="4629150" y="6654800"/>
          <p14:tracePt t="171072" x="4619625" y="6654800"/>
          <p14:tracePt t="171088" x="4613275" y="6654800"/>
          <p14:tracePt t="171105" x="4603750" y="6654800"/>
          <p14:tracePt t="171121" x="4594225" y="6654800"/>
          <p14:tracePt t="171138" x="4584700" y="6654800"/>
          <p14:tracePt t="171154" x="4568825" y="6654800"/>
          <p14:tracePt t="171171" x="4556125" y="6654800"/>
          <p14:tracePt t="171188" x="4546600" y="6654800"/>
          <p14:tracePt t="171205" x="4530725" y="6654800"/>
          <p14:tracePt t="171221" x="4521200" y="6654800"/>
          <p14:tracePt t="171238" x="4505325" y="6654800"/>
          <p14:tracePt t="171255" x="4495800" y="6654800"/>
          <p14:tracePt t="171271" x="4489450" y="6654800"/>
          <p14:tracePt t="171383" x="4489450" y="6645275"/>
          <p14:tracePt t="171646" x="4498975" y="6645275"/>
          <p14:tracePt t="171654" x="4518025" y="6645275"/>
          <p14:tracePt t="171660" x="4527550" y="6645275"/>
          <p14:tracePt t="171671" x="4540250" y="6638925"/>
          <p14:tracePt t="171704" x="4610100" y="6632575"/>
          <p14:tracePt t="171739" x="4660900" y="6632575"/>
          <p14:tracePt t="171755" x="4670425" y="6632575"/>
          <p14:tracePt t="171772" x="4673600" y="6632575"/>
          <p14:tracePt t="171810" x="4686300" y="6632575"/>
          <p14:tracePt t="171839" x="4689475" y="6632575"/>
          <p14:tracePt t="175912" x="4714875" y="6642100"/>
          <p14:tracePt t="175918" x="4772025" y="6651625"/>
          <p14:tracePt t="175926" x="4832350" y="6657975"/>
          <p14:tracePt t="175938" x="4902200" y="6667500"/>
          <p14:tracePt t="175954" x="5165725" y="6661150"/>
          <p14:tracePt t="175971" x="5337175" y="6642100"/>
          <p14:tracePt t="176004" x="5645150" y="6591300"/>
          <p14:tracePt t="176037" x="5845175" y="6594475"/>
          <p14:tracePt t="176054" x="6029325" y="6673850"/>
          <p14:tracePt t="176071" x="6178550" y="6775450"/>
          <p14:tracePt t="176087" x="6305550" y="6854825"/>
          <p14:tracePt t="176104" x="6492875" y="6854825"/>
          <p14:tracePt t="176121" x="6591300" y="6854825"/>
          <p14:tracePt t="176137" x="6664325" y="6854825"/>
          <p14:tracePt t="176154" x="6734175" y="6854825"/>
          <p14:tracePt t="176170" x="6784975" y="6854825"/>
          <p14:tracePt t="176187" x="6858000" y="6851650"/>
          <p14:tracePt t="176204" x="7000875" y="6826250"/>
          <p14:tracePt t="176221" x="7067550" y="6804025"/>
          <p14:tracePt t="176238" x="7127875" y="6797675"/>
          <p14:tracePt t="176254" x="7200900" y="6778625"/>
          <p14:tracePt t="176271" x="7254875" y="6765925"/>
          <p14:tracePt t="176288" x="7292975" y="6753225"/>
          <p14:tracePt t="176305" x="7356475" y="6727825"/>
          <p14:tracePt t="176321" x="7400925" y="6718300"/>
          <p14:tracePt t="176337" x="7445375" y="6705600"/>
          <p14:tracePt t="176354" x="7546975" y="6692900"/>
          <p14:tracePt t="176371" x="7639050" y="6692900"/>
          <p14:tracePt t="176387" x="7766050" y="6692900"/>
          <p14:tracePt t="176404" x="7883525" y="6692900"/>
          <p14:tracePt t="176421" x="7997825" y="6692900"/>
          <p14:tracePt t="176437" x="8102600" y="6692900"/>
          <p14:tracePt t="176454" x="8220075" y="6686550"/>
          <p14:tracePt t="176471" x="8277225" y="6664325"/>
          <p14:tracePt t="176487" x="8328025" y="6651625"/>
          <p14:tracePt t="176503" x="8404225" y="6632575"/>
          <p14:tracePt t="176520" x="8458200" y="6616700"/>
          <p14:tracePt t="176537" x="8502650" y="6597650"/>
          <p14:tracePt t="176554" x="8553450" y="6581775"/>
          <p14:tracePt t="176570" x="8575675" y="6569075"/>
          <p14:tracePt t="176587" x="8601075" y="6543675"/>
          <p14:tracePt t="176604" x="8629650" y="6515100"/>
          <p14:tracePt t="176620" x="8655050" y="6470650"/>
          <p14:tracePt t="176637" x="8667750" y="6407150"/>
          <p14:tracePt t="176653" x="8696325" y="6315075"/>
          <p14:tracePt t="176670" x="8709025" y="6257925"/>
          <p14:tracePt t="176688" x="8731250" y="6178550"/>
          <p14:tracePt t="176704" x="8766175" y="6057900"/>
          <p14:tracePt t="176721" x="8782050" y="5908675"/>
          <p14:tracePt t="176738" x="8810625" y="5699125"/>
          <p14:tracePt t="176754" x="8816975" y="5546725"/>
          <p14:tracePt t="176771" x="8816975" y="5410200"/>
          <p14:tracePt t="176788" x="8813800" y="5302250"/>
          <p14:tracePt t="176804" x="8797925" y="5184775"/>
          <p14:tracePt t="176821" x="8778875" y="5054600"/>
          <p14:tracePt t="176838" x="8740775" y="4908550"/>
          <p14:tracePt t="176854" x="8721725" y="4791075"/>
          <p14:tracePt t="176871" x="8705850" y="4629150"/>
          <p14:tracePt t="176888" x="8686800" y="4451350"/>
          <p14:tracePt t="176904" x="8661400" y="4321175"/>
          <p14:tracePt t="176920" x="8645525" y="4203700"/>
          <p14:tracePt t="176938" x="8578850" y="4064000"/>
          <p14:tracePt t="176954" x="8531225" y="3994150"/>
          <p14:tracePt t="176971" x="8458200" y="3911600"/>
          <p14:tracePt t="176987" x="8350250" y="3711575"/>
          <p14:tracePt t="177004" x="8299450" y="3613150"/>
          <p14:tracePt t="177021" x="8267700" y="3524250"/>
          <p14:tracePt t="177038" x="8188325" y="3362325"/>
          <p14:tracePt t="177054" x="8131175" y="3257550"/>
          <p14:tracePt t="177070" x="8054975" y="3184525"/>
          <p14:tracePt t="177088" x="7966075" y="3111500"/>
          <p14:tracePt t="177104" x="7905750" y="3057525"/>
          <p14:tracePt t="177121" x="7864475" y="3016250"/>
          <p14:tracePt t="177138" x="7794625" y="2946400"/>
          <p14:tracePt t="177154" x="7743825" y="2895600"/>
          <p14:tracePt t="177171" x="7693025" y="2844800"/>
          <p14:tracePt t="177188" x="7591425" y="2768600"/>
          <p14:tracePt t="177204" x="7540625" y="2724150"/>
          <p14:tracePt t="177221" x="7483475" y="2679700"/>
          <p14:tracePt t="177238" x="7372350" y="2609850"/>
          <p14:tracePt t="177254" x="7289800" y="2552700"/>
          <p14:tracePt t="177271" x="7223125" y="2514600"/>
          <p14:tracePt t="177287" x="7102475" y="2435225"/>
          <p14:tracePt t="177303" x="7010400" y="2374900"/>
          <p14:tracePt t="177321" x="6889750" y="2333625"/>
          <p14:tracePt t="177337" x="6750050" y="2276475"/>
          <p14:tracePt t="177354" x="6686550" y="2260600"/>
          <p14:tracePt t="177371" x="6600825" y="2244725"/>
          <p14:tracePt t="177387" x="6492875" y="2244725"/>
          <p14:tracePt t="177404" x="6423025" y="2244725"/>
          <p14:tracePt t="177421" x="6362700" y="2244725"/>
          <p14:tracePt t="177437" x="6276975" y="2244725"/>
          <p14:tracePt t="177454" x="6197600" y="2251075"/>
          <p14:tracePt t="177471" x="6111875" y="2266950"/>
          <p14:tracePt t="177488" x="5991225" y="2289175"/>
          <p14:tracePt t="177504" x="5921375" y="2327275"/>
          <p14:tracePt t="177521" x="5854700" y="2365375"/>
          <p14:tracePt t="177523" x="5822950" y="2397125"/>
          <p14:tracePt t="177537" x="5753100" y="2441575"/>
          <p14:tracePt t="177554" x="5680075" y="2498725"/>
          <p14:tracePt t="177570" x="5619750" y="2549525"/>
          <p14:tracePt t="177587" x="5546725" y="2641600"/>
          <p14:tracePt t="177604" x="5499100" y="2720975"/>
          <p14:tracePt t="177621" x="5461000" y="2790825"/>
          <p14:tracePt t="177637" x="5432425" y="2882900"/>
          <p14:tracePt t="177654" x="5419725" y="2936875"/>
          <p14:tracePt t="177671" x="5397500" y="3000375"/>
          <p14:tracePt t="177688" x="5375275" y="3101975"/>
          <p14:tracePt t="177704" x="5359400" y="3178175"/>
          <p14:tracePt t="177721" x="5346700" y="3251200"/>
          <p14:tracePt t="177737" x="5337175" y="3394075"/>
          <p14:tracePt t="177754" x="5337175" y="3517900"/>
          <p14:tracePt t="177771" x="5337175" y="3635375"/>
          <p14:tracePt t="177787" x="5302250" y="3822700"/>
          <p14:tracePt t="177804" x="5286375" y="3943350"/>
          <p14:tracePt t="177820" x="5270500" y="4070350"/>
          <p14:tracePt t="177837" x="5238750" y="4194175"/>
          <p14:tracePt t="177854" x="5222875" y="4302125"/>
          <p14:tracePt t="177871" x="5213350" y="4397375"/>
          <p14:tracePt t="177887" x="5207000" y="4537075"/>
          <p14:tracePt t="177904" x="5207000" y="4619625"/>
          <p14:tracePt t="177921" x="5197475" y="4724400"/>
          <p14:tracePt t="177938" x="5187950" y="4867275"/>
          <p14:tracePt t="177953" x="5175250" y="4940300"/>
          <p14:tracePt t="177971" x="5175250" y="5010150"/>
          <p14:tracePt t="177988" x="5175250" y="5114925"/>
          <p14:tracePt t="178003" x="5175250" y="5216525"/>
          <p14:tracePt t="178022" x="5187950" y="5359400"/>
          <p14:tracePt t="178038" x="5203825" y="5489575"/>
          <p14:tracePt t="178054" x="5222875" y="5619750"/>
          <p14:tracePt t="178071" x="5222875" y="5759450"/>
          <p14:tracePt t="178088" x="5229225" y="5819775"/>
          <p14:tracePt t="178103" x="5235575" y="5864225"/>
          <p14:tracePt t="178122" x="5254625" y="5927725"/>
          <p14:tracePt t="178137" x="5267325" y="5965825"/>
          <p14:tracePt t="178154" x="5292725" y="6013450"/>
          <p14:tracePt t="178172" x="5346700" y="6080125"/>
          <p14:tracePt t="178188" x="5397500" y="6130925"/>
          <p14:tracePt t="178204" x="5467350" y="6188075"/>
          <p14:tracePt t="178221" x="5594350" y="6296025"/>
          <p14:tracePt t="178237" x="5686425" y="6353175"/>
          <p14:tracePt t="178253" x="5765800" y="6400800"/>
          <p14:tracePt t="178271" x="5934075" y="6515100"/>
          <p14:tracePt t="178287" x="6067425" y="6588125"/>
          <p14:tracePt t="178304" x="6169025" y="6648450"/>
          <p14:tracePt t="178322" x="6302375" y="6731000"/>
          <p14:tracePt t="178337" x="6403975" y="6788150"/>
          <p14:tracePt t="178354" x="6461125" y="6816725"/>
          <p14:tracePt t="178371" x="6543675" y="6845300"/>
          <p14:tracePt t="178387" x="6581775" y="6854825"/>
          <p14:tracePt t="178403" x="6619875" y="6854825"/>
          <p14:tracePt t="178421" x="6654800" y="6842125"/>
          <p14:tracePt t="178437" x="6683375" y="6829425"/>
          <p14:tracePt t="178454" x="6692900" y="6819900"/>
          <p14:tracePt t="178471" x="6708775" y="6784975"/>
          <p14:tracePt t="178487" x="6721475" y="6746875"/>
          <p14:tracePt t="178504" x="6721475" y="6686550"/>
          <p14:tracePt t="178521" x="6696075" y="6588125"/>
          <p14:tracePt t="178537" x="6683375" y="6540500"/>
          <p14:tracePt t="178554" x="6670675" y="6496050"/>
          <p14:tracePt t="178557" x="6667500" y="6483350"/>
          <p14:tracePt t="178571" x="6648450" y="6467475"/>
          <p14:tracePt t="178587" x="6638925" y="6451600"/>
          <p14:tracePt t="178603" x="6616700" y="6438900"/>
          <p14:tracePt t="178620" x="6540500" y="6391275"/>
          <p14:tracePt t="178637" x="6473825" y="6362700"/>
          <p14:tracePt t="178653" x="6407150" y="6330950"/>
          <p14:tracePt t="178671" x="6343650" y="6311900"/>
          <p14:tracePt t="178687" x="6305550" y="6299200"/>
          <p14:tracePt t="178704" x="6283325" y="6299200"/>
          <p14:tracePt t="178721" x="6257925" y="6299200"/>
          <p14:tracePt t="178737" x="6242050" y="6299200"/>
          <p14:tracePt t="178754" x="6219825" y="6299200"/>
          <p14:tracePt t="178770" x="6178550" y="6299200"/>
          <p14:tracePt t="178787" x="6156325" y="6299200"/>
          <p14:tracePt t="178803" x="6140450" y="6299200"/>
          <p14:tracePt t="178820" x="6127750" y="6296025"/>
          <p14:tracePt t="178837" x="6118225" y="6296025"/>
          <p14:tracePt t="178853" x="6105525" y="6296025"/>
          <p14:tracePt t="178914" x="6108700" y="6296025"/>
          <p14:tracePt t="178921" x="6115050" y="6296025"/>
          <p14:tracePt t="178928" x="6118225" y="6296025"/>
          <p14:tracePt t="178936" x="6124575" y="6296025"/>
          <p14:tracePt t="178953" x="6137275" y="6296025"/>
          <p14:tracePt t="178970" x="6172200" y="6296025"/>
          <p14:tracePt t="178987" x="6188075" y="6296025"/>
          <p14:tracePt t="179003" x="6197600" y="6289675"/>
          <p14:tracePt t="179020" x="6207125" y="6289675"/>
          <p14:tracePt t="179450" x="6235700" y="6299200"/>
          <p14:tracePt t="179456" x="6264275" y="6315075"/>
          <p14:tracePt t="179471" x="6330950" y="6343650"/>
          <p14:tracePt t="179487" x="6394450" y="6365875"/>
          <p14:tracePt t="179506" x="6461125" y="6378575"/>
          <p14:tracePt t="179521" x="6496050" y="6378575"/>
          <p14:tracePt t="179538" x="6518275" y="6378575"/>
          <p14:tracePt t="179570" x="6588125" y="6369050"/>
          <p14:tracePt t="179604" x="6670675" y="6337300"/>
          <p14:tracePt t="179607" x="6699250" y="6330950"/>
          <p14:tracePt t="179620" x="6762750" y="6308725"/>
          <p14:tracePt t="179637" x="6848475" y="6292850"/>
          <p14:tracePt t="179653" x="6978650" y="6276975"/>
          <p14:tracePt t="179671" x="7178675" y="6251575"/>
          <p14:tracePt t="179687" x="7292975" y="6242050"/>
          <p14:tracePt t="179705" x="7477125" y="6242050"/>
          <p14:tracePt t="179720" x="7594600" y="6242050"/>
          <p14:tracePt t="179737" x="7677150" y="6235700"/>
          <p14:tracePt t="179755" x="7794625" y="6226175"/>
          <p14:tracePt t="179771" x="7915275" y="6210300"/>
          <p14:tracePt t="179788" x="8007350" y="6210300"/>
          <p14:tracePt t="179805" x="8137525" y="6194425"/>
          <p14:tracePt t="179821" x="8245475" y="6188075"/>
          <p14:tracePt t="179837" x="8328025" y="6178550"/>
          <p14:tracePt t="179854" x="8416925" y="6172200"/>
          <p14:tracePt t="179870" x="8451850" y="6165850"/>
          <p14:tracePt t="179887" x="8474075" y="6165850"/>
          <p14:tracePt t="179903" x="8489950" y="6165850"/>
          <p14:tracePt t="179920" x="8499475" y="6165850"/>
          <p14:tracePt t="179937" x="8505825" y="6165850"/>
          <p14:tracePt t="180027" x="8502650" y="6165850"/>
          <p14:tracePt t="180035" x="8499475" y="6165850"/>
          <p14:tracePt t="180042" x="8493125" y="6165850"/>
          <p14:tracePt t="180055" x="8480425" y="6165850"/>
          <p14:tracePt t="180071" x="8467725" y="6165850"/>
          <p14:tracePt t="180087" x="8464550" y="6165850"/>
          <p14:tracePt t="180104" x="8448675" y="6165850"/>
          <p14:tracePt t="180120" x="8413750" y="6159500"/>
          <p14:tracePt t="180137" x="8337550" y="6134100"/>
          <p14:tracePt t="180154" x="8105775" y="6108700"/>
          <p14:tracePt t="180171" x="7934325" y="6108700"/>
          <p14:tracePt t="180188" x="7775575" y="6108700"/>
          <p14:tracePt t="180204" x="7534275" y="6108700"/>
          <p14:tracePt t="180221" x="7407275" y="6108700"/>
          <p14:tracePt t="180237" x="7235825" y="6099175"/>
          <p14:tracePt t="180254" x="6994525" y="6089650"/>
          <p14:tracePt t="180271" x="6845300" y="6080125"/>
          <p14:tracePt t="180288" x="6686550" y="6080125"/>
          <p14:tracePt t="180305" x="6524625" y="6080125"/>
          <p14:tracePt t="180321" x="6451600" y="6083300"/>
          <p14:tracePt t="180338" x="6394450" y="6099175"/>
          <p14:tracePt t="180354" x="6353175" y="6108700"/>
          <p14:tracePt t="180370" x="6315075" y="6108700"/>
          <p14:tracePt t="180387" x="6280150" y="6108700"/>
          <p14:tracePt t="180404" x="6216650" y="6115050"/>
          <p14:tracePt t="180420" x="6188075" y="6115050"/>
          <p14:tracePt t="180437" x="6149975" y="6115050"/>
          <p14:tracePt t="180454" x="6111875" y="6115050"/>
          <p14:tracePt t="180470" x="6102350" y="6115050"/>
          <p14:tracePt t="180487" x="6089650" y="6115050"/>
          <p14:tracePt t="180504" x="6076950" y="6115050"/>
          <p14:tracePt t="180520" x="6067425" y="6127750"/>
          <p14:tracePt t="180538" x="6057900" y="6127750"/>
          <p14:tracePt t="180554" x="6042025" y="6127750"/>
          <p14:tracePt t="180571" x="6026150" y="6127750"/>
          <p14:tracePt t="180587" x="6016625" y="6127750"/>
          <p14:tracePt t="180603" x="6007100" y="6127750"/>
          <p14:tracePt t="180640" x="6010275" y="6127750"/>
          <p14:tracePt t="180647" x="6013450" y="6130925"/>
          <p14:tracePt t="180654" x="6019800" y="6130925"/>
          <p14:tracePt t="180670" x="6035675" y="6137275"/>
          <p14:tracePt t="180687" x="6045200" y="6137275"/>
          <p14:tracePt t="180704" x="6057900" y="6146800"/>
          <p14:tracePt t="180721" x="6067425" y="6156325"/>
          <p14:tracePt t="180737" x="6076950" y="6162675"/>
          <p14:tracePt t="180754" x="6099175" y="6181725"/>
          <p14:tracePt t="180770" x="6111875" y="618807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0" y="0"/>
            <a:ext cx="91440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- Moyen âge</a:t>
            </a:r>
          </a:p>
          <a:p>
            <a:pPr eaLnBrk="1" hangingPunct="1"/>
            <a:r>
              <a:rPr lang="fr-FR" altLang="fr-FR" b="1"/>
              <a:t> 	</a:t>
            </a:r>
            <a:r>
              <a:rPr lang="fr-FR" altLang="fr-FR">
                <a:solidFill>
                  <a:srgbClr val="336600"/>
                </a:solidFill>
              </a:rPr>
              <a:t>* les sciences naturelles ont régressées en Occident, </a:t>
            </a:r>
            <a:r>
              <a:rPr lang="fr-FR" altLang="fr-FR" u="sng">
                <a:solidFill>
                  <a:srgbClr val="336600"/>
                </a:solidFill>
              </a:rPr>
              <a:t>suspectées par l’église de </a:t>
            </a:r>
            <a:r>
              <a:rPr lang="fr-FR" altLang="fr-FR" b="1" u="sng">
                <a:solidFill>
                  <a:srgbClr val="336600"/>
                </a:solidFill>
              </a:rPr>
              <a:t>déviationniste</a:t>
            </a:r>
            <a:r>
              <a:rPr lang="fr-FR" altLang="fr-FR" u="sng">
                <a:solidFill>
                  <a:srgbClr val="336600"/>
                </a:solidFill>
              </a:rPr>
              <a:t> diabolique</a:t>
            </a:r>
            <a:r>
              <a:rPr lang="fr-FR" altLang="fr-FR">
                <a:solidFill>
                  <a:srgbClr val="336600"/>
                </a:solidFill>
              </a:rPr>
              <a:t>.  </a:t>
            </a:r>
          </a:p>
          <a:p>
            <a:pPr eaLnBrk="1" hangingPunct="1"/>
            <a:endParaRPr lang="fr-FR" altLang="fr-FR" b="1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	* compilations </a:t>
            </a:r>
            <a:r>
              <a:rPr lang="fr-FR" altLang="fr-FR">
                <a:solidFill>
                  <a:srgbClr val="336600"/>
                </a:solidFill>
              </a:rPr>
              <a:t>et </a:t>
            </a:r>
            <a:r>
              <a:rPr lang="fr-FR" altLang="fr-FR" b="1">
                <a:solidFill>
                  <a:srgbClr val="336600"/>
                </a:solidFill>
              </a:rPr>
              <a:t>commentaires </a:t>
            </a:r>
            <a:r>
              <a:rPr lang="fr-FR" altLang="fr-FR">
                <a:solidFill>
                  <a:srgbClr val="336600"/>
                </a:solidFill>
              </a:rPr>
              <a:t>des ouvrages des auteurs de l'Antiquité</a:t>
            </a:r>
          </a:p>
          <a:p>
            <a:pPr eaLnBrk="1" hangingPunct="1"/>
            <a:endParaRPr lang="fr-FR" altLang="fr-FR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>
                <a:solidFill>
                  <a:srgbClr val="336600"/>
                </a:solidFill>
              </a:rPr>
              <a:t>           * Exp. </a:t>
            </a:r>
            <a:r>
              <a:rPr lang="fr-FR" altLang="fr-FR" b="1">
                <a:solidFill>
                  <a:srgbClr val="FF0000"/>
                </a:solidFill>
              </a:rPr>
              <a:t>Albert Magnus</a:t>
            </a:r>
            <a:r>
              <a:rPr lang="fr-FR" altLang="fr-FR">
                <a:solidFill>
                  <a:srgbClr val="336600"/>
                </a:solidFill>
              </a:rPr>
              <a:t> (1193-1280) </a:t>
            </a:r>
          </a:p>
          <a:p>
            <a:pPr lvl="1" eaLnBrk="1" hangingPunct="1"/>
            <a:r>
              <a:rPr lang="fr-FR" altLang="fr-FR">
                <a:solidFill>
                  <a:srgbClr val="CC0099"/>
                </a:solidFill>
              </a:rPr>
              <a:t>philosophe et alchimiste</a:t>
            </a:r>
            <a:r>
              <a:rPr lang="fr-FR" altLang="fr-FR">
                <a:solidFill>
                  <a:srgbClr val="336600"/>
                </a:solidFill>
              </a:rPr>
              <a:t> pour qui la </a:t>
            </a:r>
          </a:p>
          <a:p>
            <a:pPr lvl="1" eaLnBrk="1" hangingPunct="1"/>
            <a:r>
              <a:rPr lang="fr-FR" altLang="fr-FR" b="1" u="sng">
                <a:solidFill>
                  <a:srgbClr val="336600"/>
                </a:solidFill>
              </a:rPr>
              <a:t>fonction décide de la forme</a:t>
            </a:r>
          </a:p>
          <a:p>
            <a:pPr lvl="1" eaLnBrk="1" hangingPunct="1"/>
            <a:r>
              <a:rPr lang="fr-FR" altLang="fr-FR" b="1" u="sng">
                <a:solidFill>
                  <a:srgbClr val="336600"/>
                </a:solidFill>
              </a:rPr>
              <a:t> de l’organe</a:t>
            </a:r>
            <a:r>
              <a:rPr lang="fr-FR" altLang="fr-FR" b="1">
                <a:solidFill>
                  <a:srgbClr val="336600"/>
                </a:solidFill>
              </a:rPr>
              <a:t>, il </a:t>
            </a:r>
            <a:r>
              <a:rPr lang="fr-FR" altLang="fr-FR" b="1">
                <a:solidFill>
                  <a:srgbClr val="800080"/>
                </a:solidFill>
              </a:rPr>
              <a:t>fut le premier </a:t>
            </a:r>
          </a:p>
          <a:p>
            <a:pPr lvl="1" eaLnBrk="1" hangingPunct="1"/>
            <a:r>
              <a:rPr lang="fr-FR" altLang="fr-FR" b="1">
                <a:solidFill>
                  <a:srgbClr val="800080"/>
                </a:solidFill>
              </a:rPr>
              <a:t>à différentier les Monocotylédones</a:t>
            </a:r>
          </a:p>
          <a:p>
            <a:pPr lvl="1" eaLnBrk="1" hangingPunct="1"/>
            <a:r>
              <a:rPr lang="fr-FR" altLang="fr-FR" b="1">
                <a:solidFill>
                  <a:srgbClr val="800080"/>
                </a:solidFill>
              </a:rPr>
              <a:t> des Dicotylédones.</a:t>
            </a:r>
          </a:p>
          <a:p>
            <a:endParaRPr lang="fr-FR" altLang="fr-FR">
              <a:solidFill>
                <a:srgbClr val="336600"/>
              </a:solidFill>
            </a:endParaRPr>
          </a:p>
        </p:txBody>
      </p:sp>
      <p:pic>
        <p:nvPicPr>
          <p:cNvPr id="83971" name="Picture 6" descr="File:AlbertusMagnu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852738"/>
            <a:ext cx="3254375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523"/>
    </mc:Choice>
    <mc:Fallback>
      <p:transition spd="slow" advTm="14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10" x="6051550" y="6197600"/>
          <p14:tracePt t="5017" x="5972175" y="6207125"/>
          <p14:tracePt t="5030" x="5810250" y="6213475"/>
          <p14:tracePt t="5046" x="5594350" y="6207125"/>
          <p14:tracePt t="5063" x="5375275" y="6188075"/>
          <p14:tracePt t="5080" x="5045075" y="6162675"/>
          <p14:tracePt t="5113" x="4556125" y="6111875"/>
          <p14:tracePt t="5146" x="4038600" y="6026150"/>
          <p14:tracePt t="5164" x="3895725" y="5991225"/>
          <p14:tracePt t="5181" x="3708400" y="5965825"/>
          <p14:tracePt t="5196" x="3600450" y="5949950"/>
          <p14:tracePt t="5213" x="3549650" y="5937250"/>
          <p14:tracePt t="5230" x="3444875" y="5905500"/>
          <p14:tracePt t="5246" x="3390900" y="5892800"/>
          <p14:tracePt t="5263" x="3346450" y="5880100"/>
          <p14:tracePt t="5279" x="3270250" y="5845175"/>
          <p14:tracePt t="5295" x="3225800" y="5832475"/>
          <p14:tracePt t="5312" x="3216275" y="5826125"/>
          <p14:tracePt t="5659" x="3181350" y="5762625"/>
          <p14:tracePt t="5666" x="3146425" y="5667375"/>
          <p14:tracePt t="5680" x="3089275" y="5480050"/>
          <p14:tracePt t="5696" x="3060700" y="5238750"/>
          <p14:tracePt t="5713" x="3051175" y="5013325"/>
          <p14:tracePt t="5745" x="3067050" y="4419600"/>
          <p14:tracePt t="5781" x="3067050" y="3997325"/>
          <p14:tracePt t="5798" x="3067050" y="3892550"/>
          <p14:tracePt t="5813" x="3067050" y="3778250"/>
          <p14:tracePt t="5829" x="3089275" y="3654425"/>
          <p14:tracePt t="5846" x="3098800" y="3581400"/>
          <p14:tracePt t="5864" x="3098800" y="3467100"/>
          <p14:tracePt t="5880" x="3082925" y="3270250"/>
          <p14:tracePt t="5897" x="3067050" y="3171825"/>
          <p14:tracePt t="5914" x="3006725" y="3003550"/>
          <p14:tracePt t="5930" x="2962275" y="2870200"/>
          <p14:tracePt t="5946" x="2914650" y="2778125"/>
          <p14:tracePt t="5963" x="2835275" y="2673350"/>
          <p14:tracePt t="5979" x="2673350" y="2482850"/>
          <p14:tracePt t="5996" x="2533650" y="2362200"/>
          <p14:tracePt t="6014" x="2371725" y="2232025"/>
          <p14:tracePt t="6356" x="2336800" y="2168525"/>
          <p14:tracePt t="6364" x="2308225" y="2076450"/>
          <p14:tracePt t="6379" x="2244725" y="1908175"/>
          <p14:tracePt t="6396" x="2206625" y="1733550"/>
          <p14:tracePt t="6413" x="2124075" y="1473200"/>
          <p14:tracePt t="6429" x="2082800" y="1384300"/>
          <p14:tracePt t="6446" x="2051050" y="1308100"/>
          <p14:tracePt t="6479" x="1997075" y="1196975"/>
          <p14:tracePt t="6513" x="1974850" y="1146175"/>
          <p14:tracePt t="6529" x="1974850" y="1136650"/>
          <p14:tracePt t="6546" x="1974850" y="1120775"/>
          <p14:tracePt t="6564" x="1962150" y="1104900"/>
          <p14:tracePt t="6580" x="1962150" y="1095375"/>
          <p14:tracePt t="6597" x="1952625" y="1092200"/>
          <p14:tracePt t="6613" x="1946275" y="1069975"/>
          <p14:tracePt t="6629" x="1943100" y="1066800"/>
          <p14:tracePt t="6646" x="1933575" y="1060450"/>
          <p14:tracePt t="6663" x="1911350" y="1044575"/>
          <p14:tracePt t="6679" x="1901825" y="1035050"/>
          <p14:tracePt t="6696" x="1892300" y="1019175"/>
          <p14:tracePt t="6713" x="1879600" y="1006475"/>
          <p14:tracePt t="6730" x="1860550" y="984250"/>
          <p14:tracePt t="6746" x="1847850" y="946150"/>
          <p14:tracePt t="6763" x="1828800" y="889000"/>
          <p14:tracePt t="6779" x="1816100" y="863600"/>
          <p14:tracePt t="6796" x="1800225" y="847725"/>
          <p14:tracePt t="6813" x="1797050" y="838200"/>
          <p14:tracePt t="6885" x="1790700" y="838200"/>
          <p14:tracePt t="6906" x="1787525" y="838200"/>
          <p14:tracePt t="7034" x="1793875" y="838200"/>
          <p14:tracePt t="7041" x="1809750" y="838200"/>
          <p14:tracePt t="7049" x="1828800" y="838200"/>
          <p14:tracePt t="7062" x="1879600" y="838200"/>
          <p14:tracePt t="7079" x="1939925" y="838200"/>
          <p14:tracePt t="7096" x="1990725" y="838200"/>
          <p14:tracePt t="7113" x="2085975" y="838200"/>
          <p14:tracePt t="7129" x="2146300" y="831850"/>
          <p14:tracePt t="7146" x="2206625" y="831850"/>
          <p14:tracePt t="7163" x="2270125" y="819150"/>
          <p14:tracePt t="7179" x="2308225" y="819150"/>
          <p14:tracePt t="7196" x="2327275" y="819150"/>
          <p14:tracePt t="7212" x="2362200" y="812800"/>
          <p14:tracePt t="7229" x="2384425" y="809625"/>
          <p14:tracePt t="7246" x="2393950" y="809625"/>
          <p14:tracePt t="7262" x="2409825" y="809625"/>
          <p14:tracePt t="7279" x="2425700" y="809625"/>
          <p14:tracePt t="7296" x="2435225" y="809625"/>
          <p14:tracePt t="7312" x="2444750" y="809625"/>
          <p14:tracePt t="7329" x="2454275" y="809625"/>
          <p14:tracePt t="7345" x="2463800" y="803275"/>
          <p14:tracePt t="7362" x="2482850" y="803275"/>
          <p14:tracePt t="7380" x="2495550" y="793750"/>
          <p14:tracePt t="7396" x="2514600" y="793750"/>
          <p14:tracePt t="7413" x="2549525" y="793750"/>
          <p14:tracePt t="7430" x="2571750" y="793750"/>
          <p14:tracePt t="7446" x="2606675" y="793750"/>
          <p14:tracePt t="7463" x="2663825" y="793750"/>
          <p14:tracePt t="7478" x="2724150" y="793750"/>
          <p14:tracePt t="7496" x="2825750" y="793750"/>
          <p14:tracePt t="7513" x="2965450" y="793750"/>
          <p14:tracePt t="7530" x="3025775" y="793750"/>
          <p14:tracePt t="7548" x="3089275" y="793750"/>
          <p14:tracePt t="7563" x="3149600" y="793750"/>
          <p14:tracePt t="7580" x="3206750" y="793750"/>
          <p14:tracePt t="7597" x="3295650" y="803275"/>
          <p14:tracePt t="7612" x="3368675" y="819150"/>
          <p14:tracePt t="7629" x="3457575" y="844550"/>
          <p14:tracePt t="7646" x="3594100" y="882650"/>
          <p14:tracePt t="7662" x="3638550" y="895350"/>
          <p14:tracePt t="7679" x="3676650" y="908050"/>
          <p14:tracePt t="7696" x="3692525" y="920750"/>
          <p14:tracePt t="8104" x="3708400" y="920750"/>
          <p14:tracePt t="8111" x="3727450" y="920750"/>
          <p14:tracePt t="8118" x="3752850" y="914400"/>
          <p14:tracePt t="8128" x="3771900" y="911225"/>
          <p14:tracePt t="8146" x="3835400" y="889000"/>
          <p14:tracePt t="8162" x="3883025" y="876300"/>
          <p14:tracePt t="8179" x="3921125" y="857250"/>
          <p14:tracePt t="8213" x="4044950" y="825500"/>
          <p14:tracePt t="8246" x="4124325" y="793750"/>
          <p14:tracePt t="8262" x="4156075" y="784225"/>
          <p14:tracePt t="8279" x="4165600" y="784225"/>
          <p14:tracePt t="8296" x="4181475" y="777875"/>
          <p14:tracePt t="8312" x="4197350" y="771525"/>
          <p14:tracePt t="8329" x="4206875" y="771525"/>
          <p14:tracePt t="8346" x="4219575" y="771525"/>
          <p14:tracePt t="8362" x="4229100" y="771525"/>
          <p14:tracePt t="8379" x="4244975" y="771525"/>
          <p14:tracePt t="8396" x="4260850" y="771525"/>
          <p14:tracePt t="8412" x="4270375" y="771525"/>
          <p14:tracePt t="8428" x="4279900" y="771525"/>
          <p14:tracePt t="8446" x="4311650" y="771525"/>
          <p14:tracePt t="8463" x="4327525" y="771525"/>
          <p14:tracePt t="8480" x="4349750" y="771525"/>
          <p14:tracePt t="8497" x="4368800" y="771525"/>
          <p14:tracePt t="8512" x="4391025" y="771525"/>
          <p14:tracePt t="8529" x="4419600" y="771525"/>
          <p14:tracePt t="8546" x="4460875" y="771525"/>
          <p14:tracePt t="8562" x="4489450" y="774700"/>
          <p14:tracePt t="8578" x="4511675" y="774700"/>
          <p14:tracePt t="8596" x="4559300" y="774700"/>
          <p14:tracePt t="8612" x="4587875" y="774700"/>
          <p14:tracePt t="8629" x="4610100" y="774700"/>
          <p14:tracePt t="8646" x="4645025" y="774700"/>
          <p14:tracePt t="8662" x="4667250" y="774700"/>
          <p14:tracePt t="8679" x="4695825" y="774700"/>
          <p14:tracePt t="8695" x="4759325" y="787400"/>
          <p14:tracePt t="8712" x="4797425" y="793750"/>
          <p14:tracePt t="8729" x="4841875" y="806450"/>
          <p14:tracePt t="8746" x="4902200" y="806450"/>
          <p14:tracePt t="8762" x="4930775" y="806450"/>
          <p14:tracePt t="8779" x="4975225" y="806450"/>
          <p14:tracePt t="8795" x="5032375" y="812800"/>
          <p14:tracePt t="8812" x="5076825" y="819150"/>
          <p14:tracePt t="8829" x="5114925" y="831850"/>
          <p14:tracePt t="8846" x="5178425" y="850900"/>
          <p14:tracePt t="8863" x="5213350" y="850900"/>
          <p14:tracePt t="8879" x="5235575" y="850900"/>
          <p14:tracePt t="8895" x="5276850" y="857250"/>
          <p14:tracePt t="8912" x="5314950" y="857250"/>
          <p14:tracePt t="8929" x="5349875" y="869950"/>
          <p14:tracePt t="8946" x="5470525" y="885825"/>
          <p14:tracePt t="8963" x="5578475" y="901700"/>
          <p14:tracePt t="8979" x="5657850" y="901700"/>
          <p14:tracePt t="8982" x="5705475" y="901700"/>
          <p14:tracePt t="8995" x="5765800" y="901700"/>
          <p14:tracePt t="9013" x="5829300" y="889000"/>
          <p14:tracePt t="9029" x="5883275" y="876300"/>
          <p14:tracePt t="9046" x="5991225" y="860425"/>
          <p14:tracePt t="9062" x="6051550" y="860425"/>
          <p14:tracePt t="9078" x="6134100" y="860425"/>
          <p14:tracePt t="9095" x="6308725" y="876300"/>
          <p14:tracePt t="9112" x="6403975" y="892175"/>
          <p14:tracePt t="9129" x="6489700" y="898525"/>
          <p14:tracePt t="9146" x="6584950" y="898525"/>
          <p14:tracePt t="9162" x="6635750" y="898525"/>
          <p14:tracePt t="9179" x="6696075" y="898525"/>
          <p14:tracePt t="9196" x="6765925" y="895350"/>
          <p14:tracePt t="9212" x="6810375" y="895350"/>
          <p14:tracePt t="9231" x="6889750" y="895350"/>
          <p14:tracePt t="9246" x="6931025" y="895350"/>
          <p14:tracePt t="9263" x="6969125" y="895350"/>
          <p14:tracePt t="9281" x="6991350" y="895350"/>
          <p14:tracePt t="9296" x="7000875" y="895350"/>
          <p14:tracePt t="9313" x="7010400" y="895350"/>
          <p14:tracePt t="9345" x="7026275" y="889000"/>
          <p14:tracePt t="9362" x="7035800" y="889000"/>
          <p14:tracePt t="9378" x="7045325" y="889000"/>
          <p14:tracePt t="9395" x="7048500" y="889000"/>
          <p14:tracePt t="9412" x="7054850" y="889000"/>
          <p14:tracePt t="9430" x="7058025" y="885825"/>
          <p14:tracePt t="9463" x="7070725" y="885825"/>
          <p14:tracePt t="9480" x="7073900" y="866775"/>
          <p14:tracePt t="9509" x="7080250" y="866775"/>
          <p14:tracePt t="9523" x="7086600" y="863600"/>
          <p14:tracePt t="9588" x="7089775" y="863600"/>
          <p14:tracePt t="9610" x="7096125" y="863600"/>
          <p14:tracePt t="9623" x="7099300" y="863600"/>
          <p14:tracePt t="9717" x="7105650" y="863600"/>
          <p14:tracePt t="9744" x="7108825" y="863600"/>
          <p14:tracePt t="9816" x="7115175" y="863600"/>
          <p14:tracePt t="11201" x="7045325" y="847725"/>
          <p14:tracePt t="11208" x="6943725" y="828675"/>
          <p14:tracePt t="11217" x="6813550" y="809625"/>
          <p14:tracePt t="11229" x="6461125" y="762000"/>
          <p14:tracePt t="11247" x="6026150" y="727075"/>
          <p14:tracePt t="11264" x="5321300" y="714375"/>
          <p14:tracePt t="11280" x="4822825" y="723900"/>
          <p14:tracePt t="11314" x="3632200" y="857250"/>
          <p14:tracePt t="11347" x="2943225" y="949325"/>
          <p14:tracePt t="11363" x="2593975" y="1025525"/>
          <p14:tracePt t="11379" x="2406650" y="1054100"/>
          <p14:tracePt t="11395" x="2212975" y="1073150"/>
          <p14:tracePt t="11412" x="1958975" y="1108075"/>
          <p14:tracePt t="11428" x="1806575" y="1117600"/>
          <p14:tracePt t="11445" x="1657350" y="1127125"/>
          <p14:tracePt t="11462" x="1514475" y="1152525"/>
          <p14:tracePt t="11479" x="1438275" y="1174750"/>
          <p14:tracePt t="11496" x="1371600" y="1196975"/>
          <p14:tracePt t="11513" x="1292225" y="1216025"/>
          <p14:tracePt t="11529" x="1254125" y="1228725"/>
          <p14:tracePt t="11546" x="1216025" y="1247775"/>
          <p14:tracePt t="11549" x="1206500" y="1247775"/>
          <p14:tracePt t="11562" x="1174750" y="1247775"/>
          <p14:tracePt t="11870" x="1123950" y="1244600"/>
          <p14:tracePt t="11877" x="1063625" y="1235075"/>
          <p14:tracePt t="11883" x="1003300" y="1225550"/>
          <p14:tracePt t="11895" x="946150" y="1219200"/>
          <p14:tracePt t="11912" x="736600" y="1190625"/>
          <p14:tracePt t="11928" x="628650" y="1168400"/>
          <p14:tracePt t="11962" x="409575" y="1127125"/>
          <p14:tracePt t="11995" x="307975" y="1114425"/>
          <p14:tracePt t="12012" x="260350" y="1114425"/>
          <p14:tracePt t="12029" x="225425" y="1114425"/>
          <p14:tracePt t="12046" x="187325" y="1114425"/>
          <p14:tracePt t="12049" x="161925" y="1108075"/>
          <p14:tracePt t="12062" x="123825" y="1095375"/>
          <p14:tracePt t="12079" x="85725" y="1095375"/>
          <p14:tracePt t="12095" x="66675" y="1095375"/>
          <p14:tracePt t="12112" x="44450" y="1095375"/>
          <p14:tracePt t="12129" x="34925" y="1095375"/>
          <p14:tracePt t="12145" x="25400" y="1095375"/>
          <p14:tracePt t="12162" x="9525" y="1095375"/>
          <p14:tracePt t="12383" x="25400" y="1095375"/>
          <p14:tracePt t="12390" x="44450" y="1095375"/>
          <p14:tracePt t="12397" x="69850" y="1095375"/>
          <p14:tracePt t="12412" x="98425" y="1095375"/>
          <p14:tracePt t="12428" x="130175" y="1095375"/>
          <p14:tracePt t="12445" x="146050" y="1095375"/>
          <p14:tracePt t="12462" x="158750" y="1095375"/>
          <p14:tracePt t="12479" x="174625" y="1095375"/>
          <p14:tracePt t="12496" x="184150" y="1095375"/>
          <p14:tracePt t="12512" x="215900" y="1095375"/>
          <p14:tracePt t="12528" x="254000" y="1095375"/>
          <p14:tracePt t="12545" x="276225" y="1095375"/>
          <p14:tracePt t="12562" x="317500" y="1111250"/>
          <p14:tracePt t="12578" x="327025" y="1111250"/>
          <p14:tracePt t="12595" x="342900" y="1111250"/>
          <p14:tracePt t="12612" x="352425" y="1111250"/>
          <p14:tracePt t="12629" x="361950" y="1111250"/>
          <p14:tracePt t="12645" x="371475" y="1114425"/>
          <p14:tracePt t="12662" x="393700" y="1123950"/>
          <p14:tracePt t="12678" x="396875" y="1123950"/>
          <p14:tracePt t="12696" x="403225" y="1123950"/>
          <p14:tracePt t="12883" x="400050" y="1123950"/>
          <p14:tracePt t="12890" x="396875" y="1123950"/>
          <p14:tracePt t="12898" x="390525" y="1123950"/>
          <p14:tracePt t="12912" x="381000" y="1123950"/>
          <p14:tracePt t="12928" x="374650" y="1123950"/>
          <p14:tracePt t="12945" x="365125" y="1123950"/>
          <p14:tracePt t="12961" x="355600" y="1123950"/>
          <p14:tracePt t="12978" x="349250" y="1123950"/>
          <p14:tracePt t="13054" x="352425" y="1123950"/>
          <p14:tracePt t="13061" x="358775" y="1123950"/>
          <p14:tracePt t="13067" x="361950" y="1123950"/>
          <p14:tracePt t="13078" x="371475" y="1123950"/>
          <p14:tracePt t="13096" x="387350" y="1123950"/>
          <p14:tracePt t="13112" x="409575" y="1123950"/>
          <p14:tracePt t="13128" x="438150" y="1123950"/>
          <p14:tracePt t="13146" x="492125" y="1123950"/>
          <p14:tracePt t="13162" x="536575" y="1117600"/>
          <p14:tracePt t="13178" x="596900" y="1117600"/>
          <p14:tracePt t="13196" x="669925" y="1117600"/>
          <p14:tracePt t="13212" x="704850" y="1117600"/>
          <p14:tracePt t="13229" x="714375" y="1117600"/>
          <p14:tracePt t="13246" x="730250" y="1117600"/>
          <p14:tracePt t="13262" x="746125" y="1117600"/>
          <p14:tracePt t="13279" x="755650" y="1117600"/>
          <p14:tracePt t="13295" x="768350" y="1117600"/>
          <p14:tracePt t="13312" x="790575" y="1117600"/>
          <p14:tracePt t="13328" x="812800" y="1117600"/>
          <p14:tracePt t="13345" x="835025" y="1117600"/>
          <p14:tracePt t="13361" x="847725" y="1117600"/>
          <p14:tracePt t="13378" x="860425" y="1117600"/>
          <p14:tracePt t="13395" x="898525" y="1117600"/>
          <p14:tracePt t="13411" x="920750" y="1123950"/>
          <p14:tracePt t="13428" x="958850" y="1136650"/>
          <p14:tracePt t="13445" x="1009650" y="1155700"/>
          <p14:tracePt t="13461" x="1031875" y="1162050"/>
          <p14:tracePt t="13478" x="1047750" y="1174750"/>
          <p14:tracePt t="13495" x="1069975" y="1177925"/>
          <p14:tracePt t="13512" x="1085850" y="1177925"/>
          <p14:tracePt t="13529" x="1104900" y="1177925"/>
          <p14:tracePt t="13546" x="1152525" y="1177925"/>
          <p14:tracePt t="13562" x="1206500" y="1177925"/>
          <p14:tracePt t="13578" x="1266825" y="1177925"/>
          <p14:tracePt t="13581" x="1292225" y="1177925"/>
          <p14:tracePt t="13595" x="1352550" y="1184275"/>
          <p14:tracePt t="13611" x="1397000" y="1184275"/>
          <p14:tracePt t="13629" x="1419225" y="1184275"/>
          <p14:tracePt t="13646" x="1457325" y="1184275"/>
          <p14:tracePt t="13662" x="1473200" y="1184275"/>
          <p14:tracePt t="13679" x="1501775" y="1184275"/>
          <p14:tracePt t="13696" x="1565275" y="1196975"/>
          <p14:tracePt t="13712" x="1628775" y="1212850"/>
          <p14:tracePt t="13728" x="1676400" y="1225550"/>
          <p14:tracePt t="13745" x="1739900" y="1238250"/>
          <p14:tracePt t="13761" x="1768475" y="1238250"/>
          <p14:tracePt t="13778" x="1778000" y="1238250"/>
          <p14:tracePt t="13795" x="1793875" y="1238250"/>
          <p14:tracePt t="13811" x="1809750" y="1238250"/>
          <p14:tracePt t="13829" x="1819275" y="1238250"/>
          <p14:tracePt t="13845" x="1822450" y="1238250"/>
          <p14:tracePt t="14352" x="1841500" y="1235075"/>
          <p14:tracePt t="14359" x="1866900" y="1228725"/>
          <p14:tracePt t="14366" x="1892300" y="1222375"/>
          <p14:tracePt t="14378" x="1911350" y="1216025"/>
          <p14:tracePt t="14395" x="1974850" y="1196975"/>
          <p14:tracePt t="14411" x="2022475" y="1177925"/>
          <p14:tracePt t="14445" x="2168525" y="1143000"/>
          <p14:tracePt t="14478" x="2314575" y="1127125"/>
          <p14:tracePt t="14495" x="2393950" y="1127125"/>
          <p14:tracePt t="14511" x="2422525" y="1127125"/>
          <p14:tracePt t="14528" x="2451100" y="1127125"/>
          <p14:tracePt t="14545" x="2482850" y="1127125"/>
          <p14:tracePt t="14561" x="2520950" y="1127125"/>
          <p14:tracePt t="14579" x="2609850" y="1133475"/>
          <p14:tracePt t="14595" x="2727325" y="1149350"/>
          <p14:tracePt t="14612" x="2813050" y="1165225"/>
          <p14:tracePt t="14629" x="2908300" y="1190625"/>
          <p14:tracePt t="14645" x="2936875" y="1196975"/>
          <p14:tracePt t="14662" x="2952750" y="1196975"/>
          <p14:tracePt t="14679" x="2971800" y="1203325"/>
          <p14:tracePt t="14696" x="3003550" y="1216025"/>
          <p14:tracePt t="14712" x="3041650" y="1228725"/>
          <p14:tracePt t="14729" x="3133725" y="1257300"/>
          <p14:tracePt t="14745" x="3178175" y="1276350"/>
          <p14:tracePt t="14762" x="3216275" y="1289050"/>
          <p14:tracePt t="14779" x="3232150" y="1304925"/>
          <p14:tracePt t="14795" x="3248025" y="1304925"/>
          <p14:tracePt t="14812" x="3257550" y="1304925"/>
          <p14:tracePt t="14828" x="3273425" y="1304925"/>
          <p14:tracePt t="14845" x="3302000" y="1304925"/>
          <p14:tracePt t="14862" x="3330575" y="1311275"/>
          <p14:tracePt t="14879" x="3371850" y="1311275"/>
          <p14:tracePt t="14895" x="3387725" y="1311275"/>
          <p14:tracePt t="14911" x="3397250" y="1311275"/>
          <p14:tracePt t="14929" x="3416300" y="1311275"/>
          <p14:tracePt t="14945" x="3425825" y="1311275"/>
          <p14:tracePt t="14962" x="3435350" y="1311275"/>
          <p14:tracePt t="14979" x="3451225" y="1311275"/>
          <p14:tracePt t="14995" x="3467100" y="1311275"/>
          <p14:tracePt t="15012" x="3482975" y="1311275"/>
          <p14:tracePt t="15028" x="3495675" y="1311275"/>
          <p14:tracePt t="15044" x="3511550" y="1311275"/>
          <p14:tracePt t="15061" x="3521075" y="1311275"/>
          <p14:tracePt t="15078" x="3527425" y="1311275"/>
          <p14:tracePt t="15112" x="3527425" y="1308100"/>
          <p14:tracePt t="15630" x="3549650" y="1301750"/>
          <p14:tracePt t="15643" x="3622675" y="1289050"/>
          <p14:tracePt t="15653" x="3651250" y="1273175"/>
          <p14:tracePt t="15662" x="3689350" y="1257300"/>
          <p14:tracePt t="15679" x="3749675" y="1225550"/>
          <p14:tracePt t="15696" x="3771900" y="1216025"/>
          <p14:tracePt t="15712" x="3794125" y="1203325"/>
          <p14:tracePt t="15744" x="3851275" y="1181100"/>
          <p14:tracePt t="15778" x="3895725" y="1181100"/>
          <p14:tracePt t="15795" x="3911600" y="1181100"/>
          <p14:tracePt t="15812" x="3921125" y="1181100"/>
          <p14:tracePt t="15856" x="3924300" y="1181100"/>
          <p14:tracePt t="15863" x="3930650" y="1181100"/>
          <p14:tracePt t="15878" x="3940175" y="1181100"/>
          <p14:tracePt t="15894" x="3956050" y="1181100"/>
          <p14:tracePt t="15911" x="3959225" y="1181100"/>
          <p14:tracePt t="15950" x="3965575" y="1181100"/>
          <p14:tracePt t="15972" x="3968750" y="1181100"/>
          <p14:tracePt t="15993" x="3975100" y="1181100"/>
          <p14:tracePt t="16000" x="3978275" y="1181100"/>
          <p14:tracePt t="16013" x="3984625" y="1181100"/>
          <p14:tracePt t="16028" x="3994150" y="1181100"/>
          <p14:tracePt t="16044" x="4010025" y="1181100"/>
          <p14:tracePt t="16061" x="4013200" y="1181100"/>
          <p14:tracePt t="16078" x="4019550" y="1181100"/>
          <p14:tracePt t="16112" x="4029075" y="1181100"/>
          <p14:tracePt t="16919" x="4076700" y="1190625"/>
          <p14:tracePt t="16926" x="4133850" y="1200150"/>
          <p14:tracePt t="16933" x="4181475" y="1200150"/>
          <p14:tracePt t="16945" x="4206875" y="1200150"/>
          <p14:tracePt t="16961" x="4295775" y="1190625"/>
          <p14:tracePt t="16978" x="4371975" y="1158875"/>
          <p14:tracePt t="17011" x="4673600" y="1073150"/>
          <p14:tracePt t="17045" x="5048250" y="1063625"/>
          <p14:tracePt t="17061" x="5245100" y="1063625"/>
          <p14:tracePt t="17078" x="5299075" y="1063625"/>
          <p14:tracePt t="17095" x="5321300" y="1063625"/>
          <p14:tracePt t="17111" x="5353050" y="1063625"/>
          <p14:tracePt t="17128" x="5375275" y="1063625"/>
          <p14:tracePt t="17145" x="5419725" y="1057275"/>
          <p14:tracePt t="17161" x="5508625" y="1050925"/>
          <p14:tracePt t="17178" x="5626100" y="1050925"/>
          <p14:tracePt t="17195" x="5695950" y="1050925"/>
          <p14:tracePt t="17211" x="5756275" y="1050925"/>
          <p14:tracePt t="17228" x="5778500" y="1050925"/>
          <p14:tracePt t="17245" x="5788025" y="1050925"/>
          <p14:tracePt t="17261" x="5810250" y="1050925"/>
          <p14:tracePt t="17278" x="5819775" y="1050925"/>
          <p14:tracePt t="17295" x="5829300" y="1050925"/>
          <p14:tracePt t="17311" x="5845175" y="1050925"/>
          <p14:tracePt t="17328" x="5857875" y="1050925"/>
          <p14:tracePt t="17345" x="5867400" y="1050925"/>
          <p14:tracePt t="17584" x="5867400" y="1057275"/>
          <p14:tracePt t="17591" x="5867400" y="1063625"/>
          <p14:tracePt t="17599" x="5867400" y="1066800"/>
          <p14:tracePt t="17612" x="5867400" y="1073150"/>
          <p14:tracePt t="17628" x="5857875" y="1076325"/>
          <p14:tracePt t="17645" x="5851525" y="1085850"/>
          <p14:tracePt t="17662" x="5842000" y="1092200"/>
          <p14:tracePt t="17678" x="5835650" y="1101725"/>
          <p14:tracePt t="17918" x="5832475" y="1101725"/>
          <p14:tracePt t="17926" x="5826125" y="1101725"/>
          <p14:tracePt t="17933" x="5822950" y="1101725"/>
          <p14:tracePt t="17945" x="5813425" y="1101725"/>
          <p14:tracePt t="17961" x="5803900" y="1101725"/>
          <p14:tracePt t="17978" x="5781675" y="1101725"/>
          <p14:tracePt t="17995" x="5749925" y="1101725"/>
          <p14:tracePt t="18012" x="5718175" y="1101725"/>
          <p14:tracePt t="18028" x="5699125" y="1101725"/>
          <p14:tracePt t="18046" x="5670550" y="1101725"/>
          <p14:tracePt t="18062" x="5661025" y="1101725"/>
          <p14:tracePt t="18079" x="5651500" y="1101725"/>
          <p14:tracePt t="18095" x="5645150" y="1101725"/>
          <p14:tracePt t="18111" x="5648325" y="1111250"/>
          <p14:tracePt t="18128" x="5664200" y="1127125"/>
          <p14:tracePt t="18145" x="5721350" y="1139825"/>
          <p14:tracePt t="18162" x="5749925" y="1146175"/>
          <p14:tracePt t="18179" x="5772150" y="1146175"/>
          <p14:tracePt t="18196" x="5788025" y="1146175"/>
          <p14:tracePt t="18212" x="5800725" y="1146175"/>
          <p14:tracePt t="18228" x="5810250" y="1146175"/>
          <p14:tracePt t="18245" x="5832475" y="1146175"/>
          <p14:tracePt t="18261" x="5861050" y="1146175"/>
          <p14:tracePt t="18278" x="5883275" y="1146175"/>
          <p14:tracePt t="18296" x="5937250" y="1146175"/>
          <p14:tracePt t="18312" x="5975350" y="1146175"/>
          <p14:tracePt t="18329" x="5997575" y="1146175"/>
          <p14:tracePt t="18346" x="6016625" y="1146175"/>
          <p14:tracePt t="18362" x="6038850" y="1146175"/>
          <p14:tracePt t="18378" x="6048375" y="1146175"/>
          <p14:tracePt t="18395" x="6067425" y="1146175"/>
          <p14:tracePt t="18411" x="6096000" y="1146175"/>
          <p14:tracePt t="18428" x="6111875" y="1146175"/>
          <p14:tracePt t="18445" x="6130925" y="1146175"/>
          <p14:tracePt t="18461" x="6140450" y="1149350"/>
          <p14:tracePt t="18478" x="6146800" y="1149350"/>
          <p14:tracePt t="18537" x="6149975" y="1149350"/>
          <p14:tracePt t="18545" x="6156325" y="1149350"/>
          <p14:tracePt t="18552" x="6159500" y="1149350"/>
          <p14:tracePt t="18561" x="6165850" y="1149350"/>
          <p14:tracePt t="18578" x="6188075" y="1149350"/>
          <p14:tracePt t="18595" x="6219825" y="1149350"/>
          <p14:tracePt t="18612" x="6264275" y="1149350"/>
          <p14:tracePt t="18628" x="6286500" y="1149350"/>
          <p14:tracePt t="18645" x="6334125" y="1149350"/>
          <p14:tracePt t="18661" x="6362700" y="1149350"/>
          <p14:tracePt t="18678" x="6397625" y="1149350"/>
          <p14:tracePt t="18694" x="6461125" y="1149350"/>
          <p14:tracePt t="18711" x="6515100" y="1149350"/>
          <p14:tracePt t="18728" x="6565900" y="1149350"/>
          <p14:tracePt t="18745" x="6635750" y="1146175"/>
          <p14:tracePt t="18762" x="6680200" y="1139825"/>
          <p14:tracePt t="18778" x="6708775" y="1139825"/>
          <p14:tracePt t="18795" x="6750050" y="1139825"/>
          <p14:tracePt t="18812" x="6765925" y="1143000"/>
          <p14:tracePt t="18828" x="6788150" y="1143000"/>
          <p14:tracePt t="18845" x="6804025" y="1149350"/>
          <p14:tracePt t="18861" x="6813550" y="1149350"/>
          <p14:tracePt t="18878" x="6823075" y="1149350"/>
          <p14:tracePt t="18894" x="6842125" y="1149350"/>
          <p14:tracePt t="18911" x="6858000" y="1149350"/>
          <p14:tracePt t="18928" x="6880225" y="1149350"/>
          <p14:tracePt t="18944" x="6908800" y="1155700"/>
          <p14:tracePt t="18961" x="6918325" y="1155700"/>
          <p14:tracePt t="18977" x="6927850" y="1155700"/>
          <p14:tracePt t="18994" x="6946900" y="1155700"/>
          <p14:tracePt t="19011" x="6953250" y="1155700"/>
          <p14:tracePt t="19052" x="6956425" y="1155700"/>
          <p14:tracePt t="19080" x="6962775" y="1155700"/>
          <p14:tracePt t="19317" x="6959600" y="1155700"/>
          <p14:tracePt t="19324" x="6956425" y="1155700"/>
          <p14:tracePt t="19331" x="6950075" y="1155700"/>
          <p14:tracePt t="19345" x="6921500" y="1155700"/>
          <p14:tracePt t="19361" x="6899275" y="1155700"/>
          <p14:tracePt t="19377" x="6864350" y="1155700"/>
          <p14:tracePt t="19394" x="6715125" y="1155700"/>
          <p14:tracePt t="19411" x="6584950" y="1139825"/>
          <p14:tracePt t="19428" x="6432550" y="1123950"/>
          <p14:tracePt t="19444" x="6200775" y="1095375"/>
          <p14:tracePt t="19461" x="6073775" y="1079500"/>
          <p14:tracePt t="19478" x="5940425" y="1063625"/>
          <p14:tracePt t="19495" x="5832475" y="1047750"/>
          <p14:tracePt t="19511" x="5727700" y="1038225"/>
          <p14:tracePt t="19529" x="5600700" y="1038225"/>
          <p14:tracePt t="19545" x="5530850" y="1038225"/>
          <p14:tracePt t="19562" x="5470525" y="1038225"/>
          <p14:tracePt t="19579" x="5391150" y="1038225"/>
          <p14:tracePt t="19595" x="5353050" y="1041400"/>
          <p14:tracePt t="19612" x="5330825" y="1054100"/>
          <p14:tracePt t="19628" x="5273675" y="1079500"/>
          <p14:tracePt t="19644" x="5229225" y="1092200"/>
          <p14:tracePt t="19661" x="5184775" y="1104900"/>
          <p14:tracePt t="19679" x="5118100" y="1123950"/>
          <p14:tracePt t="19695" x="5073650" y="1143000"/>
          <p14:tracePt t="19711" x="5029200" y="1155700"/>
          <p14:tracePt t="19729" x="4987925" y="1155700"/>
          <p14:tracePt t="19745" x="4953000" y="1155700"/>
          <p14:tracePt t="19761" x="4930775" y="1155700"/>
          <p14:tracePt t="19778" x="4883150" y="1155700"/>
          <p14:tracePt t="19794" x="4854575" y="1155700"/>
          <p14:tracePt t="19811" x="4832350" y="1155700"/>
          <p14:tracePt t="19829" x="4816475" y="1155700"/>
          <p14:tracePt t="19845" x="4800600" y="1162050"/>
          <p14:tracePt t="19861" x="4797425" y="1162050"/>
          <p14:tracePt t="19915" x="4797425" y="1158875"/>
          <p14:tracePt t="19921" x="4797425" y="1152525"/>
          <p14:tracePt t="19929" x="4810125" y="1149350"/>
          <p14:tracePt t="19944" x="4819650" y="1133475"/>
          <p14:tracePt t="19962" x="4835525" y="1120775"/>
          <p14:tracePt t="19978" x="4892675" y="1101725"/>
          <p14:tracePt t="19995" x="4937125" y="1089025"/>
          <p14:tracePt t="20012" x="4959350" y="1079500"/>
          <p14:tracePt t="20028" x="4987925" y="1079500"/>
          <p14:tracePt t="20044" x="4997450" y="1079500"/>
          <p14:tracePt t="20061" x="5006975" y="1079500"/>
          <p14:tracePt t="20077" x="5026025" y="1079500"/>
          <p14:tracePt t="20094" x="5048250" y="1079500"/>
          <p14:tracePt t="20111" x="5070475" y="1079500"/>
          <p14:tracePt t="20127" x="5118100" y="1079500"/>
          <p14:tracePt t="20144" x="5162550" y="1079500"/>
          <p14:tracePt t="20161" x="5197475" y="1089025"/>
          <p14:tracePt t="20178" x="5270500" y="1108075"/>
          <p14:tracePt t="20194" x="5330825" y="1114425"/>
          <p14:tracePt t="20211" x="5394325" y="1120775"/>
          <p14:tracePt t="20214" x="5441950" y="1120775"/>
          <p14:tracePt t="20228" x="5568950" y="1136650"/>
          <p14:tracePt t="20244" x="5753100" y="1146175"/>
          <p14:tracePt t="20261" x="5946775" y="1146175"/>
          <p14:tracePt t="20278" x="6251575" y="1146175"/>
          <p14:tracePt t="20294" x="6378575" y="1146175"/>
          <p14:tracePt t="20312" x="6451600" y="1143000"/>
          <p14:tracePt t="20327" x="6534150" y="1130300"/>
          <p14:tracePt t="20344" x="6575425" y="1130300"/>
          <p14:tracePt t="20362" x="6629400" y="1130300"/>
          <p14:tracePt t="20377" x="6699250" y="1133475"/>
          <p14:tracePt t="20394" x="6727825" y="1146175"/>
          <p14:tracePt t="20411" x="6759575" y="1158875"/>
          <p14:tracePt t="20428" x="6775450" y="1158875"/>
          <p14:tracePt t="20444" x="6784975" y="1158875"/>
          <p14:tracePt t="20461" x="6794500" y="1158875"/>
          <p14:tracePt t="20665" x="6762750" y="1158875"/>
          <p14:tracePt t="20672" x="6734175" y="1146175"/>
          <p14:tracePt t="20679" x="6708775" y="1139825"/>
          <p14:tracePt t="20694" x="6635750" y="1133475"/>
          <p14:tracePt t="20711" x="6527800" y="1117600"/>
          <p14:tracePt t="20727" x="6350000" y="1092200"/>
          <p14:tracePt t="20744" x="6264275" y="1066800"/>
          <p14:tracePt t="20761" x="6178550" y="1050925"/>
          <p14:tracePt t="20778" x="6099175" y="1038225"/>
          <p14:tracePt t="20795" x="6051550" y="1025525"/>
          <p14:tracePt t="20813" x="5994400" y="1006475"/>
          <p14:tracePt t="20828" x="5975350" y="1006475"/>
          <p14:tracePt t="20844" x="5943600" y="1006475"/>
          <p14:tracePt t="20861" x="5927725" y="1006475"/>
          <p14:tracePt t="20878" x="5915025" y="1006475"/>
          <p14:tracePt t="20894" x="5899150" y="1006475"/>
          <p14:tracePt t="20913" x="5883275" y="1006475"/>
          <p14:tracePt t="20928" x="5880100" y="1006475"/>
          <p14:tracePt t="20945" x="5873750" y="1006475"/>
          <p14:tracePt t="22225" x="5794375" y="990600"/>
          <p14:tracePt t="22233" x="5680075" y="971550"/>
          <p14:tracePt t="22244" x="5565775" y="962025"/>
          <p14:tracePt t="22261" x="5143500" y="952500"/>
          <p14:tracePt t="22277" x="4708525" y="990600"/>
          <p14:tracePt t="22296" x="4127500" y="1089025"/>
          <p14:tracePt t="22330" x="3267075" y="1311275"/>
          <p14:tracePt t="22363" x="2613025" y="1533525"/>
          <p14:tracePt t="22379" x="2425700" y="1619250"/>
          <p14:tracePt t="22396" x="2193925" y="1727200"/>
          <p14:tracePt t="22411" x="2060575" y="1790700"/>
          <p14:tracePt t="22427" x="1949450" y="1841500"/>
          <p14:tracePt t="22444" x="1825625" y="1905000"/>
          <p14:tracePt t="22461" x="1673225" y="1987550"/>
          <p14:tracePt t="22477" x="1590675" y="2044700"/>
          <p14:tracePt t="22494" x="1524000" y="2073275"/>
          <p14:tracePt t="22511" x="1457325" y="2120900"/>
          <p14:tracePt t="22527" x="1409700" y="2146300"/>
          <p14:tracePt t="22544" x="1365250" y="2168525"/>
          <p14:tracePt t="22561" x="1308100" y="2193925"/>
          <p14:tracePt t="22578" x="1276350" y="2203450"/>
          <p14:tracePt t="22596" x="1235075" y="2222500"/>
          <p14:tracePt t="22612" x="1209675" y="2235200"/>
          <p14:tracePt t="22628" x="1200150" y="2244725"/>
          <p14:tracePt t="22645" x="1177925" y="2251075"/>
          <p14:tracePt t="22661" x="1168400" y="2251075"/>
          <p14:tracePt t="22677" x="1165225" y="2251075"/>
          <p14:tracePt t="22725" x="1165225" y="2238375"/>
          <p14:tracePt t="22732" x="1165225" y="2235200"/>
          <p14:tracePt t="22745" x="1165225" y="2225675"/>
          <p14:tracePt t="22761" x="1168400" y="2209800"/>
          <p14:tracePt t="22778" x="1177925" y="2178050"/>
          <p14:tracePt t="22795" x="1203325" y="2143125"/>
          <p14:tracePt t="22812" x="1222375" y="2105025"/>
          <p14:tracePt t="22828" x="1241425" y="2066925"/>
          <p14:tracePt t="22845" x="1266825" y="2016125"/>
          <p14:tracePt t="22862" x="1279525" y="1984375"/>
          <p14:tracePt t="22878" x="1279525" y="1974850"/>
          <p14:tracePt t="22895" x="1279525" y="1962150"/>
          <p14:tracePt t="22911" x="1279525" y="1952625"/>
          <p14:tracePt t="22928" x="1279525" y="1939925"/>
          <p14:tracePt t="22944" x="1279525" y="1930400"/>
          <p14:tracePt t="23359" x="1308100" y="1924050"/>
          <p14:tracePt t="23366" x="1336675" y="1924050"/>
          <p14:tracePt t="23378" x="1377950" y="1924050"/>
          <p14:tracePt t="23394" x="1476375" y="1924050"/>
          <p14:tracePt t="23411" x="1533525" y="1924050"/>
          <p14:tracePt t="23428" x="1593850" y="1927225"/>
          <p14:tracePt t="23444" x="1714500" y="1943100"/>
          <p14:tracePt t="23477" x="1993900" y="1978025"/>
          <p14:tracePt t="23511" x="2222500" y="2019300"/>
          <p14:tracePt t="23527" x="2251075" y="2019300"/>
          <p14:tracePt t="23544" x="2286000" y="2019300"/>
          <p14:tracePt t="23560" x="2308225" y="2019300"/>
          <p14:tracePt t="23577" x="2336800" y="2019300"/>
          <p14:tracePt t="23594" x="2406650" y="2019300"/>
          <p14:tracePt t="23611" x="2466975" y="2019300"/>
          <p14:tracePt t="23627" x="2527300" y="2025650"/>
          <p14:tracePt t="23644" x="2606675" y="2025650"/>
          <p14:tracePt t="23660" x="2628900" y="2025650"/>
          <p14:tracePt t="23677" x="2657475" y="2025650"/>
          <p14:tracePt t="23694" x="2689225" y="2025650"/>
          <p14:tracePt t="23711" x="2727325" y="2016125"/>
          <p14:tracePt t="23728" x="2774950" y="1997075"/>
          <p14:tracePt t="23744" x="2860675" y="1981200"/>
          <p14:tracePt t="23761" x="2924175" y="1968500"/>
          <p14:tracePt t="23777" x="2974975" y="1968500"/>
          <p14:tracePt t="23794" x="3003550" y="1968500"/>
          <p14:tracePt t="23811" x="3013075" y="1962150"/>
          <p14:tracePt t="23828" x="3028950" y="1962150"/>
          <p14:tracePt t="23845" x="3041650" y="1952625"/>
          <p14:tracePt t="23861" x="3057525" y="1949450"/>
          <p14:tracePt t="23877" x="3082925" y="1930400"/>
          <p14:tracePt t="23894" x="3114675" y="1917700"/>
          <p14:tracePt t="23910" x="3140075" y="1908175"/>
          <p14:tracePt t="23928" x="3149600" y="1908175"/>
          <p14:tracePt t="23945" x="3162300" y="1901825"/>
          <p14:tracePt t="23961" x="3162300" y="1898650"/>
          <p14:tracePt t="23978" x="3162300" y="1892300"/>
          <p14:tracePt t="24074" x="3162300" y="1889125"/>
          <p14:tracePt t="24087" x="3162300" y="1876425"/>
          <p14:tracePt t="24102" x="3162300" y="1873250"/>
          <p14:tracePt t="24111" x="3162300" y="1866900"/>
          <p14:tracePt t="24158" x="3162300" y="1863725"/>
          <p14:tracePt t="24367" x="3155950" y="1857375"/>
          <p14:tracePt t="24376" x="3152775" y="1854200"/>
          <p14:tracePt t="24395" x="3124200" y="1831975"/>
          <p14:tracePt t="24411" x="3101975" y="1819275"/>
          <p14:tracePt t="24428" x="3054350" y="1800225"/>
          <p14:tracePt t="24444" x="3032125" y="1800225"/>
          <p14:tracePt t="24460" x="2994025" y="1800225"/>
          <p14:tracePt t="24478" x="2924175" y="1787525"/>
          <p14:tracePt t="24494" x="2816225" y="1762125"/>
          <p14:tracePt t="24511" x="2676525" y="1746250"/>
          <p14:tracePt t="24528" x="2511425" y="1730375"/>
          <p14:tracePt t="24544" x="2428875" y="1730375"/>
          <p14:tracePt t="24561" x="2368550" y="1730375"/>
          <p14:tracePt t="24577" x="2298700" y="1730375"/>
          <p14:tracePt t="24594" x="2254250" y="1730375"/>
          <p14:tracePt t="24611" x="2209800" y="1730375"/>
          <p14:tracePt t="24628" x="2117725" y="1730375"/>
          <p14:tracePt t="24644" x="2057400" y="1730375"/>
          <p14:tracePt t="24661" x="1997075" y="1720850"/>
          <p14:tracePt t="24678" x="1927225" y="1720850"/>
          <p14:tracePt t="24694" x="1889125" y="1720850"/>
          <p14:tracePt t="24712" x="1860550" y="1720850"/>
          <p14:tracePt t="24728" x="1812925" y="1720850"/>
          <p14:tracePt t="24744" x="1784350" y="1711325"/>
          <p14:tracePt t="24761" x="1746250" y="1701800"/>
          <p14:tracePt t="24778" x="1692275" y="1701800"/>
          <p14:tracePt t="24794" x="1660525" y="1701800"/>
          <p14:tracePt t="24811" x="1631950" y="1701800"/>
          <p14:tracePt t="24827" x="1606550" y="1701800"/>
          <p14:tracePt t="24844" x="1597025" y="1701800"/>
          <p14:tracePt t="24860" x="1581150" y="1711325"/>
          <p14:tracePt t="24877" x="1552575" y="1727200"/>
          <p14:tracePt t="24894" x="1520825" y="1739900"/>
          <p14:tracePt t="24910" x="1504950" y="1755775"/>
          <p14:tracePt t="24928" x="1479550" y="1771650"/>
          <p14:tracePt t="24945" x="1460500" y="1787525"/>
          <p14:tracePt t="24961" x="1447800" y="1819275"/>
          <p14:tracePt t="24977" x="1431925" y="1847850"/>
          <p14:tracePt t="24994" x="1422400" y="1870075"/>
          <p14:tracePt t="25011" x="1403350" y="1885950"/>
          <p14:tracePt t="25028" x="1390650" y="1901825"/>
          <p14:tracePt t="25044" x="1377950" y="1917700"/>
          <p14:tracePt t="25061" x="1368425" y="1933575"/>
          <p14:tracePt t="25078" x="1368425" y="1946275"/>
          <p14:tracePt t="25094" x="1368425" y="1962150"/>
          <p14:tracePt t="25111" x="1368425" y="1978025"/>
          <p14:tracePt t="25127" x="1368425" y="1993900"/>
          <p14:tracePt t="25144" x="1368425" y="2003425"/>
          <p14:tracePt t="25162" x="1368425" y="2012950"/>
          <p14:tracePt t="25178" x="1368425" y="2032000"/>
          <p14:tracePt t="25194" x="1368425" y="2041525"/>
          <p14:tracePt t="25212" x="1368425" y="2051050"/>
          <p14:tracePt t="25228" x="1368425" y="2066925"/>
          <p14:tracePt t="25244" x="1368425" y="2082800"/>
          <p14:tracePt t="25260" x="1368425" y="2092325"/>
          <p14:tracePt t="25277" x="1371600" y="2105025"/>
          <p14:tracePt t="25294" x="1374775" y="2111375"/>
          <p14:tracePt t="25327" x="1390650" y="2111375"/>
          <p14:tracePt t="25344" x="1400175" y="2111375"/>
          <p14:tracePt t="25361" x="1425575" y="2111375"/>
          <p14:tracePt t="25378" x="1498600" y="2111375"/>
          <p14:tracePt t="25394" x="1543050" y="2111375"/>
          <p14:tracePt t="25410" x="1571625" y="2111375"/>
          <p14:tracePt t="25427" x="1606550" y="2111375"/>
          <p14:tracePt t="25443" x="1616075" y="2111375"/>
          <p14:tracePt t="25460" x="1625600" y="2108200"/>
          <p14:tracePt t="25477" x="1666875" y="2092325"/>
          <p14:tracePt t="25493" x="1695450" y="2085975"/>
          <p14:tracePt t="25511" x="1758950" y="2073275"/>
          <p14:tracePt t="25527" x="1889125" y="2054225"/>
          <p14:tracePt t="25544" x="1939925" y="2054225"/>
          <p14:tracePt t="25560" x="1962150" y="2054225"/>
          <p14:tracePt t="25577" x="1978025" y="2054225"/>
          <p14:tracePt t="25594" x="2000250" y="2047875"/>
          <p14:tracePt t="25610" x="2022475" y="2038350"/>
          <p14:tracePt t="25627" x="2133600" y="2016125"/>
          <p14:tracePt t="25644" x="2282825" y="2006600"/>
          <p14:tracePt t="25660" x="2454275" y="2006600"/>
          <p14:tracePt t="25677" x="2673350" y="2006600"/>
          <p14:tracePt t="25694" x="2724150" y="2006600"/>
          <p14:tracePt t="25710" x="2746375" y="2006600"/>
          <p14:tracePt t="25727" x="2778125" y="2006600"/>
          <p14:tracePt t="25743" x="2794000" y="2006600"/>
          <p14:tracePt t="25761" x="2816225" y="2000250"/>
          <p14:tracePt t="25777" x="2867025" y="1981200"/>
          <p14:tracePt t="25794" x="2924175" y="1981200"/>
          <p14:tracePt t="25810" x="3003550" y="1981200"/>
          <p14:tracePt t="25828" x="3111500" y="1981200"/>
          <p14:tracePt t="25844" x="3140075" y="1981200"/>
          <p14:tracePt t="25861" x="3168650" y="1981200"/>
          <p14:tracePt t="25877" x="3184525" y="1981200"/>
          <p14:tracePt t="25894" x="3194050" y="1978025"/>
          <p14:tracePt t="25911" x="3206750" y="1971675"/>
          <p14:tracePt t="25927" x="3222625" y="1971675"/>
          <p14:tracePt t="25944" x="3238500" y="1971675"/>
          <p14:tracePt t="25960" x="3248025" y="1971675"/>
          <p14:tracePt t="25977" x="3267075" y="1971675"/>
          <p14:tracePt t="27069" x="3295650" y="1974850"/>
          <p14:tracePt t="27077" x="3343275" y="1984375"/>
          <p14:tracePt t="27096" x="3473450" y="2000250"/>
          <p14:tracePt t="27111" x="3702050" y="2000250"/>
          <p14:tracePt t="27128" x="3816350" y="2000250"/>
          <p14:tracePt t="27144" x="3921125" y="2000250"/>
          <p14:tracePt t="27177" x="4184650" y="2000250"/>
          <p14:tracePt t="27211" x="4441825" y="2000250"/>
          <p14:tracePt t="27228" x="4537075" y="2009775"/>
          <p14:tracePt t="27244" x="4597400" y="2009775"/>
          <p14:tracePt t="27261" x="4657725" y="2009775"/>
          <p14:tracePt t="27278" x="4702175" y="2009775"/>
          <p14:tracePt t="27296" x="4752975" y="2000250"/>
          <p14:tracePt t="27311" x="4797425" y="1987550"/>
          <p14:tracePt t="27327" x="4841875" y="1974850"/>
          <p14:tracePt t="27331" x="4860925" y="1974850"/>
          <p14:tracePt t="27345" x="4905375" y="1968500"/>
          <p14:tracePt t="27361" x="4933950" y="1968500"/>
          <p14:tracePt t="27378" x="4972050" y="1968500"/>
          <p14:tracePt t="27395" x="5010150" y="1962150"/>
          <p14:tracePt t="27411" x="5022850" y="1962150"/>
          <p14:tracePt t="27427" x="5035550" y="1952625"/>
          <p14:tracePt t="27445" x="5070475" y="1939925"/>
          <p14:tracePt t="27460" x="5092700" y="1933575"/>
          <p14:tracePt t="27477" x="5118100" y="1917700"/>
          <p14:tracePt t="27493" x="5153025" y="1911350"/>
          <p14:tracePt t="27510" x="5194300" y="1898650"/>
          <p14:tracePt t="27527" x="5210175" y="1898650"/>
          <p14:tracePt t="27545" x="5226050" y="1898650"/>
          <p14:tracePt t="27560" x="5241925" y="1898650"/>
          <p14:tracePt t="27646" x="5245100" y="1898650"/>
          <p14:tracePt t="27660" x="5251450" y="1898650"/>
          <p14:tracePt t="27667" x="5254625" y="1898650"/>
          <p14:tracePt t="27677" x="5260975" y="1898650"/>
          <p14:tracePt t="27694" x="5264150" y="1898650"/>
          <p14:tracePt t="28752" x="5311775" y="1908175"/>
          <p14:tracePt t="28759" x="5384800" y="1927225"/>
          <p14:tracePt t="28778" x="5461000" y="1955800"/>
          <p14:tracePt t="28795" x="5537200" y="1990725"/>
          <p14:tracePt t="28811" x="5581650" y="2003425"/>
          <p14:tracePt t="28827" x="5676900" y="2019300"/>
          <p14:tracePt t="28843" x="5911850" y="2057400"/>
          <p14:tracePt t="28876" x="6267450" y="2092325"/>
          <p14:tracePt t="28878" x="6327775" y="2101850"/>
          <p14:tracePt t="28911" x="6454775" y="2114550"/>
          <p14:tracePt t="28927" x="6499225" y="2114550"/>
          <p14:tracePt t="28944" x="6594475" y="2114550"/>
          <p14:tracePt t="28961" x="6677025" y="2114550"/>
          <p14:tracePt t="28977" x="6756400" y="2114550"/>
          <p14:tracePt t="28993" x="6851650" y="2114550"/>
          <p14:tracePt t="29010" x="6905625" y="2114550"/>
          <p14:tracePt t="29027" x="6956425" y="2114550"/>
          <p14:tracePt t="29044" x="7019925" y="2114550"/>
          <p14:tracePt t="29060" x="7048500" y="2114550"/>
          <p14:tracePt t="29078" x="7086600" y="2111375"/>
          <p14:tracePt t="29094" x="7146925" y="2108200"/>
          <p14:tracePt t="29110" x="7200900" y="2092325"/>
          <p14:tracePt t="29127" x="7264400" y="2085975"/>
          <p14:tracePt t="29143" x="7362825" y="2070100"/>
          <p14:tracePt t="29160" x="7416800" y="2070100"/>
          <p14:tracePt t="29176" x="7451725" y="2070100"/>
          <p14:tracePt t="29193" x="7486650" y="2054225"/>
          <p14:tracePt t="29210" x="7518400" y="2041525"/>
          <p14:tracePt t="29227" x="7540625" y="2028825"/>
          <p14:tracePt t="29244" x="7597775" y="2009775"/>
          <p14:tracePt t="29260" x="7645400" y="1990725"/>
          <p14:tracePt t="29277" x="7689850" y="1978025"/>
          <p14:tracePt t="29293" x="7724775" y="1968500"/>
          <p14:tracePt t="29311" x="7747000" y="1955800"/>
          <p14:tracePt t="29328" x="7762875" y="1946275"/>
          <p14:tracePt t="29344" x="7772400" y="1946275"/>
          <p14:tracePt t="29360" x="7781925" y="1939925"/>
          <p14:tracePt t="29377" x="7781925" y="1936750"/>
          <p14:tracePt t="29407" x="7785100" y="1936750"/>
          <p14:tracePt t="29444" x="7785100" y="1930400"/>
          <p14:tracePt t="29956" x="7785100" y="1927225"/>
          <p14:tracePt t="30421" x="7823200" y="1933575"/>
          <p14:tracePt t="30428" x="7874000" y="1943100"/>
          <p14:tracePt t="30444" x="7947025" y="1955800"/>
          <p14:tracePt t="30460" x="7985125" y="1955800"/>
          <p14:tracePt t="30478" x="8023225" y="1955800"/>
          <p14:tracePt t="30494" x="8051800" y="1955800"/>
          <p14:tracePt t="30510" x="8067675" y="1955800"/>
          <p14:tracePt t="30543" x="8093075" y="1949450"/>
          <p14:tracePt t="30576" x="8112125" y="1949450"/>
          <p14:tracePt t="30593" x="8118475" y="1949450"/>
          <p14:tracePt t="30628" x="8118475" y="1946275"/>
          <p14:tracePt t="30644" x="8112125" y="1936750"/>
          <p14:tracePt t="30660" x="8089900" y="1924050"/>
          <p14:tracePt t="30677" x="7874000" y="1825625"/>
          <p14:tracePt t="30694" x="7591425" y="1752600"/>
          <p14:tracePt t="30712" x="6969125" y="1663700"/>
          <p14:tracePt t="30729" x="6511925" y="1625600"/>
          <p14:tracePt t="30746" x="5994400" y="1609725"/>
          <p14:tracePt t="30762" x="5270500" y="1609725"/>
          <p14:tracePt t="30779" x="4838700" y="1631950"/>
          <p14:tracePt t="30794" x="4470400" y="1670050"/>
          <p14:tracePt t="30810" x="4079875" y="1704975"/>
          <p14:tracePt t="30827" x="3648075" y="1746250"/>
          <p14:tracePt t="30844" x="3381375" y="1787525"/>
          <p14:tracePt t="30861" x="3057525" y="1844675"/>
          <p14:tracePt t="30877" x="2870200" y="1892300"/>
          <p14:tracePt t="30894" x="2727325" y="1936750"/>
          <p14:tracePt t="30911" x="2559050" y="1987550"/>
          <p14:tracePt t="30927" x="2466975" y="2028825"/>
          <p14:tracePt t="30944" x="2416175" y="2041525"/>
          <p14:tracePt t="30961" x="2384425" y="2047875"/>
          <p14:tracePt t="31255" x="2359025" y="2054225"/>
          <p14:tracePt t="31262" x="2333625" y="2060575"/>
          <p14:tracePt t="31277" x="2289175" y="2073275"/>
          <p14:tracePt t="31294" x="2232025" y="2085975"/>
          <p14:tracePt t="31311" x="2143125" y="2114550"/>
          <p14:tracePt t="31328" x="2089150" y="2127250"/>
          <p14:tracePt t="31344" x="2035175" y="2139950"/>
          <p14:tracePt t="31376" x="1933575" y="2181225"/>
          <p14:tracePt t="31410" x="1879600" y="2206625"/>
          <p14:tracePt t="31427" x="1866900" y="2206625"/>
          <p14:tracePt t="31443" x="1854200" y="2206625"/>
          <p14:tracePt t="31460" x="1841500" y="2206625"/>
          <p14:tracePt t="32389" x="1835150" y="2206625"/>
          <p14:tracePt t="32411" x="1831975" y="2200275"/>
          <p14:tracePt t="32428" x="1822450" y="2200275"/>
          <p14:tracePt t="39059" x="1831975" y="2235200"/>
          <p14:tracePt t="39065" x="1847850" y="2282825"/>
          <p14:tracePt t="39076" x="1863725" y="2320925"/>
          <p14:tracePt t="39093" x="1939925" y="2473325"/>
          <p14:tracePt t="39126" x="2038350" y="2740025"/>
          <p14:tracePt t="39159" x="2082800" y="2949575"/>
          <p14:tracePt t="39177" x="2082800" y="3000375"/>
          <p14:tracePt t="39193" x="2082800" y="3101975"/>
          <p14:tracePt t="39210" x="2082800" y="3152775"/>
          <p14:tracePt t="39227" x="2082800" y="3190875"/>
          <p14:tracePt t="39243" x="2082800" y="3254375"/>
          <p14:tracePt t="39259" x="2089150" y="3282950"/>
          <p14:tracePt t="39276" x="2089150" y="3305175"/>
          <p14:tracePt t="39292" x="2089150" y="3340100"/>
          <p14:tracePt t="39309" x="2089150" y="3349625"/>
          <p14:tracePt t="39326" x="2089150" y="3359150"/>
          <p14:tracePt t="39342" x="2089150" y="3371850"/>
          <p14:tracePt t="39359" x="2101850" y="3387725"/>
          <p14:tracePt t="39376" x="2101850" y="3397250"/>
          <p14:tracePt t="39392" x="2101850" y="3413125"/>
          <p14:tracePt t="39409" x="2101850" y="3419475"/>
          <p14:tracePt t="39472" x="2098675" y="3419475"/>
          <p14:tracePt t="39479" x="2092325" y="3419475"/>
          <p14:tracePt t="39493" x="2082800" y="3416300"/>
          <p14:tracePt t="39510" x="2066925" y="3406775"/>
          <p14:tracePt t="39526" x="2051050" y="3390900"/>
          <p14:tracePt t="39542" x="1974850" y="3327400"/>
          <p14:tracePt t="39559" x="1898650" y="3251200"/>
          <p14:tracePt t="39576" x="1816100" y="3178175"/>
          <p14:tracePt t="39592" x="1711325" y="3070225"/>
          <p14:tracePt t="39609" x="1660525" y="3019425"/>
          <p14:tracePt t="39626" x="1612900" y="2994025"/>
          <p14:tracePt t="39643" x="1577975" y="2955925"/>
          <p14:tracePt t="39659" x="1546225" y="2936875"/>
          <p14:tracePt t="39676" x="1514475" y="2927350"/>
          <p14:tracePt t="39692" x="1466850" y="2901950"/>
          <p14:tracePt t="39709" x="1435100" y="2889250"/>
          <p14:tracePt t="39727" x="1406525" y="2876550"/>
          <p14:tracePt t="39742" x="1397000" y="2876550"/>
          <p14:tracePt t="39759" x="1381125" y="2876550"/>
          <p14:tracePt t="39776" x="1368425" y="2876550"/>
          <p14:tracePt t="39792" x="1355725" y="2876550"/>
          <p14:tracePt t="39809" x="1346200" y="2876550"/>
          <p14:tracePt t="39826" x="1333500" y="2876550"/>
          <p14:tracePt t="39842" x="1317625" y="2876550"/>
          <p14:tracePt t="39859" x="1308100" y="2876550"/>
          <p14:tracePt t="39876" x="1289050" y="2876550"/>
          <p14:tracePt t="39893" x="1276350" y="2876550"/>
          <p14:tracePt t="39965" x="1273175" y="2876550"/>
          <p14:tracePt t="40070" x="1279525" y="2876550"/>
          <p14:tracePt t="40076" x="1285875" y="2876550"/>
          <p14:tracePt t="40092" x="1298575" y="2876550"/>
          <p14:tracePt t="40109" x="1308100" y="2876550"/>
          <p14:tracePt t="40126" x="1314450" y="2876550"/>
          <p14:tracePt t="40142" x="1317625" y="2876550"/>
          <p14:tracePt t="40160" x="1330325" y="2876550"/>
          <p14:tracePt t="40177" x="1343025" y="2873375"/>
          <p14:tracePt t="40193" x="1355725" y="2867025"/>
          <p14:tracePt t="40209" x="1365250" y="2851150"/>
          <p14:tracePt t="40226" x="1377950" y="2841625"/>
          <p14:tracePt t="40242" x="1393825" y="2838450"/>
          <p14:tracePt t="40259" x="1403350" y="2832100"/>
          <p14:tracePt t="40276" x="1412875" y="2825750"/>
          <p14:tracePt t="40309" x="1412875" y="2822575"/>
          <p14:tracePt t="44756" x="1485900" y="2847975"/>
          <p14:tracePt t="44763" x="1558925" y="2873375"/>
          <p14:tracePt t="44776" x="1651000" y="2911475"/>
          <p14:tracePt t="44792" x="1920875" y="2987675"/>
          <p14:tracePt t="44809" x="2085975" y="3022600"/>
          <p14:tracePt t="44826" x="2225675" y="3041650"/>
          <p14:tracePt t="44859" x="2581275" y="3041650"/>
          <p14:tracePt t="44892" x="2940050" y="3009900"/>
          <p14:tracePt t="44909" x="3035300" y="2994025"/>
          <p14:tracePt t="44927" x="3121025" y="2994025"/>
          <p14:tracePt t="44943" x="3175000" y="2987675"/>
          <p14:tracePt t="44959" x="3219450" y="2974975"/>
          <p14:tracePt t="44977" x="3276600" y="2968625"/>
          <p14:tracePt t="44992" x="3295650" y="2968625"/>
          <p14:tracePt t="45009" x="3321050" y="2955925"/>
          <p14:tracePt t="45027" x="3362325" y="2949575"/>
          <p14:tracePt t="45043" x="3371850" y="2933700"/>
          <p14:tracePt t="45059" x="3387725" y="2933700"/>
          <p14:tracePt t="45077" x="3400425" y="2930525"/>
          <p14:tracePt t="45099" x="3400425" y="2924175"/>
          <p14:tracePt t="45109" x="3400425" y="2921000"/>
          <p14:tracePt t="45127" x="3400425" y="2905125"/>
          <p14:tracePt t="45142" x="3400425" y="2895600"/>
          <p14:tracePt t="45159" x="3400425" y="2886075"/>
          <p14:tracePt t="45176" x="3375025" y="2886075"/>
          <p14:tracePt t="45192" x="3343275" y="2873375"/>
          <p14:tracePt t="45209" x="3282950" y="2873375"/>
          <p14:tracePt t="45226" x="3146425" y="2873375"/>
          <p14:tracePt t="45242" x="3038475" y="2886075"/>
          <p14:tracePt t="45258" x="2943225" y="2901950"/>
          <p14:tracePt t="45275" x="2819400" y="2924175"/>
          <p14:tracePt t="45292" x="2768600" y="2936875"/>
          <p14:tracePt t="45308" x="2736850" y="2949575"/>
          <p14:tracePt t="45326" x="2708275" y="2968625"/>
          <p14:tracePt t="45342" x="2698750" y="2971800"/>
          <p14:tracePt t="45359" x="2689225" y="2971800"/>
          <p14:tracePt t="45376" x="2673350" y="2971800"/>
          <p14:tracePt t="45441" x="2676525" y="2971800"/>
          <p14:tracePt t="45447" x="2679700" y="2971800"/>
          <p14:tracePt t="45458" x="2686050" y="2971800"/>
          <p14:tracePt t="45476" x="2705100" y="2971800"/>
          <p14:tracePt t="45491" x="2736850" y="2968625"/>
          <p14:tracePt t="45508" x="2765425" y="2949575"/>
          <p14:tracePt t="45526" x="2822575" y="2930525"/>
          <p14:tracePt t="45542" x="2860675" y="2921000"/>
          <p14:tracePt t="45558" x="2892425" y="2908300"/>
          <p14:tracePt t="45576" x="2949575" y="2895600"/>
          <p14:tracePt t="45592" x="2994025" y="2882900"/>
          <p14:tracePt t="45608" x="3028950" y="2882900"/>
          <p14:tracePt t="45625" x="3108325" y="2886075"/>
          <p14:tracePt t="46105" x="3133725" y="2892425"/>
          <p14:tracePt t="46111" x="3181350" y="2892425"/>
          <p14:tracePt t="46125" x="3260725" y="2892425"/>
          <p14:tracePt t="46142" x="3321050" y="2892425"/>
          <p14:tracePt t="46159" x="3365500" y="2892425"/>
          <p14:tracePt t="46175" x="3429000" y="2892425"/>
          <p14:tracePt t="46192" x="3479800" y="2892425"/>
          <p14:tracePt t="46226" x="3692525" y="2905125"/>
          <p14:tracePt t="46259" x="3937000" y="2924175"/>
          <p14:tracePt t="46276" x="4143375" y="2933700"/>
          <p14:tracePt t="46293" x="4238625" y="2933700"/>
          <p14:tracePt t="46309" x="4330700" y="2933700"/>
          <p14:tracePt t="46326" x="4425950" y="2933700"/>
          <p14:tracePt t="46342" x="4486275" y="2933700"/>
          <p14:tracePt t="46359" x="4549775" y="2940050"/>
          <p14:tracePt t="46375" x="4660900" y="2968625"/>
          <p14:tracePt t="46391" x="4746625" y="2984500"/>
          <p14:tracePt t="46408" x="4819650" y="3000375"/>
          <p14:tracePt t="46426" x="4908550" y="3000375"/>
          <p14:tracePt t="46443" x="4943475" y="3000375"/>
          <p14:tracePt t="46459" x="4975225" y="3000375"/>
          <p14:tracePt t="46476" x="4987925" y="3000375"/>
          <p14:tracePt t="46492" x="4994275" y="3000375"/>
          <p14:tracePt t="46597" x="4991100" y="3000375"/>
          <p14:tracePt t="46606" x="4987925" y="3003550"/>
          <p14:tracePt t="46618" x="4978400" y="3013075"/>
          <p14:tracePt t="46627" x="4972050" y="3013075"/>
          <p14:tracePt t="46641" x="4956175" y="3025775"/>
          <p14:tracePt t="46658" x="4940300" y="3032125"/>
          <p14:tracePt t="46675" x="4899025" y="3048000"/>
          <p14:tracePt t="46692" x="4873625" y="3060700"/>
          <p14:tracePt t="46708" x="4851400" y="3067050"/>
          <p14:tracePt t="46725" x="4810125" y="3086100"/>
          <p14:tracePt t="46742" x="4781550" y="3089275"/>
          <p14:tracePt t="46759" x="4756150" y="3095625"/>
          <p14:tracePt t="46775" x="4737100" y="3095625"/>
          <p14:tracePt t="46792" x="4714875" y="3095625"/>
          <p14:tracePt t="46809" x="4689475" y="3095625"/>
          <p14:tracePt t="46825" x="4660900" y="3095625"/>
          <p14:tracePt t="46841" x="4651375" y="3095625"/>
          <p14:tracePt t="46858" x="4641850" y="3095625"/>
          <p14:tracePt t="46876" x="4619625" y="3095625"/>
          <p14:tracePt t="46892" x="4610100" y="3095625"/>
          <p14:tracePt t="46909" x="4597400" y="3095625"/>
          <p14:tracePt t="46925" x="4591050" y="3095625"/>
          <p14:tracePt t="46942" x="4584700" y="3079750"/>
          <p14:tracePt t="46959" x="4581525" y="3063875"/>
          <p14:tracePt t="46975" x="4581525" y="3060700"/>
          <p14:tracePt t="46992" x="4581525" y="3051175"/>
          <p14:tracePt t="47026" x="4581525" y="3044825"/>
          <p14:tracePt t="47060" x="4581525" y="3038475"/>
          <p14:tracePt t="47688" x="4581525" y="3035300"/>
          <p14:tracePt t="47694" x="4594225" y="3035300"/>
          <p14:tracePt t="47709" x="4629150" y="3035300"/>
          <p14:tracePt t="47725" x="4667250" y="3035300"/>
          <p14:tracePt t="47742" x="4718050" y="3035300"/>
          <p14:tracePt t="47759" x="4845050" y="3035300"/>
          <p14:tracePt t="47791" x="5038725" y="3003550"/>
          <p14:tracePt t="47826" x="5356225" y="2962275"/>
          <p14:tracePt t="47842" x="5448300" y="2962275"/>
          <p14:tracePt t="47859" x="5565775" y="2962275"/>
          <p14:tracePt t="47875" x="5610225" y="2962275"/>
          <p14:tracePt t="47892" x="5654675" y="2965450"/>
          <p14:tracePt t="47908" x="5692775" y="2965450"/>
          <p14:tracePt t="47925" x="5711825" y="2971800"/>
          <p14:tracePt t="47942" x="5721350" y="2971800"/>
          <p14:tracePt t="47959" x="5724525" y="2981325"/>
          <p14:tracePt t="48408" x="5718175" y="2981325"/>
          <p14:tracePt t="48424" x="5711825" y="2981325"/>
          <p14:tracePt t="48434" x="5708650" y="2981325"/>
          <p14:tracePt t="48630" x="5702300" y="2981325"/>
          <p14:tracePt t="48637" x="5699125" y="2981325"/>
          <p14:tracePt t="48644" x="5692775" y="2981325"/>
          <p14:tracePt t="48659" x="5683250" y="2981325"/>
          <p14:tracePt t="48721" x="5680075" y="2981325"/>
          <p14:tracePt t="50165" x="5638800" y="2987675"/>
          <p14:tracePt t="50174" x="5581650" y="2997200"/>
          <p14:tracePt t="50192" x="5413375" y="3019425"/>
          <p14:tracePt t="50208" x="5241925" y="3038475"/>
          <p14:tracePt t="50225" x="4965700" y="3076575"/>
          <p14:tracePt t="50241" x="4759325" y="3095625"/>
          <p14:tracePt t="50258" x="4575175" y="3111500"/>
          <p14:tracePt t="50291" x="4124325" y="3168650"/>
          <p14:tracePt t="50326" x="3768725" y="3267075"/>
          <p14:tracePt t="50342" x="3660775" y="3292475"/>
          <p14:tracePt t="50358" x="3571875" y="3314700"/>
          <p14:tracePt t="50375" x="3416300" y="3346450"/>
          <p14:tracePt t="50391" x="3324225" y="3346450"/>
          <p14:tracePt t="50408" x="3238500" y="3355975"/>
          <p14:tracePt t="50425" x="3152775" y="3368675"/>
          <p14:tracePt t="50441" x="3114675" y="3375025"/>
          <p14:tracePt t="50458" x="3060700" y="3387725"/>
          <p14:tracePt t="50475" x="2968625" y="3416300"/>
          <p14:tracePt t="50491" x="2905125" y="3429000"/>
          <p14:tracePt t="50508" x="2835275" y="3429000"/>
          <p14:tracePt t="50525" x="2705100" y="3438525"/>
          <p14:tracePt t="50541" x="2622550" y="3444875"/>
          <p14:tracePt t="50558" x="2536825" y="3454400"/>
          <p14:tracePt t="50575" x="2432050" y="3454400"/>
          <p14:tracePt t="50591" x="2381250" y="3454400"/>
          <p14:tracePt t="50608" x="2320925" y="3454400"/>
          <p14:tracePt t="50626" x="2225675" y="3454400"/>
          <p14:tracePt t="50642" x="2165350" y="3454400"/>
          <p14:tracePt t="50659" x="2114550" y="3454400"/>
          <p14:tracePt t="50662" x="2089150" y="3454400"/>
          <p14:tracePt t="50675" x="2054225" y="3454400"/>
          <p14:tracePt t="50692" x="2009775" y="3454400"/>
          <p14:tracePt t="50708" x="1965325" y="3454400"/>
          <p14:tracePt t="50725" x="1901825" y="3454400"/>
          <p14:tracePt t="50741" x="1873250" y="3454400"/>
          <p14:tracePt t="50758" x="1844675" y="3454400"/>
          <p14:tracePt t="50775" x="1812925" y="3454400"/>
          <p14:tracePt t="50791" x="1797050" y="3454400"/>
          <p14:tracePt t="50808" x="1784350" y="3454400"/>
          <p14:tracePt t="50825" x="1771650" y="3454400"/>
          <p14:tracePt t="50842" x="1762125" y="3454400"/>
          <p14:tracePt t="50858" x="1746250" y="3454400"/>
          <p14:tracePt t="50875" x="1727200" y="3454400"/>
          <p14:tracePt t="50891" x="1711325" y="3454400"/>
          <p14:tracePt t="50908" x="1682750" y="3454400"/>
          <p14:tracePt t="50925" x="1663700" y="3454400"/>
          <p14:tracePt t="50942" x="1647825" y="3454400"/>
          <p14:tracePt t="50959" x="1638300" y="3451225"/>
          <p14:tracePt t="50975" x="1622425" y="3448050"/>
          <p14:tracePt t="50992" x="1612900" y="3448050"/>
          <p14:tracePt t="51008" x="1597025" y="3448050"/>
          <p14:tracePt t="51025" x="1584325" y="3448050"/>
          <p14:tracePt t="51042" x="1574800" y="3448050"/>
          <p14:tracePt t="51058" x="1565275" y="3448050"/>
          <p14:tracePt t="51075" x="1565275" y="3441700"/>
          <p14:tracePt t="51110" x="1558925" y="3441700"/>
          <p14:tracePt t="51482" x="1562100" y="3441700"/>
          <p14:tracePt t="51490" x="1565275" y="3435350"/>
          <p14:tracePt t="51497" x="1571625" y="3432175"/>
          <p14:tracePt t="51508" x="1574800" y="3425825"/>
          <p14:tracePt t="51525" x="1609725" y="3409950"/>
          <p14:tracePt t="51541" x="1635125" y="3394075"/>
          <p14:tracePt t="51558" x="1657350" y="3387725"/>
          <p14:tracePt t="51591" x="1698625" y="3381375"/>
          <p14:tracePt t="51625" x="1730375" y="3378200"/>
          <p14:tracePt t="51642" x="1739900" y="3378200"/>
          <p14:tracePt t="51659" x="1752600" y="3378200"/>
          <p14:tracePt t="51675" x="1774825" y="3378200"/>
          <p14:tracePt t="51691" x="1790700" y="3378200"/>
          <p14:tracePt t="51708" x="1812925" y="3378200"/>
          <p14:tracePt t="51725" x="1831975" y="3378200"/>
          <p14:tracePt t="51741" x="1847850" y="3378200"/>
          <p14:tracePt t="51759" x="1873250" y="3378200"/>
          <p14:tracePt t="51775" x="1889125" y="3378200"/>
          <p14:tracePt t="51792" x="1911350" y="3378200"/>
          <p14:tracePt t="51808" x="1958975" y="3378200"/>
          <p14:tracePt t="51825" x="1997075" y="3378200"/>
          <p14:tracePt t="51841" x="2025650" y="3378200"/>
          <p14:tracePt t="51858" x="2063750" y="3378200"/>
          <p14:tracePt t="51874" x="2085975" y="3378200"/>
          <p14:tracePt t="51891" x="2117725" y="3378200"/>
          <p14:tracePt t="51908" x="2149475" y="3378200"/>
          <p14:tracePt t="51925" x="2193925" y="3378200"/>
          <p14:tracePt t="51941" x="2238375" y="3378200"/>
          <p14:tracePt t="51958" x="2286000" y="3378200"/>
          <p14:tracePt t="51974" x="2308225" y="3371850"/>
          <p14:tracePt t="51991" x="2324100" y="3371850"/>
          <p14:tracePt t="52008" x="2343150" y="3365500"/>
          <p14:tracePt t="52025" x="2352675" y="3365500"/>
          <p14:tracePt t="52042" x="2368550" y="3365500"/>
          <p14:tracePt t="52058" x="2409825" y="3365500"/>
          <p14:tracePt t="52074" x="2425700" y="3365500"/>
          <p14:tracePt t="52091" x="2435225" y="3365500"/>
          <p14:tracePt t="52108" x="2454275" y="3365500"/>
          <p14:tracePt t="52124" x="2457450" y="3365500"/>
          <p14:tracePt t="52167" x="2463800" y="3365500"/>
          <p14:tracePt t="52175" x="2470150" y="3365500"/>
          <p14:tracePt t="52191" x="2479675" y="3365500"/>
          <p14:tracePt t="52195" x="2482850" y="3365500"/>
          <p14:tracePt t="52208" x="2498725" y="3365500"/>
          <p14:tracePt t="52225" x="2508250" y="3365500"/>
          <p14:tracePt t="52241" x="2517775" y="3365500"/>
          <p14:tracePt t="52258" x="2533650" y="3365500"/>
          <p14:tracePt t="52291" x="2546350" y="3365500"/>
          <p14:tracePt t="52308" x="2562225" y="3365500"/>
          <p14:tracePt t="52325" x="2584450" y="3365500"/>
          <p14:tracePt t="52342" x="2628900" y="3365500"/>
          <p14:tracePt t="52358" x="2698750" y="3365500"/>
          <p14:tracePt t="52374" x="2727325" y="3365500"/>
          <p14:tracePt t="52391" x="2736850" y="3365500"/>
          <p14:tracePt t="52408" x="2752725" y="3365500"/>
          <p14:tracePt t="52424" x="2762250" y="3365500"/>
          <p14:tracePt t="52441" x="2778125" y="3365500"/>
          <p14:tracePt t="52458" x="2797175" y="3365500"/>
          <p14:tracePt t="52475" x="2825750" y="3365500"/>
          <p14:tracePt t="52492" x="2847975" y="3365500"/>
          <p14:tracePt t="52507" x="2882900" y="3365500"/>
          <p14:tracePt t="52524" x="2892425" y="3365500"/>
          <p14:tracePt t="52541" x="2901950" y="3365500"/>
          <p14:tracePt t="52558" x="2914650" y="3365500"/>
          <p14:tracePt t="52575" x="2936875" y="3365500"/>
          <p14:tracePt t="52592" x="2959100" y="3365500"/>
          <p14:tracePt t="52608" x="3022600" y="3359150"/>
          <p14:tracePt t="52625" x="3067050" y="3359150"/>
          <p14:tracePt t="52641" x="3101975" y="3359150"/>
          <p14:tracePt t="52658" x="3155950" y="3359150"/>
          <p14:tracePt t="52675" x="3200400" y="3359150"/>
          <p14:tracePt t="52692" x="3254375" y="3359150"/>
          <p14:tracePt t="52695" x="3279775" y="3359150"/>
          <p14:tracePt t="52708" x="3352800" y="3346450"/>
          <p14:tracePt t="52724" x="3435350" y="3327400"/>
          <p14:tracePt t="52742" x="3565525" y="3321050"/>
          <p14:tracePt t="52757" x="3727450" y="3321050"/>
          <p14:tracePt t="52774" x="3797300" y="3321050"/>
          <p14:tracePt t="52791" x="3825875" y="3321050"/>
          <p14:tracePt t="52808" x="3860800" y="3321050"/>
          <p14:tracePt t="52824" x="3876675" y="3321050"/>
          <p14:tracePt t="52842" x="3886200" y="3321050"/>
          <p14:tracePt t="52859" x="3911600" y="3321050"/>
          <p14:tracePt t="52875" x="3927475" y="3321050"/>
          <p14:tracePt t="52891" x="3943350" y="3321050"/>
          <p14:tracePt t="52908" x="3962400" y="3321050"/>
          <p14:tracePt t="52924" x="3971925" y="3321050"/>
          <p14:tracePt t="52942" x="3978275" y="3321050"/>
          <p14:tracePt t="52994" x="3975100" y="3321050"/>
          <p14:tracePt t="53005" x="3968750" y="3321050"/>
          <p14:tracePt t="53016" x="3959225" y="3321050"/>
          <p14:tracePt t="53026" x="3949700" y="3321050"/>
          <p14:tracePt t="53041" x="3933825" y="3321050"/>
          <p14:tracePt t="53057" x="3870325" y="3308350"/>
          <p14:tracePt t="53074" x="3787775" y="3308350"/>
          <p14:tracePt t="53093" x="3689350" y="3308350"/>
          <p14:tracePt t="53109" x="3638550" y="3308350"/>
          <p14:tracePt t="53125" x="3594100" y="3308350"/>
          <p14:tracePt t="53143" x="3536950" y="3308350"/>
          <p14:tracePt t="53158" x="3517900" y="3308350"/>
          <p14:tracePt t="53175" x="3473450" y="3308350"/>
          <p14:tracePt t="53191" x="3435350" y="3308350"/>
          <p14:tracePt t="53207" x="3381375" y="3308350"/>
          <p14:tracePt t="53224" x="3349625" y="3314700"/>
          <p14:tracePt t="53243" x="3317875" y="3321050"/>
          <p14:tracePt t="53258" x="3273425" y="3321050"/>
          <p14:tracePt t="53275" x="3228975" y="3321050"/>
          <p14:tracePt t="53292" x="3165475" y="3321050"/>
          <p14:tracePt t="53308" x="3130550" y="3321050"/>
          <p14:tracePt t="53325" x="3092450" y="3321050"/>
          <p14:tracePt t="53342" x="3051175" y="3317875"/>
          <p14:tracePt t="53358" x="3035300" y="3317875"/>
          <p14:tracePt t="53375" x="3025775" y="3317875"/>
          <p14:tracePt t="53392" x="3000375" y="3317875"/>
          <p14:tracePt t="53407" x="2978150" y="3317875"/>
          <p14:tracePt t="53425" x="2955925" y="3311525"/>
          <p14:tracePt t="53442" x="2876550" y="3292475"/>
          <p14:tracePt t="53458" x="2822575" y="3279775"/>
          <p14:tracePt t="53474" x="2778125" y="3279775"/>
          <p14:tracePt t="53491" x="2730500" y="3279775"/>
          <p14:tracePt t="53508" x="2708275" y="3279775"/>
          <p14:tracePt t="53524" x="2692400" y="3279775"/>
          <p14:tracePt t="53542" x="2673350" y="3279775"/>
          <p14:tracePt t="53557" x="2651125" y="3279775"/>
          <p14:tracePt t="53575" x="2622550" y="3279775"/>
          <p14:tracePt t="53591" x="2581275" y="3279775"/>
          <p14:tracePt t="53607" x="2559050" y="3279775"/>
          <p14:tracePt t="53624" x="2543175" y="3279775"/>
          <p14:tracePt t="53642" x="2524125" y="3279775"/>
          <p14:tracePt t="53658" x="2514600" y="3279775"/>
          <p14:tracePt t="53675" x="2505075" y="3279775"/>
          <p14:tracePt t="53691" x="2489200" y="3279775"/>
          <p14:tracePt t="53708" x="2473325" y="3279775"/>
          <p14:tracePt t="53724" x="2463800" y="3279775"/>
          <p14:tracePt t="53741" x="2451100" y="3279775"/>
          <p14:tracePt t="53758" x="2441575" y="3279775"/>
          <p14:tracePt t="53775" x="2428875" y="3279775"/>
          <p14:tracePt t="53821" x="2425700" y="3279775"/>
          <p14:tracePt t="53949" x="2438400" y="3279775"/>
          <p14:tracePt t="53957" x="2441575" y="3279775"/>
          <p14:tracePt t="53975" x="2451100" y="3279775"/>
          <p14:tracePt t="53991" x="2466975" y="3279775"/>
          <p14:tracePt t="54024" x="2476500" y="3279775"/>
          <p14:tracePt t="54041" x="2501900" y="3279775"/>
          <p14:tracePt t="54058" x="2524125" y="3279775"/>
          <p14:tracePt t="54075" x="2546350" y="3279775"/>
          <p14:tracePt t="54092" x="2562225" y="3279775"/>
          <p14:tracePt t="54108" x="2571750" y="3279775"/>
          <p14:tracePt t="54124" x="2578100" y="3279775"/>
          <p14:tracePt t="54157" x="2581275" y="3279775"/>
          <p14:tracePt t="54174" x="2597150" y="3279775"/>
          <p14:tracePt t="54191" x="2622550" y="3279775"/>
          <p14:tracePt t="54208" x="2667000" y="3282950"/>
          <p14:tracePt t="54212" x="2679700" y="3282950"/>
          <p14:tracePt t="54225" x="2689225" y="3282950"/>
          <p14:tracePt t="54242" x="2724150" y="3282950"/>
          <p14:tracePt t="54258" x="2733675" y="3282950"/>
          <p14:tracePt t="54274" x="2743200" y="3282950"/>
          <p14:tracePt t="54291" x="2762250" y="3282950"/>
          <p14:tracePt t="54308" x="2784475" y="3282950"/>
          <p14:tracePt t="54325" x="2813050" y="3282950"/>
          <p14:tracePt t="54342" x="2876550" y="3273425"/>
          <p14:tracePt t="54358" x="2914650" y="3273425"/>
          <p14:tracePt t="54375" x="2968625" y="3257550"/>
          <p14:tracePt t="54391" x="3022600" y="3251200"/>
          <p14:tracePt t="54407" x="3044825" y="3251200"/>
          <p14:tracePt t="54425" x="3073400" y="3251200"/>
          <p14:tracePt t="54441" x="3121025" y="3251200"/>
          <p14:tracePt t="54457" x="3159125" y="3251200"/>
          <p14:tracePt t="54475" x="3203575" y="3251200"/>
          <p14:tracePt t="54491" x="3273425" y="3251200"/>
          <p14:tracePt t="54507" x="3324225" y="3251200"/>
          <p14:tracePt t="54524" x="3362325" y="3251200"/>
          <p14:tracePt t="54541" x="3416300" y="3251200"/>
          <p14:tracePt t="54558" x="3460750" y="3251200"/>
          <p14:tracePt t="54576" x="3524250" y="3251200"/>
          <p14:tracePt t="54592" x="3575050" y="3251200"/>
          <p14:tracePt t="54608" x="3635375" y="3251200"/>
          <p14:tracePt t="54626" x="3721100" y="3251200"/>
          <p14:tracePt t="54642" x="3756025" y="3251200"/>
          <p14:tracePt t="54658" x="3800475" y="3251200"/>
          <p14:tracePt t="54674" x="3829050" y="3251200"/>
          <p14:tracePt t="54691" x="3863975" y="3251200"/>
          <p14:tracePt t="54707" x="3873500" y="3251200"/>
          <p14:tracePt t="54724" x="3902075" y="3251200"/>
          <p14:tracePt t="54741" x="3914775" y="3251200"/>
          <p14:tracePt t="54757" x="3921125" y="3251200"/>
          <p14:tracePt t="54835" x="3917950" y="3251200"/>
          <p14:tracePt t="54846" x="3914775" y="3251200"/>
          <p14:tracePt t="54858" x="3905250" y="3251200"/>
          <p14:tracePt t="54876" x="3870325" y="3254375"/>
          <p14:tracePt t="54891" x="3806825" y="3270250"/>
          <p14:tracePt t="54908" x="3756025" y="3270250"/>
          <p14:tracePt t="54925" x="3670300" y="3282950"/>
          <p14:tracePt t="54941" x="3638550" y="3282950"/>
          <p14:tracePt t="54957" x="3603625" y="3282950"/>
          <p14:tracePt t="54974" x="3533775" y="3282950"/>
          <p14:tracePt t="54991" x="3473450" y="3282950"/>
          <p14:tracePt t="55008" x="3413125" y="3282950"/>
          <p14:tracePt t="55025" x="3327400" y="3282950"/>
          <p14:tracePt t="55041" x="3276600" y="3282950"/>
          <p14:tracePt t="55058" x="3232150" y="3282950"/>
          <p14:tracePt t="55074" x="3136900" y="3282950"/>
          <p14:tracePt t="55091" x="3079750" y="3282950"/>
          <p14:tracePt t="55108" x="3025775" y="3282950"/>
          <p14:tracePt t="55125" x="2949575" y="3282950"/>
          <p14:tracePt t="55141" x="2911475" y="3279775"/>
          <p14:tracePt t="55158" x="2876550" y="3279775"/>
          <p14:tracePt t="55175" x="2841625" y="3279775"/>
          <p14:tracePt t="55191" x="2825750" y="3279775"/>
          <p14:tracePt t="55208" x="2816225" y="3279775"/>
          <p14:tracePt t="55225" x="2803525" y="3279775"/>
          <p14:tracePt t="55240" x="2790825" y="3279775"/>
          <p14:tracePt t="55257" x="2778125" y="3279775"/>
          <p14:tracePt t="55275" x="2768600" y="3279775"/>
          <p14:tracePt t="55308" x="2768600" y="3267075"/>
          <p14:tracePt t="55325" x="2768600" y="3254375"/>
          <p14:tracePt t="55342" x="2797175" y="3244850"/>
          <p14:tracePt t="55358" x="2819400" y="3244850"/>
          <p14:tracePt t="55374" x="2860675" y="3244850"/>
          <p14:tracePt t="55390" x="2870200" y="3244850"/>
          <p14:tracePt t="55407" x="2879725" y="3244850"/>
          <p14:tracePt t="55425" x="2898775" y="3244850"/>
          <p14:tracePt t="55441" x="2911475" y="3244850"/>
          <p14:tracePt t="55457" x="2921000" y="3244850"/>
          <p14:tracePt t="55561" x="2924175" y="3244850"/>
          <p14:tracePt t="55569" x="2930525" y="3244850"/>
          <p14:tracePt t="55576" x="2933700" y="3244850"/>
          <p14:tracePt t="55591" x="2949575" y="3244850"/>
          <p14:tracePt t="55607" x="2978150" y="3244850"/>
          <p14:tracePt t="55624" x="3041650" y="3260725"/>
          <p14:tracePt t="55641" x="3095625" y="3267075"/>
          <p14:tracePt t="55658" x="3143250" y="3279775"/>
          <p14:tracePt t="55675" x="3213100" y="3279775"/>
          <p14:tracePt t="55691" x="3248025" y="3279775"/>
          <p14:tracePt t="55708" x="3292475" y="3279775"/>
          <p14:tracePt t="55711" x="3311525" y="3279775"/>
          <p14:tracePt t="55725" x="3355975" y="3279775"/>
          <p14:tracePt t="55741" x="3400425" y="3279775"/>
          <p14:tracePt t="55757" x="3429000" y="3279775"/>
          <p14:tracePt t="55774" x="3470275" y="3279775"/>
          <p14:tracePt t="55791" x="3486150" y="3279775"/>
          <p14:tracePt t="55808" x="3495675" y="3279775"/>
          <p14:tracePt t="55825" x="3511550" y="3279775"/>
          <p14:tracePt t="55874" x="3514725" y="3279775"/>
          <p14:tracePt t="55881" x="3521075" y="3279775"/>
          <p14:tracePt t="55890" x="3524250" y="3279775"/>
          <p14:tracePt t="55907" x="3533775" y="3279775"/>
          <p14:tracePt t="55924" x="3549650" y="3279775"/>
          <p14:tracePt t="56033" x="3546475" y="3279775"/>
          <p14:tracePt t="56038" x="3543300" y="3279775"/>
          <p14:tracePt t="56045" x="3536950" y="3279775"/>
          <p14:tracePt t="56057" x="3533775" y="3279775"/>
          <p14:tracePt t="56074" x="3482975" y="3263900"/>
          <p14:tracePt t="56092" x="3397250" y="3241675"/>
          <p14:tracePt t="56109" x="3260725" y="3209925"/>
          <p14:tracePt t="56125" x="3187700" y="3187700"/>
          <p14:tracePt t="56141" x="3140075" y="3181350"/>
          <p14:tracePt t="56157" x="3111500" y="3181350"/>
          <p14:tracePt t="56174" x="3086100" y="3181350"/>
          <p14:tracePt t="56190" x="3063875" y="3181350"/>
          <p14:tracePt t="56207" x="3041650" y="3181350"/>
          <p14:tracePt t="56210" x="3028950" y="3175000"/>
          <p14:tracePt t="56224" x="3000375" y="3162300"/>
          <p14:tracePt t="56240" x="2978150" y="3162300"/>
          <p14:tracePt t="56258" x="2952750" y="3162300"/>
          <p14:tracePt t="56274" x="2943225" y="3162300"/>
          <p14:tracePt t="56291" x="2933700" y="3162300"/>
          <p14:tracePt t="56307" x="2921000" y="3162300"/>
          <p14:tracePt t="56324" x="2917825" y="3162300"/>
          <p14:tracePt t="57436" x="2917825" y="3165475"/>
          <p14:tracePt t="57443" x="2924175" y="3168650"/>
          <p14:tracePt t="57457" x="2933700" y="3178175"/>
          <p14:tracePt t="57474" x="2940050" y="3178175"/>
          <p14:tracePt t="108601" x="2946400" y="3152775"/>
          <p14:tracePt t="108611" x="2946400" y="3092450"/>
          <p14:tracePt t="108623" x="2946400" y="2990850"/>
          <p14:tracePt t="108637" x="2946400" y="2886075"/>
          <p14:tracePt t="108653" x="2921000" y="2743200"/>
          <p14:tracePt t="108671" x="2832100" y="2536825"/>
          <p14:tracePt t="108702" x="2600325" y="2251075"/>
          <p14:tracePt t="108738" x="2260600" y="1984375"/>
          <p14:tracePt t="108755" x="2149475" y="1924050"/>
          <p14:tracePt t="108770" x="1974850" y="1854200"/>
          <p14:tracePt t="108785" x="1870075" y="1838325"/>
          <p14:tracePt t="108802" x="1774825" y="1838325"/>
          <p14:tracePt t="108819" x="1670050" y="1844675"/>
          <p14:tracePt t="108836" x="1511300" y="1901825"/>
          <p14:tracePt t="108852" x="1428750" y="1949450"/>
          <p14:tracePt t="108870" x="1358900" y="1997075"/>
          <p14:tracePt t="108886" x="1308100" y="2047875"/>
          <p14:tracePt t="108903" x="1282700" y="2073275"/>
          <p14:tracePt t="108921" x="1235075" y="2149475"/>
          <p14:tracePt t="108936" x="1222375" y="2212975"/>
          <p14:tracePt t="108952" x="1209675" y="2276475"/>
          <p14:tracePt t="108969" x="1200150" y="2339975"/>
          <p14:tracePt t="108985" x="1200150" y="2416175"/>
          <p14:tracePt t="109002" x="1200150" y="2476500"/>
          <p14:tracePt t="109018" x="1203325" y="2536825"/>
          <p14:tracePt t="109035" x="1222375" y="2609850"/>
          <p14:tracePt t="109052" x="1244600" y="2663825"/>
          <p14:tracePt t="109069" x="1298575" y="2743200"/>
          <p14:tracePt t="109086" x="1352550" y="2794000"/>
          <p14:tracePt t="109102" x="1400175" y="2838450"/>
          <p14:tracePt t="109119" x="1435100" y="2886075"/>
          <p14:tracePt t="109135" x="1473200" y="2927350"/>
          <p14:tracePt t="109152" x="1482725" y="2946400"/>
          <p14:tracePt t="109971" x="1476375" y="2955925"/>
          <p14:tracePt t="109978" x="1470025" y="2968625"/>
          <p14:tracePt t="109986" x="1463675" y="2981325"/>
          <p14:tracePt t="110003" x="1450975" y="3009900"/>
          <p14:tracePt t="110020" x="1431925" y="3025775"/>
          <p14:tracePt t="110036" x="1422400" y="3041650"/>
          <p14:tracePt t="110052" x="1409700" y="3070225"/>
          <p14:tracePt t="110055" x="1403350" y="3082925"/>
          <p14:tracePt t="110085" x="1374775" y="3130550"/>
          <p14:tracePt t="110119" x="1349375" y="3165475"/>
          <p14:tracePt t="110136" x="1336675" y="3184525"/>
          <p14:tracePt t="110153" x="1323975" y="3194050"/>
          <p14:tracePt t="110169" x="1323975" y="3206750"/>
          <p14:tracePt t="110185" x="1323975" y="3216275"/>
          <p14:tracePt t="110202" x="1323975" y="3238500"/>
          <p14:tracePt t="110218" x="1323975" y="3273425"/>
          <p14:tracePt t="110235" x="1336675" y="3302000"/>
          <p14:tracePt t="110252" x="1349375" y="3311525"/>
          <p14:tracePt t="110269" x="1349375" y="3327400"/>
          <p14:tracePt t="110285" x="1349375" y="3343275"/>
          <p14:tracePt t="110302" x="1352550" y="3352800"/>
          <p14:tracePt t="110319" x="1362075" y="3355975"/>
          <p14:tracePt t="110335" x="1384300" y="3355975"/>
          <p14:tracePt t="110352" x="1419225" y="3355975"/>
          <p14:tracePt t="110369" x="1489075" y="3355975"/>
          <p14:tracePt t="110386" x="1527175" y="3355975"/>
          <p14:tracePt t="110403" x="1562100" y="3355975"/>
          <p14:tracePt t="110419" x="1597025" y="3349625"/>
          <p14:tracePt t="110436" x="1619250" y="3336925"/>
          <p14:tracePt t="110452" x="1644650" y="3321050"/>
          <p14:tracePt t="110469" x="1682750" y="3314700"/>
          <p14:tracePt t="110485" x="1714500" y="3314700"/>
          <p14:tracePt t="110502" x="1743075" y="3314700"/>
          <p14:tracePt t="110519" x="1768475" y="3314700"/>
          <p14:tracePt t="110535" x="1778000" y="3314700"/>
          <p14:tracePt t="110553" x="1793875" y="3314700"/>
          <p14:tracePt t="110556" x="1803400" y="3314700"/>
          <p14:tracePt t="110569" x="1825625" y="3314700"/>
          <p14:tracePt t="110585" x="1854200" y="3314700"/>
          <p14:tracePt t="110602" x="1892300" y="3302000"/>
          <p14:tracePt t="110619" x="1987550" y="3302000"/>
          <p14:tracePt t="110635" x="2070100" y="3302000"/>
          <p14:tracePt t="110652" x="2143125" y="3305175"/>
          <p14:tracePt t="110669" x="2238375" y="3311525"/>
          <p14:tracePt t="110686" x="2352675" y="3311525"/>
          <p14:tracePt t="110703" x="2457450" y="3311525"/>
          <p14:tracePt t="110719" x="2606675" y="3311525"/>
          <p14:tracePt t="110736" x="2714625" y="3321050"/>
          <p14:tracePt t="110752" x="2838450" y="3321050"/>
          <p14:tracePt t="110769" x="2968625" y="3321050"/>
          <p14:tracePt t="110785" x="3051175" y="3330575"/>
          <p14:tracePt t="110802" x="3121025" y="3330575"/>
          <p14:tracePt t="110819" x="3232150" y="3346450"/>
          <p14:tracePt t="110836" x="3292475" y="3346450"/>
          <p14:tracePt t="110853" x="3327400" y="3346450"/>
          <p14:tracePt t="110869" x="3371850" y="3330575"/>
          <p14:tracePt t="110885" x="3387725" y="3330575"/>
          <p14:tracePt t="110902" x="3406775" y="3330575"/>
          <p14:tracePt t="110919" x="3432175" y="3324225"/>
          <p14:tracePt t="110935" x="3463925" y="3324225"/>
          <p14:tracePt t="110952" x="3486150" y="3324225"/>
          <p14:tracePt t="110968" x="3540125" y="3324225"/>
          <p14:tracePt t="110985" x="3575050" y="3324225"/>
          <p14:tracePt t="111002" x="3597275" y="3324225"/>
          <p14:tracePt t="111019" x="3638550" y="3324225"/>
          <p14:tracePt t="111035" x="3676650" y="3317875"/>
          <p14:tracePt t="111052" x="3711575" y="3314700"/>
          <p14:tracePt t="111069" x="3784600" y="3298825"/>
          <p14:tracePt t="111085" x="3844925" y="3298825"/>
          <p14:tracePt t="111102" x="3898900" y="3292475"/>
          <p14:tracePt t="111119" x="3952875" y="3292475"/>
          <p14:tracePt t="111135" x="3975100" y="3292475"/>
          <p14:tracePt t="111152" x="3984625" y="3292475"/>
          <p14:tracePt t="111168" x="4003675" y="3292475"/>
          <p14:tracePt t="111185" x="4010025" y="3292475"/>
          <p14:tracePt t="112504" x="4025900" y="3302000"/>
          <p14:tracePt t="112517" x="4044950" y="3314700"/>
          <p14:tracePt t="112529" x="4092575" y="3333750"/>
          <p14:tracePt t="112540" x="4137025" y="3355975"/>
          <p14:tracePt t="112551" x="4181475" y="3368675"/>
          <p14:tracePt t="112568" x="4238625" y="3375025"/>
          <p14:tracePt t="112602" x="4352925" y="3375025"/>
          <p14:tracePt t="112636" x="4419600" y="3375025"/>
          <p14:tracePt t="112653" x="4473575" y="3375025"/>
          <p14:tracePt t="112669" x="4502150" y="3375025"/>
          <p14:tracePt t="112685" x="4540250" y="3375025"/>
          <p14:tracePt t="112702" x="4581525" y="3375025"/>
          <p14:tracePt t="112718" x="4600575" y="3375025"/>
          <p14:tracePt t="112735" x="4616450" y="3375025"/>
          <p14:tracePt t="112752" x="4638675" y="3375025"/>
          <p14:tracePt t="112769" x="4648200" y="3375025"/>
          <p14:tracePt t="112786" x="4657725" y="3375025"/>
          <p14:tracePt t="112803" x="4673600" y="3381375"/>
          <p14:tracePt t="112819" x="4692650" y="3381375"/>
          <p14:tracePt t="112835" x="4714875" y="3384550"/>
          <p14:tracePt t="112852" x="4756150" y="3390900"/>
          <p14:tracePt t="112868" x="4778375" y="3390900"/>
          <p14:tracePt t="112885" x="4800600" y="3390900"/>
          <p14:tracePt t="112902" x="4826000" y="3390900"/>
          <p14:tracePt t="112918" x="4835525" y="3390900"/>
          <p14:tracePt t="112936" x="4857750" y="3390900"/>
          <p14:tracePt t="112952" x="4892675" y="3397250"/>
          <p14:tracePt t="112969" x="4921250" y="3397250"/>
          <p14:tracePt t="112985" x="4943475" y="3397250"/>
          <p14:tracePt t="113001" x="4981575" y="3397250"/>
          <p14:tracePt t="113018" x="5006975" y="3387725"/>
          <p14:tracePt t="113035" x="5035550" y="3378200"/>
          <p14:tracePt t="113052" x="5070475" y="3359150"/>
          <p14:tracePt t="113069" x="5102225" y="3340100"/>
          <p14:tracePt t="113085" x="5111750" y="3340100"/>
          <p14:tracePt t="113089" x="5118100" y="3336925"/>
          <p14:tracePt t="113101" x="5127625" y="3336925"/>
          <p14:tracePt t="113118" x="5143500" y="3336925"/>
          <p14:tracePt t="113135" x="5153025" y="3336925"/>
          <p14:tracePt t="113603" x="5070475" y="3327400"/>
          <p14:tracePt t="113612" x="4930775" y="3327400"/>
          <p14:tracePt t="113623" x="4600575" y="3327400"/>
          <p14:tracePt t="113637" x="4210050" y="3362325"/>
          <p14:tracePt t="113652" x="3790950" y="3413125"/>
          <p14:tracePt t="113669" x="3324225" y="3479800"/>
          <p14:tracePt t="113703" x="2212975" y="3638550"/>
          <p14:tracePt t="113737" x="1600200" y="3698875"/>
          <p14:tracePt t="113754" x="1438275" y="3717925"/>
          <p14:tracePt t="113770" x="1320800" y="3733800"/>
          <p14:tracePt t="113786" x="1193800" y="3790950"/>
          <p14:tracePt t="113802" x="1117600" y="3806825"/>
          <p14:tracePt t="113818" x="1041400" y="3829050"/>
          <p14:tracePt t="113836" x="958850" y="3848100"/>
          <p14:tracePt t="113852" x="904875" y="3867150"/>
          <p14:tracePt t="113869" x="841375" y="3895725"/>
          <p14:tracePt t="113886" x="765175" y="3930650"/>
          <p14:tracePt t="113903" x="711200" y="3949700"/>
          <p14:tracePt t="113919" x="663575" y="3978275"/>
          <p14:tracePt t="113935" x="600075" y="3997325"/>
          <p14:tracePt t="113952" x="561975" y="4010025"/>
          <p14:tracePt t="113968" x="517525" y="4029075"/>
          <p14:tracePt t="113985" x="469900" y="4029075"/>
          <p14:tracePt t="114002" x="454025" y="4029075"/>
          <p14:tracePt t="114018" x="444500" y="4019550"/>
          <p14:tracePt t="114036" x="438150" y="3978275"/>
          <p14:tracePt t="114052" x="441325" y="3943350"/>
          <p14:tracePt t="114068" x="454025" y="3917950"/>
          <p14:tracePt t="114085" x="469900" y="3883025"/>
          <p14:tracePt t="114102" x="469900" y="3867150"/>
          <p14:tracePt t="114118" x="473075" y="3857625"/>
          <p14:tracePt t="114135" x="495300" y="3832225"/>
          <p14:tracePt t="114151" x="504825" y="3822700"/>
          <p14:tracePt t="114168" x="546100" y="3790950"/>
          <p14:tracePt t="114185" x="619125" y="3749675"/>
          <p14:tracePt t="114202" x="666750" y="3721100"/>
          <p14:tracePt t="114218" x="704850" y="3711575"/>
          <p14:tracePt t="114235" x="746125" y="3692525"/>
          <p14:tracePt t="114252" x="771525" y="3679825"/>
          <p14:tracePt t="114269" x="803275" y="3660775"/>
          <p14:tracePt t="114286" x="850900" y="3641725"/>
          <p14:tracePt t="114302" x="911225" y="3635375"/>
          <p14:tracePt t="114319" x="965200" y="3635375"/>
          <p14:tracePt t="114336" x="1025525" y="3635375"/>
          <p14:tracePt t="114351" x="1050925" y="3644900"/>
          <p14:tracePt t="114368" x="1085850" y="3651250"/>
          <p14:tracePt t="114386" x="1152525" y="3670300"/>
          <p14:tracePt t="114402" x="1203325" y="3676650"/>
          <p14:tracePt t="114418" x="1260475" y="3689350"/>
          <p14:tracePt t="114436" x="1320800" y="3702050"/>
          <p14:tracePt t="114452" x="1346200" y="3708400"/>
          <p14:tracePt t="114469" x="1362075" y="3708400"/>
          <p14:tracePt t="114486" x="1393825" y="3708400"/>
          <p14:tracePt t="114502" x="1406525" y="3708400"/>
          <p14:tracePt t="114518" x="1438275" y="3708400"/>
          <p14:tracePt t="114535" x="1463675" y="3708400"/>
          <p14:tracePt t="114551" x="1473200" y="3708400"/>
          <p14:tracePt t="114568" x="1489075" y="3708400"/>
          <p14:tracePt t="115072" x="1508125" y="3714750"/>
          <p14:tracePt t="115077" x="1533525" y="3714750"/>
          <p14:tracePt t="115085" x="1568450" y="3714750"/>
          <p14:tracePt t="115102" x="1638300" y="3714750"/>
          <p14:tracePt t="115118" x="1720850" y="3714750"/>
          <p14:tracePt t="115135" x="1816100" y="3714750"/>
          <p14:tracePt t="115151" x="1876425" y="3714750"/>
          <p14:tracePt t="115185" x="1997075" y="3714750"/>
          <p14:tracePt t="115218" x="2063750" y="3714750"/>
          <p14:tracePt t="115235" x="2117725" y="3714750"/>
          <p14:tracePt t="115252" x="2155825" y="3714750"/>
          <p14:tracePt t="115268" x="2184400" y="3714750"/>
          <p14:tracePt t="115285" x="2225675" y="3714750"/>
          <p14:tracePt t="115302" x="2247900" y="3714750"/>
          <p14:tracePt t="115318" x="2276475" y="3714750"/>
          <p14:tracePt t="115335" x="2330450" y="3714750"/>
          <p14:tracePt t="115351" x="2368550" y="3714750"/>
          <p14:tracePt t="115369" x="2428875" y="3714750"/>
          <p14:tracePt t="115385" x="2514600" y="3721100"/>
          <p14:tracePt t="115402" x="2603500" y="3721100"/>
          <p14:tracePt t="115418" x="2673350" y="3721100"/>
          <p14:tracePt t="115435" x="2759075" y="3721100"/>
          <p14:tracePt t="115451" x="2819400" y="3721100"/>
          <p14:tracePt t="115468" x="2889250" y="3721100"/>
          <p14:tracePt t="115485" x="2994025" y="3721100"/>
          <p14:tracePt t="115501" x="3057525" y="3721100"/>
          <p14:tracePt t="115519" x="3108325" y="3721100"/>
          <p14:tracePt t="115535" x="3181350" y="3727450"/>
          <p14:tracePt t="115551" x="3244850" y="3743325"/>
          <p14:tracePt t="115568" x="3324225" y="3743325"/>
          <p14:tracePt t="115585" x="3409950" y="3743325"/>
          <p14:tracePt t="115602" x="3470275" y="3743325"/>
          <p14:tracePt t="115618" x="3530600" y="3743325"/>
          <p14:tracePt t="115635" x="3609975" y="3743325"/>
          <p14:tracePt t="115651" x="3660775" y="3743325"/>
          <p14:tracePt t="115669" x="3711575" y="3743325"/>
          <p14:tracePt t="115685" x="3781425" y="3743325"/>
          <p14:tracePt t="115702" x="3825875" y="3743325"/>
          <p14:tracePt t="115719" x="3889375" y="3756025"/>
          <p14:tracePt t="115735" x="3927475" y="3756025"/>
          <p14:tracePt t="115752" x="3971925" y="3762375"/>
          <p14:tracePt t="115768" x="4022725" y="3762375"/>
          <p14:tracePt t="115785" x="4083050" y="3762375"/>
          <p14:tracePt t="115802" x="4121150" y="3762375"/>
          <p14:tracePt t="115819" x="4162425" y="3762375"/>
          <p14:tracePt t="115835" x="4178300" y="3762375"/>
          <p14:tracePt t="115852" x="4191000" y="3762375"/>
          <p14:tracePt t="115869" x="4206875" y="3762375"/>
          <p14:tracePt t="115885" x="4210050" y="3762375"/>
          <p14:tracePt t="115963" x="4203700" y="3762375"/>
          <p14:tracePt t="115970" x="4200525" y="3762375"/>
          <p14:tracePt t="115985" x="4162425" y="3759200"/>
          <p14:tracePt t="116002" x="4108450" y="3746500"/>
          <p14:tracePt t="116018" x="4022725" y="3736975"/>
          <p14:tracePt t="116035" x="3962400" y="3736975"/>
          <p14:tracePt t="116051" x="3879850" y="3736975"/>
          <p14:tracePt t="116068" x="3730625" y="3736975"/>
          <p14:tracePt t="116085" x="3625850" y="3736975"/>
          <p14:tracePt t="116101" x="3521075" y="3736975"/>
          <p14:tracePt t="116119" x="3368675" y="3743325"/>
          <p14:tracePt t="116135" x="3308350" y="3749675"/>
          <p14:tracePt t="116151" x="3270250" y="3756025"/>
          <p14:tracePt t="116168" x="3235325" y="3762375"/>
          <p14:tracePt t="116185" x="3206750" y="3762375"/>
          <p14:tracePt t="116201" x="3178175" y="3762375"/>
          <p14:tracePt t="116218" x="3114675" y="3762375"/>
          <p14:tracePt t="116234" x="3086100" y="3762375"/>
          <p14:tracePt t="116251" x="3063875" y="3762375"/>
          <p14:tracePt t="116268" x="3035300" y="3762375"/>
          <p14:tracePt t="116284" x="3025775" y="3762375"/>
          <p14:tracePt t="116301" x="3016250" y="3762375"/>
          <p14:tracePt t="116318" x="2971800" y="3762375"/>
          <p14:tracePt t="116334" x="2917825" y="3762375"/>
          <p14:tracePt t="116351" x="2835275" y="3762375"/>
          <p14:tracePt t="116368" x="2686050" y="3762375"/>
          <p14:tracePt t="116385" x="2613025" y="3762375"/>
          <p14:tracePt t="116401" x="2568575" y="3775075"/>
          <p14:tracePt t="116418" x="2508250" y="3781425"/>
          <p14:tracePt t="116434" x="2463800" y="3781425"/>
          <p14:tracePt t="116451" x="2409825" y="3781425"/>
          <p14:tracePt t="116468" x="2279650" y="3787775"/>
          <p14:tracePt t="116484" x="2193925" y="3803650"/>
          <p14:tracePt t="116501" x="2111375" y="3819525"/>
          <p14:tracePt t="116518" x="2016125" y="3863975"/>
          <p14:tracePt t="116535" x="1949450" y="3886200"/>
          <p14:tracePt t="116551" x="1895475" y="3898900"/>
          <p14:tracePt t="116568" x="1822450" y="3927475"/>
          <p14:tracePt t="116584" x="1768475" y="3940175"/>
          <p14:tracePt t="116601" x="1733550" y="3952875"/>
          <p14:tracePt t="116618" x="1670050" y="3952875"/>
          <p14:tracePt t="116634" x="1631950" y="3952875"/>
          <p14:tracePt t="116652" x="1612900" y="3952875"/>
          <p14:tracePt t="116668" x="1577975" y="3952875"/>
          <p14:tracePt t="116684" x="1562100" y="3952875"/>
          <p14:tracePt t="116702" x="1546225" y="3952875"/>
          <p14:tracePt t="116719" x="1517650" y="3952875"/>
          <p14:tracePt t="116735" x="1495425" y="3959225"/>
          <p14:tracePt t="116752" x="1473200" y="3959225"/>
          <p14:tracePt t="116769" x="1454150" y="3959225"/>
          <p14:tracePt t="116785" x="1438275" y="3962400"/>
          <p14:tracePt t="116802" x="1422400" y="3962400"/>
          <p14:tracePt t="116819" x="1397000" y="3968750"/>
          <p14:tracePt t="116835" x="1374775" y="3968750"/>
          <p14:tracePt t="116852" x="1352550" y="3981450"/>
          <p14:tracePt t="116869" x="1311275" y="3984625"/>
          <p14:tracePt t="116885" x="1289050" y="3990975"/>
          <p14:tracePt t="116902" x="1257300" y="3997325"/>
          <p14:tracePt t="116919" x="1225550" y="4003675"/>
          <p14:tracePt t="116935" x="1193800" y="4010025"/>
          <p14:tracePt t="116952" x="1165225" y="4010025"/>
          <p14:tracePt t="116968" x="1123950" y="4016375"/>
          <p14:tracePt t="116984" x="1095375" y="4016375"/>
          <p14:tracePt t="117002" x="1073150" y="4022725"/>
          <p14:tracePt t="117019" x="1031875" y="4022725"/>
          <p14:tracePt t="117035" x="1016000" y="4022725"/>
          <p14:tracePt t="117052" x="1000125" y="4022725"/>
          <p14:tracePt t="117068" x="974725" y="4022725"/>
          <p14:tracePt t="117084" x="958850" y="4025900"/>
          <p14:tracePt t="117102" x="949325" y="4038600"/>
          <p14:tracePt t="117118" x="930275" y="4038600"/>
          <p14:tracePt t="117134" x="920750" y="4041775"/>
          <p14:tracePt t="117152" x="911225" y="4041775"/>
          <p14:tracePt t="117168" x="895350" y="4041775"/>
          <p14:tracePt t="117184" x="879475" y="4041775"/>
          <p14:tracePt t="117218" x="879475" y="4048125"/>
          <p14:tracePt t="117234" x="882650" y="4051300"/>
          <p14:tracePt t="117252" x="904875" y="4057650"/>
          <p14:tracePt t="117268" x="974725" y="4070350"/>
          <p14:tracePt t="117284" x="1038225" y="4076700"/>
          <p14:tracePt t="117301" x="1108075" y="4076700"/>
          <p14:tracePt t="117318" x="1193800" y="4076700"/>
          <p14:tracePt t="117334" x="1244600" y="4076700"/>
          <p14:tracePt t="117351" x="1289050" y="4076700"/>
          <p14:tracePt t="117368" x="1352550" y="4076700"/>
          <p14:tracePt t="117384" x="1381125" y="4076700"/>
          <p14:tracePt t="117401" x="1425575" y="4076700"/>
          <p14:tracePt t="117418" x="1479550" y="4073525"/>
          <p14:tracePt t="117435" x="1501775" y="4073525"/>
          <p14:tracePt t="117453" x="1530350" y="4073525"/>
          <p14:tracePt t="117469" x="1546225" y="4073525"/>
          <p14:tracePt t="117484" x="1555750" y="4073525"/>
          <p14:tracePt t="117501" x="1577975" y="4073525"/>
          <p14:tracePt t="117518" x="1603375" y="4073525"/>
          <p14:tracePt t="117535" x="1625600" y="4073525"/>
          <p14:tracePt t="117553" x="1651000" y="4073525"/>
          <p14:tracePt t="117569" x="1666875" y="4073525"/>
          <p14:tracePt t="117585" x="1682750" y="4073525"/>
          <p14:tracePt t="117602" x="1695450" y="4073525"/>
          <p14:tracePt t="117618" x="1708150" y="4073525"/>
          <p14:tracePt t="117634" x="1736725" y="4073525"/>
          <p14:tracePt t="117651" x="1752600" y="4073525"/>
          <p14:tracePt t="117669" x="1790700" y="4070350"/>
          <p14:tracePt t="117685" x="1812925" y="4070350"/>
          <p14:tracePt t="117702" x="1838325" y="4070350"/>
          <p14:tracePt t="117719" x="1851025" y="4070350"/>
          <p14:tracePt t="117735" x="1860550" y="4070350"/>
          <p14:tracePt t="117752" x="1873250" y="4070350"/>
          <p14:tracePt t="117768" x="1889125" y="4070350"/>
          <p14:tracePt t="117785" x="1898650" y="4070350"/>
          <p14:tracePt t="117802" x="1917700" y="4070350"/>
          <p14:tracePt t="117819" x="1927225" y="4070350"/>
          <p14:tracePt t="117835" x="1943100" y="4070350"/>
          <p14:tracePt t="117852" x="1958975" y="4070350"/>
          <p14:tracePt t="117868" x="1968500" y="4070350"/>
          <p14:tracePt t="117910" x="1974850" y="4070350"/>
          <p14:tracePt t="117918" x="1978025" y="4070350"/>
          <p14:tracePt t="117939" x="1987550" y="4070350"/>
          <p14:tracePt t="118038" x="1993900" y="4070350"/>
          <p14:tracePt t="118110" x="1997075" y="4070350"/>
          <p14:tracePt t="118959" x="2019300" y="4070350"/>
          <p14:tracePt t="118967" x="2038350" y="4070350"/>
          <p14:tracePt t="118987" x="2108200" y="4070350"/>
          <p14:tracePt t="119002" x="2168525" y="4070350"/>
          <p14:tracePt t="119018" x="2238375" y="4070350"/>
          <p14:tracePt t="119035" x="2320925" y="4070350"/>
          <p14:tracePt t="119051" x="2428875" y="4073525"/>
          <p14:tracePt t="119084" x="2501900" y="4079875"/>
          <p14:tracePt t="119117" x="2571750" y="4079875"/>
          <p14:tracePt t="119135" x="2616200" y="4079875"/>
          <p14:tracePt t="119152" x="2692400" y="4079875"/>
          <p14:tracePt t="119168" x="2752725" y="4079875"/>
          <p14:tracePt t="119185" x="2797175" y="4079875"/>
          <p14:tracePt t="119201" x="2857500" y="4079875"/>
          <p14:tracePt t="119218" x="2895600" y="4079875"/>
          <p14:tracePt t="119236" x="2974975" y="4079875"/>
          <p14:tracePt t="119251" x="3025775" y="4076700"/>
          <p14:tracePt t="119268" x="3089275" y="4060825"/>
          <p14:tracePt t="119285" x="3152775" y="4048125"/>
          <p14:tracePt t="119301" x="3241675" y="4025900"/>
          <p14:tracePt t="119318" x="3340100" y="4010025"/>
          <p14:tracePt t="119335" x="3432175" y="4010025"/>
          <p14:tracePt t="119351" x="3552825" y="3994150"/>
          <p14:tracePt t="119368" x="3644900" y="3994150"/>
          <p14:tracePt t="119386" x="3800475" y="3978275"/>
          <p14:tracePt t="119401" x="3917950" y="3962400"/>
          <p14:tracePt t="119418" x="4003675" y="3946525"/>
          <p14:tracePt t="119435" x="4105275" y="3917950"/>
          <p14:tracePt t="119452" x="4165600" y="3917950"/>
          <p14:tracePt t="119467" x="4225925" y="3917950"/>
          <p14:tracePt t="119484" x="4286250" y="3917950"/>
          <p14:tracePt t="119501" x="4362450" y="3917950"/>
          <p14:tracePt t="119517" x="4416425" y="3917950"/>
          <p14:tracePt t="119535" x="4502150" y="3917950"/>
          <p14:tracePt t="119551" x="4559300" y="3917950"/>
          <p14:tracePt t="119568" x="4613275" y="3917950"/>
          <p14:tracePt t="119585" x="4676775" y="3927475"/>
          <p14:tracePt t="119601" x="4711700" y="3927475"/>
          <p14:tracePt t="119617" x="4733925" y="3933825"/>
          <p14:tracePt t="119635" x="4775200" y="3940175"/>
          <p14:tracePt t="119651" x="4791075" y="3940175"/>
          <p14:tracePt t="119667" x="4806950" y="3943350"/>
          <p14:tracePt t="119685" x="4829175" y="3943350"/>
          <p14:tracePt t="119701" x="4838700" y="3943350"/>
          <p14:tracePt t="119718" x="4848225" y="3949700"/>
          <p14:tracePt t="119765" x="4848225" y="3952875"/>
          <p14:tracePt t="119787" x="4851400" y="3952875"/>
          <p14:tracePt t="119801" x="4857750" y="3952875"/>
          <p14:tracePt t="119872" x="4860925" y="3952875"/>
          <p14:tracePt t="120443" x="4810125" y="3952875"/>
          <p14:tracePt t="120450" x="4740275" y="3962400"/>
          <p14:tracePt t="120468" x="4559300" y="3962400"/>
          <p14:tracePt t="120485" x="4318000" y="3981450"/>
          <p14:tracePt t="120504" x="4191000" y="3981450"/>
          <p14:tracePt t="120518" x="4029075" y="4000500"/>
          <p14:tracePt t="120535" x="3819525" y="4006850"/>
          <p14:tracePt t="120567" x="3486150" y="4044950"/>
          <p14:tracePt t="120602" x="3197225" y="4121150"/>
          <p14:tracePt t="120618" x="3117850" y="4159250"/>
          <p14:tracePt t="120635" x="3013075" y="4194175"/>
          <p14:tracePt t="120651" x="2968625" y="4210050"/>
          <p14:tracePt t="120668" x="2905125" y="4229100"/>
          <p14:tracePt t="120684" x="2803525" y="4251325"/>
          <p14:tracePt t="120701" x="2759075" y="4257675"/>
          <p14:tracePt t="120717" x="2714625" y="4264025"/>
          <p14:tracePt t="120734" x="2667000" y="4270375"/>
          <p14:tracePt t="120751" x="2644775" y="4276725"/>
          <p14:tracePt t="120768" x="2616200" y="4276725"/>
          <p14:tracePt t="120785" x="2565400" y="4289425"/>
          <p14:tracePt t="120801" x="2527300" y="4295775"/>
          <p14:tracePt t="120818" x="2486025" y="4295775"/>
          <p14:tracePt t="120834" x="2422525" y="4295775"/>
          <p14:tracePt t="120851" x="2378075" y="4295775"/>
          <p14:tracePt t="120868" x="2343150" y="4295775"/>
          <p14:tracePt t="120885" x="2273300" y="4295775"/>
          <p14:tracePt t="120901" x="2203450" y="4295775"/>
          <p14:tracePt t="120918" x="2120900" y="4295775"/>
          <p14:tracePt t="120935" x="1971675" y="4295775"/>
          <p14:tracePt t="120951" x="1889125" y="4295775"/>
          <p14:tracePt t="120968" x="1819275" y="4295775"/>
          <p14:tracePt t="120985" x="1717675" y="4308475"/>
          <p14:tracePt t="121001" x="1657350" y="4314825"/>
          <p14:tracePt t="121018" x="1593850" y="4330700"/>
          <p14:tracePt t="121035" x="1524000" y="4337050"/>
          <p14:tracePt t="121051" x="1479550" y="4343400"/>
          <p14:tracePt t="121068" x="1447800" y="4356100"/>
          <p14:tracePt t="121085" x="1406525" y="4359275"/>
          <p14:tracePt t="121101" x="1384300" y="4359275"/>
          <p14:tracePt t="121117" x="1355725" y="4359275"/>
          <p14:tracePt t="121135" x="1323975" y="4359275"/>
          <p14:tracePt t="121151" x="1295400" y="4359275"/>
          <p14:tracePt t="121169" x="1266825" y="4359275"/>
          <p14:tracePt t="121184" x="1257300" y="4359275"/>
          <p14:tracePt t="121201" x="1241425" y="4359275"/>
          <p14:tracePt t="121217" x="1231900" y="4359275"/>
          <p14:tracePt t="121234" x="1219200" y="4359275"/>
          <p14:tracePt t="121251" x="1209675" y="4359275"/>
          <p14:tracePt t="121268" x="1187450" y="4359275"/>
          <p14:tracePt t="121284" x="1177925" y="4359275"/>
          <p14:tracePt t="121349" x="1174750" y="4359275"/>
          <p14:tracePt t="122012" x="1216025" y="4368800"/>
          <p14:tracePt t="122020" x="1276350" y="4375150"/>
          <p14:tracePt t="122035" x="1425575" y="4394200"/>
          <p14:tracePt t="122052" x="1577975" y="4410075"/>
          <p14:tracePt t="122067" x="1711325" y="4441825"/>
          <p14:tracePt t="122084" x="1774825" y="4451350"/>
          <p14:tracePt t="122101" x="1835150" y="4451350"/>
          <p14:tracePt t="122134" x="2012950" y="4451350"/>
          <p14:tracePt t="122168" x="2279650" y="4451350"/>
          <p14:tracePt t="122184" x="2349500" y="4451350"/>
          <p14:tracePt t="122201" x="2393950" y="4451350"/>
          <p14:tracePt t="122203" x="2419350" y="4451350"/>
          <p14:tracePt t="122218" x="2441575" y="4451350"/>
          <p14:tracePt t="122234" x="2470150" y="4451350"/>
          <p14:tracePt t="122252" x="2492375" y="4451350"/>
          <p14:tracePt t="122268" x="2555875" y="4451350"/>
          <p14:tracePt t="122284" x="2600325" y="4448175"/>
          <p14:tracePt t="122301" x="2644775" y="4441825"/>
          <p14:tracePt t="122317" x="2724150" y="4432300"/>
          <p14:tracePt t="122334" x="2752725" y="4422775"/>
          <p14:tracePt t="122350" x="2781300" y="4422775"/>
          <p14:tracePt t="122368" x="2809875" y="4422775"/>
          <p14:tracePt t="122384" x="2822575" y="4416425"/>
          <p14:tracePt t="122401" x="2854325" y="4416425"/>
          <p14:tracePt t="122418" x="2908300" y="4410075"/>
          <p14:tracePt t="122435" x="2946400" y="4403725"/>
          <p14:tracePt t="122451" x="2990850" y="4403725"/>
          <p14:tracePt t="122468" x="3044825" y="4403725"/>
          <p14:tracePt t="122484" x="3067050" y="4403725"/>
          <p14:tracePt t="122501" x="3082925" y="4403725"/>
          <p14:tracePt t="122517" x="3095625" y="4403725"/>
          <p14:tracePt t="122534" x="3111500" y="4403725"/>
          <p14:tracePt t="122551" x="3140075" y="4403725"/>
          <p14:tracePt t="122568" x="3197225" y="4403725"/>
          <p14:tracePt t="122584" x="3238500" y="4403725"/>
          <p14:tracePt t="122601" x="3282950" y="4403725"/>
          <p14:tracePt t="122617" x="3330575" y="4403725"/>
          <p14:tracePt t="122634" x="3352800" y="4403725"/>
          <p14:tracePt t="122651" x="3375025" y="4403725"/>
          <p14:tracePt t="122667" x="3400425" y="4397375"/>
          <p14:tracePt t="122684" x="3416300" y="4397375"/>
          <p14:tracePt t="122701" x="3448050" y="4391025"/>
          <p14:tracePt t="122718" x="3495675" y="4378325"/>
          <p14:tracePt t="122734" x="3533775" y="4378325"/>
          <p14:tracePt t="122751" x="3568700" y="4378325"/>
          <p14:tracePt t="122767" x="3616325" y="4378325"/>
          <p14:tracePt t="122784" x="3644900" y="4378325"/>
          <p14:tracePt t="122801" x="3673475" y="4378325"/>
          <p14:tracePt t="122818" x="3714750" y="4378325"/>
          <p14:tracePt t="122835" x="3743325" y="4378325"/>
          <p14:tracePt t="122852" x="3775075" y="4378325"/>
          <p14:tracePt t="122867" x="3829050" y="4378325"/>
          <p14:tracePt t="122884" x="3863975" y="4378325"/>
          <p14:tracePt t="122901" x="3902075" y="4378325"/>
          <p14:tracePt t="122917" x="3956050" y="4378325"/>
          <p14:tracePt t="122934" x="3987800" y="4375150"/>
          <p14:tracePt t="122952" x="4035425" y="4375150"/>
          <p14:tracePt t="122968" x="4057650" y="4362450"/>
          <p14:tracePt t="122985" x="4079875" y="4362450"/>
          <p14:tracePt t="123002" x="4121150" y="4356100"/>
          <p14:tracePt t="123017" x="4149725" y="4349750"/>
          <p14:tracePt t="123034" x="4165600" y="4349750"/>
          <p14:tracePt t="123051" x="4181475" y="4349750"/>
          <p14:tracePt t="123068" x="4219575" y="4349750"/>
          <p14:tracePt t="123084" x="4238625" y="4343400"/>
          <p14:tracePt t="123101" x="4260850" y="4337050"/>
          <p14:tracePt t="123118" x="4279900" y="4333875"/>
          <p14:tracePt t="123134" x="4289425" y="4333875"/>
          <p14:tracePt t="123151" x="4314825" y="4327525"/>
          <p14:tracePt t="123167" x="4324350" y="4327525"/>
          <p14:tracePt t="123184" x="4340225" y="4327525"/>
          <p14:tracePt t="123200" x="4349750" y="4327525"/>
          <p14:tracePt t="123217" x="4375150" y="4327525"/>
          <p14:tracePt t="123233" x="4391025" y="4327525"/>
          <p14:tracePt t="123250" x="4400550" y="4327525"/>
          <p14:tracePt t="123267" x="4422775" y="4327525"/>
          <p14:tracePt t="123523" x="4362450" y="4327525"/>
          <p14:tracePt t="123531" x="4283075" y="4327525"/>
          <p14:tracePt t="123538" x="4191000" y="4343400"/>
          <p14:tracePt t="123551" x="4006850" y="4362450"/>
          <p14:tracePt t="123568" x="3813175" y="4371975"/>
          <p14:tracePt t="123585" x="3571875" y="4391025"/>
          <p14:tracePt t="123601" x="3232150" y="4410075"/>
          <p14:tracePt t="123618" x="3000375" y="4438650"/>
          <p14:tracePt t="123634" x="2806700" y="4457700"/>
          <p14:tracePt t="123651" x="2603500" y="4498975"/>
          <p14:tracePt t="123668" x="2514600" y="4540250"/>
          <p14:tracePt t="123684" x="2451100" y="4562475"/>
          <p14:tracePt t="123701" x="2387600" y="4581525"/>
          <p14:tracePt t="123717" x="2355850" y="4600575"/>
          <p14:tracePt t="123734" x="2324100" y="4613275"/>
          <p14:tracePt t="123736" x="2314575" y="4613275"/>
          <p14:tracePt t="123751" x="2286000" y="4613275"/>
          <p14:tracePt t="123767" x="2254250" y="4613275"/>
          <p14:tracePt t="123785" x="2225675" y="4613275"/>
          <p14:tracePt t="123801" x="2193925" y="4613275"/>
          <p14:tracePt t="123817" x="2165350" y="4613275"/>
          <p14:tracePt t="123834" x="2143125" y="4613275"/>
          <p14:tracePt t="123851" x="2085975" y="4613275"/>
          <p14:tracePt t="123868" x="2051050" y="4613275"/>
          <p14:tracePt t="123884" x="2028825" y="4613275"/>
          <p14:tracePt t="123900" x="1987550" y="4613275"/>
          <p14:tracePt t="123917" x="1965325" y="4616450"/>
          <p14:tracePt t="123934" x="1936750" y="4616450"/>
          <p14:tracePt t="123950" x="1911350" y="4616450"/>
          <p14:tracePt t="123967" x="1895475" y="4616450"/>
          <p14:tracePt t="123984" x="1879600" y="4616450"/>
          <p14:tracePt t="124001" x="1857375" y="4616450"/>
          <p14:tracePt t="124017" x="1847850" y="4616450"/>
          <p14:tracePt t="124034" x="1835150" y="4616450"/>
          <p14:tracePt t="124050" x="1819275" y="4622800"/>
          <p14:tracePt t="124067" x="1809750" y="4625975"/>
          <p14:tracePt t="124084" x="1800225" y="4638675"/>
          <p14:tracePt t="124101" x="1765300" y="4654550"/>
          <p14:tracePt t="124117" x="1743075" y="4667250"/>
          <p14:tracePt t="124134" x="1711325" y="4673600"/>
          <p14:tracePt t="124151" x="1663700" y="4689475"/>
          <p14:tracePt t="124167" x="1641475" y="4695825"/>
          <p14:tracePt t="124184" x="1616075" y="4702175"/>
          <p14:tracePt t="124201" x="1574800" y="4721225"/>
          <p14:tracePt t="124217" x="1546225" y="4727575"/>
          <p14:tracePt t="124234" x="1524000" y="4733925"/>
          <p14:tracePt t="124237" x="1511300" y="4740275"/>
          <p14:tracePt t="124251" x="1482725" y="4740275"/>
          <p14:tracePt t="124268" x="1460500" y="4746625"/>
          <p14:tracePt t="124284" x="1428750" y="4749800"/>
          <p14:tracePt t="124300" x="1397000" y="4749800"/>
          <p14:tracePt t="124317" x="1368425" y="4749800"/>
          <p14:tracePt t="124334" x="1343025" y="4756150"/>
          <p14:tracePt t="124350" x="1311275" y="4756150"/>
          <p14:tracePt t="124367" x="1301750" y="4756150"/>
          <p14:tracePt t="124384" x="1292225" y="4756150"/>
          <p14:tracePt t="124401" x="1270000" y="4756150"/>
          <p14:tracePt t="124417" x="1260475" y="4756150"/>
          <p14:tracePt t="124434" x="1250950" y="4756150"/>
          <p14:tracePt t="124529" x="1254125" y="4756150"/>
          <p14:tracePt t="124537" x="1257300" y="4756150"/>
          <p14:tracePt t="124551" x="1285875" y="4756150"/>
          <p14:tracePt t="124567" x="1314450" y="4756150"/>
          <p14:tracePt t="124584" x="1358900" y="4756150"/>
          <p14:tracePt t="124600" x="1422400" y="4756150"/>
          <p14:tracePt t="124617" x="1482725" y="4756150"/>
          <p14:tracePt t="124635" x="1590675" y="4756150"/>
          <p14:tracePt t="124652" x="1641475" y="4752975"/>
          <p14:tracePt t="124668" x="1701800" y="4752975"/>
          <p14:tracePt t="124686" x="1778000" y="4752975"/>
          <p14:tracePt t="124701" x="1831975" y="4756150"/>
          <p14:tracePt t="124717" x="1908175" y="4778375"/>
          <p14:tracePt t="124735" x="2019300" y="4803775"/>
          <p14:tracePt t="124751" x="2092325" y="4816475"/>
          <p14:tracePt t="124767" x="2139950" y="4829175"/>
          <p14:tracePt t="124785" x="2200275" y="4835525"/>
          <p14:tracePt t="124801" x="2260600" y="4835525"/>
          <p14:tracePt t="124818" x="2343150" y="4851400"/>
          <p14:tracePt t="124835" x="2447925" y="4851400"/>
          <p14:tracePt t="124850" x="2508250" y="4851400"/>
          <p14:tracePt t="124867" x="2568575" y="4851400"/>
          <p14:tracePt t="124884" x="2638425" y="4851400"/>
          <p14:tracePt t="124900" x="2667000" y="4851400"/>
          <p14:tracePt t="124917" x="2698750" y="4835525"/>
          <p14:tracePt t="124935" x="2746375" y="4822825"/>
          <p14:tracePt t="124951" x="2784475" y="4810125"/>
          <p14:tracePt t="124967" x="2828925" y="4797425"/>
          <p14:tracePt t="124984" x="2892425" y="4778375"/>
          <p14:tracePt t="125000" x="2930525" y="4772025"/>
          <p14:tracePt t="125017" x="2959100" y="4772025"/>
          <p14:tracePt t="125035" x="2974975" y="4772025"/>
          <p14:tracePt t="125051" x="2984500" y="4772025"/>
          <p14:tracePt t="125086" x="2990850" y="4772025"/>
          <p14:tracePt t="125209" x="3000375" y="4772025"/>
          <p14:tracePt t="125300" x="3003550" y="4772025"/>
          <p14:tracePt t="125307" x="3009900" y="4772025"/>
          <p14:tracePt t="128654" x="3079750" y="4791075"/>
          <p14:tracePt t="128661" x="3184525" y="4829175"/>
          <p14:tracePt t="128667" x="3279775" y="4876800"/>
          <p14:tracePt t="128684" x="3425825" y="4921250"/>
          <p14:tracePt t="128702" x="3638550" y="4975225"/>
          <p14:tracePt t="128717" x="3752850" y="4981575"/>
          <p14:tracePt t="128750" x="3879850" y="4965700"/>
          <p14:tracePt t="128783" x="4057650" y="4921250"/>
          <p14:tracePt t="128801" x="4152900" y="4914900"/>
          <p14:tracePt t="128817" x="4191000" y="4914900"/>
          <p14:tracePt t="128834" x="4225925" y="4914900"/>
          <p14:tracePt t="128837" x="4238625" y="4914900"/>
          <p14:tracePt t="128851" x="4267200" y="4914900"/>
          <p14:tracePt t="128867" x="4276725" y="4914900"/>
          <p14:tracePt t="128883" x="4286250" y="4905375"/>
          <p14:tracePt t="128900" x="4295775" y="4892675"/>
          <p14:tracePt t="128917" x="4318000" y="4883150"/>
          <p14:tracePt t="128934" x="4327525" y="4883150"/>
          <p14:tracePt t="128974" x="4327525" y="4879975"/>
          <p14:tracePt t="128984" x="4327525" y="4873625"/>
          <p14:tracePt t="129000" x="4327525" y="4857750"/>
          <p14:tracePt t="129016" x="4324350" y="4835525"/>
          <p14:tracePt t="129034" x="4324350" y="4816475"/>
          <p14:tracePt t="129050" x="4324350" y="4781550"/>
          <p14:tracePt t="129067" x="4324350" y="4772025"/>
          <p14:tracePt t="129083" x="4324350" y="4756150"/>
          <p14:tracePt t="129101" x="4318000" y="4733925"/>
          <p14:tracePt t="129117" x="4302125" y="4711700"/>
          <p14:tracePt t="129134" x="4302125" y="4695825"/>
          <p14:tracePt t="129151" x="4289425" y="4660900"/>
          <p14:tracePt t="129166" x="4289425" y="4645025"/>
          <p14:tracePt t="129183" x="4289425" y="4635500"/>
          <p14:tracePt t="129201" x="4286250" y="4616450"/>
          <p14:tracePt t="129217" x="4279900" y="4606925"/>
          <p14:tracePt t="129234" x="4276725" y="4591050"/>
          <p14:tracePt t="129251" x="4276725" y="4565650"/>
          <p14:tracePt t="129267" x="4276725" y="4549775"/>
          <p14:tracePt t="129284" x="4270375" y="4521200"/>
          <p14:tracePt t="129300" x="4270375" y="4486275"/>
          <p14:tracePt t="129316" x="4270375" y="4451350"/>
          <p14:tracePt t="129333" x="4270375" y="4429125"/>
          <p14:tracePt t="129336" x="4270375" y="4416425"/>
          <p14:tracePt t="129350" x="4270375" y="4400550"/>
          <p14:tracePt t="129367" x="4270375" y="4391025"/>
          <p14:tracePt t="129383" x="4270375" y="4381500"/>
          <p14:tracePt t="129416" x="4270375" y="4378325"/>
          <p14:tracePt t="129451" x="4270375" y="4371975"/>
          <p14:tracePt t="129495" x="4270375" y="4368800"/>
          <p14:tracePt t="129515" x="4270375" y="4362450"/>
          <p14:tracePt t="129523" x="4270375" y="4352925"/>
          <p14:tracePt t="129602" x="4264025" y="4352925"/>
          <p14:tracePt t="129609" x="4254500" y="4352925"/>
          <p14:tracePt t="129617" x="4248150" y="4352925"/>
          <p14:tracePt t="129634" x="4238625" y="4365625"/>
          <p14:tracePt t="129651" x="4222750" y="4384675"/>
          <p14:tracePt t="129667" x="4191000" y="4410075"/>
          <p14:tracePt t="129683" x="4165600" y="4457700"/>
          <p14:tracePt t="129700" x="4121150" y="4518025"/>
          <p14:tracePt t="129716" x="4086225" y="4556125"/>
          <p14:tracePt t="129733" x="4054475" y="4587875"/>
          <p14:tracePt t="129750" x="4019550" y="4632325"/>
          <p14:tracePt t="129767" x="3987800" y="4654550"/>
          <p14:tracePt t="129783" x="3962400" y="4686300"/>
          <p14:tracePt t="129800" x="3917950" y="4718050"/>
          <p14:tracePt t="129816" x="3902075" y="4727575"/>
          <p14:tracePt t="129834" x="3886200" y="4746625"/>
          <p14:tracePt t="129835" x="3879850" y="4749800"/>
          <p14:tracePt t="129850" x="3870325" y="4759325"/>
          <p14:tracePt t="129866" x="3860800" y="4768850"/>
          <p14:tracePt t="129884" x="3851275" y="4778375"/>
          <p14:tracePt t="129900" x="3829050" y="4800600"/>
          <p14:tracePt t="129917" x="3819525" y="4806950"/>
          <p14:tracePt t="129934" x="3810000" y="4806950"/>
          <p14:tracePt t="129950" x="3794125" y="4806950"/>
          <p14:tracePt t="129966" x="3778250" y="4806950"/>
          <p14:tracePt t="129983" x="3768725" y="4806950"/>
          <p14:tracePt t="130000" x="3756025" y="4806950"/>
          <p14:tracePt t="130017" x="3746500" y="4806950"/>
          <p14:tracePt t="130033" x="3730625" y="4806950"/>
          <p14:tracePt t="130050" x="3714750" y="4806950"/>
          <p14:tracePt t="130067" x="3711575" y="4806950"/>
          <p14:tracePt t="130084" x="3702050" y="4806950"/>
          <p14:tracePt t="130100" x="3679825" y="4806950"/>
          <p14:tracePt t="130117" x="3670300" y="4806950"/>
          <p14:tracePt t="130478" x="3670300" y="4787900"/>
          <p14:tracePt t="130485" x="3670300" y="4768850"/>
          <p14:tracePt t="130500" x="3686175" y="4737100"/>
          <p14:tracePt t="130516" x="3692525" y="4692650"/>
          <p14:tracePt t="130533" x="3705225" y="4648200"/>
          <p14:tracePt t="130567" x="3733800" y="4521200"/>
          <p14:tracePt t="130600" x="3736975" y="4441825"/>
          <p14:tracePt t="130617" x="3749675" y="4425950"/>
          <p14:tracePt t="130633" x="3756025" y="4416425"/>
          <p14:tracePt t="130650" x="3759200" y="4397375"/>
          <p14:tracePt t="130666" x="3759200" y="4387850"/>
          <p14:tracePt t="130684" x="3759200" y="4371975"/>
          <p14:tracePt t="130700" x="3759200" y="4356100"/>
          <p14:tracePt t="130717" x="3759200" y="4352925"/>
          <p14:tracePt t="130734" x="3759200" y="4340225"/>
          <p14:tracePt t="130785" x="3765550" y="4340225"/>
          <p14:tracePt t="130792" x="3765550" y="4337050"/>
          <p14:tracePt t="130799" x="3765550" y="4330700"/>
          <p14:tracePt t="130816" x="3768725" y="4321175"/>
          <p14:tracePt t="130834" x="3775075" y="4302125"/>
          <p14:tracePt t="130850" x="3781425" y="4292600"/>
          <p14:tracePt t="130866" x="3781425" y="4283075"/>
          <p14:tracePt t="130883" x="3781425" y="4273550"/>
          <p14:tracePt t="131242" x="3778250" y="4279900"/>
          <p14:tracePt t="131250" x="3771900" y="4298950"/>
          <p14:tracePt t="131267" x="3752850" y="4330700"/>
          <p14:tracePt t="131284" x="3733800" y="4387850"/>
          <p14:tracePt t="131301" x="3721100" y="4425950"/>
          <p14:tracePt t="131333" x="3692525" y="4495800"/>
          <p14:tracePt t="131366" x="3667125" y="4549775"/>
          <p14:tracePt t="131369" x="3660775" y="4562475"/>
          <p14:tracePt t="131383" x="3651250" y="4584700"/>
          <p14:tracePt t="131400" x="3632200" y="4616450"/>
          <p14:tracePt t="131416" x="3619500" y="4641850"/>
          <p14:tracePt t="131433" x="3603625" y="4676775"/>
          <p14:tracePt t="131450" x="3594100" y="4686300"/>
          <p14:tracePt t="131466" x="3575050" y="4702175"/>
          <p14:tracePt t="131483" x="3562350" y="4724400"/>
          <p14:tracePt t="131500" x="3552825" y="4733925"/>
          <p14:tracePt t="131517" x="3540125" y="4743450"/>
          <p14:tracePt t="131534" x="3521075" y="4759325"/>
          <p14:tracePt t="131550" x="3514725" y="4772025"/>
          <p14:tracePt t="131567" x="3511550" y="4784725"/>
          <p14:tracePt t="131584" x="3505200" y="4797425"/>
          <p14:tracePt t="131600" x="3505200" y="4803775"/>
          <p14:tracePt t="131616" x="3502025" y="4803775"/>
          <p14:tracePt t="132832" x="3524250" y="4781550"/>
          <p14:tracePt t="132840" x="3552825" y="4749800"/>
          <p14:tracePt t="132850" x="3594100" y="4718050"/>
          <p14:tracePt t="132867" x="3673475" y="4616450"/>
          <p14:tracePt t="132883" x="3727450" y="4543425"/>
          <p14:tracePt t="132900" x="3756025" y="4489450"/>
          <p14:tracePt t="132903" x="3768725" y="4470400"/>
          <p14:tracePt t="132933" x="3825875" y="4391025"/>
          <p14:tracePt t="132967" x="3883025" y="4324350"/>
          <p14:tracePt t="132984" x="3895725" y="4292600"/>
          <p14:tracePt t="133000" x="3902075" y="4270375"/>
          <p14:tracePt t="133016" x="3902075" y="4216400"/>
          <p14:tracePt t="133033" x="3898900" y="4194175"/>
          <p14:tracePt t="133050" x="3886200" y="4162425"/>
          <p14:tracePt t="133067" x="3870325" y="4146550"/>
          <p14:tracePt t="133083" x="3854450" y="4137025"/>
          <p14:tracePt t="133100" x="3844925" y="4121150"/>
          <p14:tracePt t="133117" x="3825875" y="4114800"/>
          <p14:tracePt t="133134" x="3781425" y="4108450"/>
          <p14:tracePt t="133150" x="3717925" y="4095750"/>
          <p14:tracePt t="133166" x="3638550" y="4095750"/>
          <p14:tracePt t="133183" x="3594100" y="4089400"/>
          <p14:tracePt t="133201" x="3559175" y="4089400"/>
          <p14:tracePt t="133217" x="3502025" y="4064000"/>
          <p14:tracePt t="133233" x="3448050" y="4051300"/>
          <p14:tracePt t="133250" x="3384550" y="4035425"/>
          <p14:tracePt t="133267" x="3298825" y="4035425"/>
          <p14:tracePt t="133283" x="3254375" y="4035425"/>
          <p14:tracePt t="133300" x="3216275" y="4038600"/>
          <p14:tracePt t="133316" x="3181350" y="4057650"/>
          <p14:tracePt t="133333" x="3143250" y="4076700"/>
          <p14:tracePt t="133349" x="3105150" y="4089400"/>
          <p14:tracePt t="133366" x="3016250" y="4117975"/>
          <p14:tracePt t="133383" x="2978150" y="4137025"/>
          <p14:tracePt t="133400" x="2940050" y="4149725"/>
          <p14:tracePt t="133403" x="2930525" y="4152900"/>
          <p14:tracePt t="133417" x="2917825" y="4162425"/>
          <p14:tracePt t="133433" x="2905125" y="4168775"/>
          <p14:tracePt t="133450" x="2895600" y="4168775"/>
          <p14:tracePt t="133467" x="2879725" y="4168775"/>
          <p14:tracePt t="133483" x="2870200" y="4168775"/>
          <p14:tracePt t="133518" x="2870200" y="4175125"/>
          <p14:tracePt t="133533" x="2870200" y="4178300"/>
          <p14:tracePt t="133550" x="2870200" y="4194175"/>
          <p14:tracePt t="133566" x="2905125" y="4210050"/>
          <p14:tracePt t="133583" x="2968625" y="4222750"/>
          <p14:tracePt t="133600" x="3032125" y="4238625"/>
          <p14:tracePt t="133617" x="3136900" y="4276725"/>
          <p14:tracePt t="133634" x="3203575" y="4305300"/>
          <p14:tracePt t="133650" x="3302000" y="4346575"/>
          <p14:tracePt t="133667" x="3438525" y="4387850"/>
          <p14:tracePt t="133683" x="3527425" y="4419600"/>
          <p14:tracePt t="133699" x="3644900" y="4445000"/>
          <p14:tracePt t="133717" x="3800475" y="4470400"/>
          <p14:tracePt t="133733" x="3873500" y="4486275"/>
          <p14:tracePt t="133750" x="3940175" y="4505325"/>
          <p14:tracePt t="133766" x="4013200" y="4521200"/>
          <p14:tracePt t="133783" x="4064000" y="4533900"/>
          <p14:tracePt t="133799" x="4102100" y="4546600"/>
          <p14:tracePt t="133817" x="4175125" y="4565650"/>
          <p14:tracePt t="133833" x="4219575" y="4572000"/>
          <p14:tracePt t="133850" x="4264025" y="4584700"/>
          <p14:tracePt t="133867" x="4321175" y="4584700"/>
          <p14:tracePt t="133883" x="4356100" y="4584700"/>
          <p14:tracePt t="133900" x="4400550" y="4584700"/>
          <p14:tracePt t="133904" x="4419600" y="4584700"/>
          <p14:tracePt t="133917" x="4470400" y="4584700"/>
          <p14:tracePt t="133934" x="4514850" y="4584700"/>
          <p14:tracePt t="133951" x="4587875" y="4568825"/>
          <p14:tracePt t="133966" x="4632325" y="4549775"/>
          <p14:tracePt t="133983" x="4670425" y="4537075"/>
          <p14:tracePt t="134000" x="4749800" y="4508500"/>
          <p14:tracePt t="134017" x="4806950" y="4489450"/>
          <p14:tracePt t="134034" x="4860925" y="4473575"/>
          <p14:tracePt t="134051" x="4933950" y="4454525"/>
          <p14:tracePt t="134067" x="4987925" y="4441825"/>
          <p14:tracePt t="134084" x="5041900" y="4429125"/>
          <p14:tracePt t="134100" x="5111750" y="4403725"/>
          <p14:tracePt t="134116" x="5149850" y="4391025"/>
          <p14:tracePt t="134133" x="5187950" y="4384675"/>
          <p14:tracePt t="134150" x="5229225" y="4384675"/>
          <p14:tracePt t="134166" x="5238750" y="4384675"/>
          <p14:tracePt t="134183" x="5248275" y="4378325"/>
          <p14:tracePt t="134200" x="5260975" y="4375150"/>
          <p14:tracePt t="134217" x="5276850" y="4368800"/>
          <p14:tracePt t="134233" x="5286375" y="4356100"/>
          <p14:tracePt t="134250" x="5286375" y="4343400"/>
          <p14:tracePt t="134266" x="5286375" y="4333875"/>
          <p14:tracePt t="134283" x="5286375" y="4324350"/>
          <p14:tracePt t="134300" x="5286375" y="4302125"/>
          <p14:tracePt t="134316" x="5286375" y="4289425"/>
          <p14:tracePt t="134333" x="5286375" y="4279900"/>
          <p14:tracePt t="134350" x="5286375" y="4257675"/>
          <p14:tracePt t="134367" x="5286375" y="4248150"/>
          <p14:tracePt t="134383" x="5280025" y="4238625"/>
          <p14:tracePt t="134400" x="5260975" y="4222750"/>
          <p14:tracePt t="134416" x="5251450" y="4206875"/>
          <p14:tracePt t="134433" x="5241925" y="4197350"/>
          <p14:tracePt t="134451" x="5213350" y="4181475"/>
          <p14:tracePt t="134467" x="5191125" y="4165600"/>
          <p14:tracePt t="134483" x="5172075" y="4146550"/>
          <p14:tracePt t="134500" x="5146675" y="4130675"/>
          <p14:tracePt t="134516" x="5137150" y="4121150"/>
          <p14:tracePt t="134533" x="5127625" y="4111625"/>
          <p14:tracePt t="134550" x="5105400" y="4092575"/>
          <p14:tracePt t="134566" x="5095875" y="4092575"/>
          <p14:tracePt t="134584" x="5086350" y="4092575"/>
          <p14:tracePt t="134600" x="5070475" y="4086225"/>
          <p14:tracePt t="134616" x="5054600" y="4083050"/>
          <p14:tracePt t="134633" x="5045075" y="4083050"/>
          <p14:tracePt t="134650" x="5032375" y="4083050"/>
          <p14:tracePt t="134666" x="5022850" y="4083050"/>
          <p14:tracePt t="134683" x="5006975" y="4083050"/>
          <p14:tracePt t="134700" x="4987925" y="4083050"/>
          <p14:tracePt t="134717" x="4972050" y="4083050"/>
          <p14:tracePt t="134734" x="4943475" y="4083050"/>
          <p14:tracePt t="134750" x="4886325" y="4076700"/>
          <p14:tracePt t="134767" x="4848225" y="4070350"/>
          <p14:tracePt t="134783" x="4797425" y="4070350"/>
          <p14:tracePt t="134800" x="4737100" y="4070350"/>
          <p14:tracePt t="134816" x="4705350" y="4070350"/>
          <p14:tracePt t="134833" x="4683125" y="4070350"/>
          <p14:tracePt t="134850" x="4645025" y="4073525"/>
          <p14:tracePt t="134867" x="4622800" y="4073525"/>
          <p14:tracePt t="134884" x="4591050" y="4079875"/>
          <p14:tracePt t="134900" x="4556125" y="4089400"/>
          <p14:tracePt t="134916" x="4527550" y="4095750"/>
          <p14:tracePt t="134933" x="4505325" y="4095750"/>
          <p14:tracePt t="134950" x="4473575" y="4095750"/>
          <p14:tracePt t="134966" x="4451350" y="4095750"/>
          <p14:tracePt t="134983" x="4422775" y="4095750"/>
          <p14:tracePt t="135000" x="4359275" y="4095750"/>
          <p14:tracePt t="135016" x="4324350" y="4095750"/>
          <p14:tracePt t="135033" x="4279900" y="4095750"/>
          <p14:tracePt t="135050" x="4222750" y="4114800"/>
          <p14:tracePt t="135066" x="4200525" y="4127500"/>
          <p14:tracePt t="135083" x="4168775" y="4133850"/>
          <p14:tracePt t="135100" x="4137025" y="4140200"/>
          <p14:tracePt t="135117" x="4098925" y="4146550"/>
          <p14:tracePt t="135134" x="4054475" y="4152900"/>
          <p14:tracePt t="135151" x="4013200" y="4159250"/>
          <p14:tracePt t="135167" x="3981450" y="4178300"/>
          <p14:tracePt t="135183" x="3959225" y="4187825"/>
          <p14:tracePt t="135199" x="3930650" y="4203700"/>
          <p14:tracePt t="135216" x="3921125" y="4210050"/>
          <p14:tracePt t="135233" x="3911600" y="4216400"/>
          <p14:tracePt t="135249" x="3895725" y="4216400"/>
          <p14:tracePt t="135267" x="3892550" y="4216400"/>
          <p14:tracePt t="137070" x="3905250" y="4225925"/>
          <p14:tracePt t="137077" x="3924300" y="4238625"/>
          <p14:tracePt t="137084" x="3952875" y="4251325"/>
          <p14:tracePt t="137100" x="3978275" y="4283075"/>
          <p14:tracePt t="137116" x="3994150" y="4295775"/>
          <p14:tracePt t="137133" x="4013200" y="4311650"/>
          <p14:tracePt t="137167" x="4073525" y="4340225"/>
          <p14:tracePt t="137200" x="4238625" y="4375150"/>
          <p14:tracePt t="137216" x="4289425" y="4375150"/>
          <p14:tracePt t="137233" x="4318000" y="4375150"/>
          <p14:tracePt t="137250" x="4327525" y="4375150"/>
          <p14:tracePt t="137268" x="4346575" y="4375150"/>
          <p14:tracePt t="137282" x="4356100" y="4375150"/>
          <p14:tracePt t="137300" x="4365625" y="4368800"/>
          <p14:tracePt t="137316" x="4371975" y="4362450"/>
          <p14:tracePt t="137332" x="4371975" y="4349750"/>
          <p14:tracePt t="137349" x="4371975" y="4333875"/>
          <p14:tracePt t="137366" x="4371975" y="4324350"/>
          <p14:tracePt t="137383" x="4371975" y="4318000"/>
          <p14:tracePt t="137399" x="4368800" y="4314825"/>
          <p14:tracePt t="137417" x="4356100" y="4314825"/>
          <p14:tracePt t="137433" x="4346575" y="4314825"/>
          <p14:tracePt t="137449" x="4318000" y="4308475"/>
          <p14:tracePt t="137467" x="4260850" y="4295775"/>
          <p14:tracePt t="137483" x="4216400" y="4283075"/>
          <p14:tracePt t="137499" x="4156075" y="4283075"/>
          <p14:tracePt t="137517" x="4029075" y="4283075"/>
          <p14:tracePt t="137533" x="3968750" y="4283075"/>
          <p14:tracePt t="137550" x="3933825" y="4283075"/>
          <p14:tracePt t="137567" x="3876675" y="4283075"/>
          <p14:tracePt t="137583" x="3857625" y="4283075"/>
          <p14:tracePt t="137600" x="3825875" y="4270375"/>
          <p14:tracePt t="137617" x="3778250" y="4257675"/>
          <p14:tracePt t="137633" x="3740150" y="4244975"/>
          <p14:tracePt t="137649" x="3717925" y="4244975"/>
          <p14:tracePt t="137666" x="3683000" y="4238625"/>
          <p14:tracePt t="137682" x="3673475" y="4238625"/>
          <p14:tracePt t="137699" x="3663950" y="4235450"/>
          <p14:tracePt t="137716" x="3641725" y="4235450"/>
          <p14:tracePt t="137732" x="3632200" y="4235450"/>
          <p14:tracePt t="137750" x="3622675" y="4229100"/>
          <p14:tracePt t="137767" x="3606800" y="4225925"/>
          <p14:tracePt t="137783" x="3603625" y="4225925"/>
          <p14:tracePt t="137897" x="3594100" y="4225925"/>
          <p14:tracePt t="138967" x="3546475" y="4235450"/>
          <p14:tracePt t="138974" x="3476625" y="4264025"/>
          <p14:tracePt t="138983" x="3403600" y="4289425"/>
          <p14:tracePt t="139001" x="3143250" y="4375150"/>
          <p14:tracePt t="139016" x="2933700" y="4432300"/>
          <p14:tracePt t="139033" x="2749550" y="4467225"/>
          <p14:tracePt t="139051" x="2492375" y="4533900"/>
          <p14:tracePt t="139082" x="2314575" y="4606925"/>
          <p14:tracePt t="139117" x="2155825" y="4654550"/>
          <p14:tracePt t="139133" x="2082800" y="4664075"/>
          <p14:tracePt t="139150" x="1997075" y="4664075"/>
          <p14:tracePt t="139166" x="1962150" y="4660900"/>
          <p14:tracePt t="139183" x="1936750" y="4648200"/>
          <p14:tracePt t="139200" x="1917700" y="4638675"/>
          <p14:tracePt t="139216" x="1911350" y="4629150"/>
          <p14:tracePt t="139232" x="1911350" y="4622800"/>
          <p14:tracePt t="139250" x="1930400" y="4606925"/>
          <p14:tracePt t="139267" x="1939925" y="4606925"/>
          <p14:tracePt t="139284" x="1943100" y="4606925"/>
          <p14:tracePt t="139300" x="1958975" y="4591050"/>
          <p14:tracePt t="139316" x="1981200" y="4581525"/>
          <p14:tracePt t="139332" x="2009775" y="4575175"/>
          <p14:tracePt t="139349" x="2054225" y="4575175"/>
          <p14:tracePt t="139365" x="2117725" y="4575175"/>
          <p14:tracePt t="139382" x="2146300" y="4575175"/>
          <p14:tracePt t="139399" x="2165350" y="4575175"/>
          <p14:tracePt t="139416" x="2171700" y="4575175"/>
          <p14:tracePt t="139449" x="2155825" y="4562475"/>
          <p14:tracePt t="139466" x="2114550" y="4533900"/>
          <p14:tracePt t="139482" x="1971675" y="4489450"/>
          <p14:tracePt t="139500" x="1670050" y="4441825"/>
          <p14:tracePt t="139516" x="1409700" y="4441825"/>
          <p14:tracePt t="139533" x="1146175" y="4441825"/>
          <p14:tracePt t="139549" x="825500" y="4476750"/>
          <p14:tracePt t="139568" x="663575" y="4476750"/>
          <p14:tracePt t="139583" x="536575" y="4476750"/>
          <p14:tracePt t="139599" x="447675" y="4476750"/>
          <p14:tracePt t="139616" x="412750" y="4476750"/>
          <p14:tracePt t="139633" x="390525" y="4476750"/>
          <p14:tracePt t="139649" x="349250" y="4476750"/>
          <p14:tracePt t="139665" x="339725" y="4476750"/>
          <p14:tracePt t="139683" x="330200" y="4486275"/>
          <p14:tracePt t="139699" x="311150" y="4492625"/>
          <p14:tracePt t="139715" x="298450" y="4495800"/>
          <p14:tracePt t="139732" x="288925" y="4508500"/>
          <p14:tracePt t="139749" x="288925" y="4527550"/>
          <p14:tracePt t="139765" x="288925" y="4537075"/>
          <p14:tracePt t="139782" x="288925" y="4546600"/>
          <p14:tracePt t="139799" x="298450" y="4581525"/>
          <p14:tracePt t="139815" x="311150" y="4603750"/>
          <p14:tracePt t="139833" x="336550" y="4645025"/>
          <p14:tracePt t="139849" x="441325" y="4740275"/>
          <p14:tracePt t="139866" x="533400" y="4816475"/>
          <p14:tracePt t="139883" x="615950" y="4864100"/>
          <p14:tracePt t="139899" x="711200" y="4924425"/>
          <p14:tracePt t="139915" x="771525" y="4959350"/>
          <p14:tracePt t="139933" x="835025" y="4975225"/>
          <p14:tracePt t="139949" x="946150" y="4987925"/>
          <p14:tracePt t="139966" x="1022350" y="4987925"/>
          <p14:tracePt t="139982" x="1139825" y="4987925"/>
          <p14:tracePt t="139999" x="1336675" y="4997450"/>
          <p14:tracePt t="140016" x="1438275" y="4997450"/>
          <p14:tracePt t="140032" x="1489075" y="4997450"/>
          <p14:tracePt t="140050" x="1577975" y="4997450"/>
          <p14:tracePt t="140066" x="1638300" y="4997450"/>
          <p14:tracePt t="140083" x="1704975" y="4997450"/>
          <p14:tracePt t="140099" x="1822450" y="4997450"/>
          <p14:tracePt t="140116" x="1927225" y="4997450"/>
          <p14:tracePt t="140132" x="2066925" y="5013325"/>
          <p14:tracePt t="140149" x="2235200" y="5048250"/>
          <p14:tracePt t="140165" x="2339975" y="5048250"/>
          <p14:tracePt t="140182" x="2444750" y="5057775"/>
          <p14:tracePt t="140199" x="2540000" y="5057775"/>
          <p14:tracePt t="140215" x="2603500" y="5064125"/>
          <p14:tracePt t="140232" x="2663825" y="5070475"/>
          <p14:tracePt t="140249" x="2759075" y="5076825"/>
          <p14:tracePt t="140266" x="2851150" y="5076825"/>
          <p14:tracePt t="140283" x="2946400" y="5076825"/>
          <p14:tracePt t="140300" x="3032125" y="5076825"/>
          <p14:tracePt t="140316" x="3089275" y="5076825"/>
          <p14:tracePt t="140333" x="3149600" y="5076825"/>
          <p14:tracePt t="140349" x="3241675" y="5060950"/>
          <p14:tracePt t="140366" x="3302000" y="5051425"/>
          <p14:tracePt t="140382" x="3346450" y="5045075"/>
          <p14:tracePt t="140399" x="3397250" y="5026025"/>
          <p14:tracePt t="140415" x="3419475" y="5016500"/>
          <p14:tracePt t="140433" x="3441700" y="5003800"/>
          <p14:tracePt t="140449" x="3486150" y="4965700"/>
          <p14:tracePt t="140465" x="3527425" y="4927600"/>
          <p14:tracePt t="140483" x="3552825" y="4879975"/>
          <p14:tracePt t="140499" x="3584575" y="4848225"/>
          <p14:tracePt t="140515" x="3594100" y="4832350"/>
          <p14:tracePt t="140533" x="3603625" y="4822825"/>
          <p14:tracePt t="140536" x="3603625" y="4816475"/>
          <p14:tracePt t="140550" x="3603625" y="4813300"/>
          <p14:tracePt t="140571" x="3603625" y="4806950"/>
          <p14:tracePt t="140583" x="3603625" y="4803775"/>
          <p14:tracePt t="140600" x="3603625" y="4787900"/>
          <p14:tracePt t="140616" x="3590925" y="4778375"/>
          <p14:tracePt t="140633" x="3571875" y="4772025"/>
          <p14:tracePt t="140649" x="3498850" y="4752975"/>
          <p14:tracePt t="140665" x="3403600" y="4752975"/>
          <p14:tracePt t="140682" x="3302000" y="4752975"/>
          <p14:tracePt t="140699" x="3159125" y="4737100"/>
          <p14:tracePt t="140715" x="3060700" y="4711700"/>
          <p14:tracePt t="140734" x="2905125" y="4689475"/>
          <p14:tracePt t="140750" x="2797175" y="4670425"/>
          <p14:tracePt t="140766" x="2711450" y="4638675"/>
          <p14:tracePt t="140783" x="2603500" y="4594225"/>
          <p14:tracePt t="140799" x="2546350" y="4565650"/>
          <p14:tracePt t="140815" x="2501900" y="4552950"/>
          <p14:tracePt t="140833" x="2463800" y="4527550"/>
          <p14:tracePt t="140849" x="2397125" y="4479925"/>
          <p14:tracePt t="140866" x="2333625" y="4451350"/>
          <p14:tracePt t="140884" x="2225675" y="4397375"/>
          <p14:tracePt t="140899" x="2168525" y="4368800"/>
          <p14:tracePt t="140916" x="2111375" y="4356100"/>
          <p14:tracePt t="140933" x="2063750" y="4337050"/>
          <p14:tracePt t="140949" x="2038350" y="4327525"/>
          <p14:tracePt t="140966" x="2009775" y="4308475"/>
          <p14:tracePt t="140983" x="1965325" y="4295775"/>
          <p14:tracePt t="140999" x="1943100" y="4286250"/>
          <p14:tracePt t="141015" x="1920875" y="4279900"/>
          <p14:tracePt t="141033" x="1873250" y="4279900"/>
          <p14:tracePt t="141049" x="1828800" y="4279900"/>
          <p14:tracePt t="141066" x="1790700" y="4279900"/>
          <p14:tracePt t="141083" x="1714500" y="4283075"/>
          <p14:tracePt t="141099" x="1676400" y="4295775"/>
          <p14:tracePt t="141116" x="1622425" y="4302125"/>
          <p14:tracePt t="141133" x="1543050" y="4330700"/>
          <p14:tracePt t="141149" x="1466850" y="4343400"/>
          <p14:tracePt t="141166" x="1390650" y="4375150"/>
          <p14:tracePt t="141182" x="1295400" y="4419600"/>
          <p14:tracePt t="141199" x="1193800" y="4460875"/>
          <p14:tracePt t="141216" x="1108075" y="4492625"/>
          <p14:tracePt t="141233" x="1009650" y="4543425"/>
          <p14:tracePt t="141250" x="965200" y="4562475"/>
          <p14:tracePt t="141266" x="939800" y="4575175"/>
          <p14:tracePt t="141283" x="898525" y="4600575"/>
          <p14:tracePt t="141300" x="882650" y="4606925"/>
          <p14:tracePt t="141316" x="873125" y="4606925"/>
          <p14:tracePt t="141333" x="850900" y="4606925"/>
          <p14:tracePt t="141349" x="841375" y="4606925"/>
          <p14:tracePt t="141365" x="831850" y="4606925"/>
          <p14:tracePt t="141383" x="822325" y="4606925"/>
          <p14:tracePt t="141426" x="822325" y="4610100"/>
          <p14:tracePt t="141469" x="822325" y="4616450"/>
          <p14:tracePt t="141476" x="822325" y="4619625"/>
          <p14:tracePt t="141483" x="822325" y="4625975"/>
          <p14:tracePt t="141499" x="828675" y="4635500"/>
          <p14:tracePt t="141516" x="895350" y="4670425"/>
          <p14:tracePt t="141532" x="1079500" y="4765675"/>
          <p14:tracePt t="141549" x="1196975" y="4845050"/>
          <p14:tracePt t="141567" x="1320800" y="4927600"/>
          <p14:tracePt t="141570" x="1362075" y="4959350"/>
          <p14:tracePt t="141583" x="1463675" y="5019675"/>
          <p14:tracePt t="141599" x="1543050" y="5048250"/>
          <p14:tracePt t="141616" x="1628775" y="5080000"/>
          <p14:tracePt t="141632" x="1863725" y="5108575"/>
          <p14:tracePt t="141649" x="2012950" y="5118100"/>
          <p14:tracePt t="141666" x="2117725" y="5133975"/>
          <p14:tracePt t="141683" x="2238375" y="5140325"/>
          <p14:tracePt t="141699" x="2292350" y="5140325"/>
          <p14:tracePt t="141716" x="2327275" y="5140325"/>
          <p14:tracePt t="141732" x="2349500" y="5140325"/>
          <p14:tracePt t="141749" x="2378075" y="5140325"/>
          <p14:tracePt t="141766" x="2393950" y="5140325"/>
          <p14:tracePt t="141782" x="2435225" y="5130800"/>
          <p14:tracePt t="141799" x="2457450" y="5127625"/>
          <p14:tracePt t="141816" x="2489200" y="5114925"/>
          <p14:tracePt t="141832" x="2552700" y="5089525"/>
          <p14:tracePt t="141849" x="2597150" y="5073650"/>
          <p14:tracePt t="141866" x="2660650" y="5060950"/>
          <p14:tracePt t="141882" x="2768600" y="5006975"/>
          <p14:tracePt t="141899" x="2857500" y="4975225"/>
          <p14:tracePt t="141916" x="2968625" y="4933950"/>
          <p14:tracePt t="141932" x="3101975" y="4902200"/>
          <p14:tracePt t="141950" x="3165475" y="4886325"/>
          <p14:tracePt t="141966" x="3219450" y="4879975"/>
          <p14:tracePt t="141983" x="3305175" y="4873625"/>
          <p14:tracePt t="141999" x="3365500" y="4873625"/>
          <p14:tracePt t="142015" x="3400425" y="4873625"/>
          <p14:tracePt t="142032" x="3463925" y="4873625"/>
          <p14:tracePt t="142049" x="3492500" y="4873625"/>
          <p14:tracePt t="142066" x="3514725" y="4873625"/>
          <p14:tracePt t="142082" x="3562350" y="4873625"/>
          <p14:tracePt t="142099" x="3606800" y="4873625"/>
          <p14:tracePt t="142116" x="3644900" y="4876800"/>
          <p14:tracePt t="142132" x="3740150" y="4889500"/>
          <p14:tracePt t="142148" x="3775075" y="4889500"/>
          <p14:tracePt t="142166" x="3819525" y="4889500"/>
          <p14:tracePt t="142182" x="3867150" y="4889500"/>
          <p14:tracePt t="142198" x="3876675" y="4889500"/>
          <p14:tracePt t="142216" x="3886200" y="4889500"/>
          <p14:tracePt t="142233" x="3895725" y="4889500"/>
          <p14:tracePt t="142289" x="3895725" y="4883150"/>
          <p14:tracePt t="142303" x="3895725" y="4879975"/>
          <p14:tracePt t="142311" x="3895725" y="4867275"/>
          <p14:tracePt t="142318" x="3895725" y="4864100"/>
          <p14:tracePt t="142332" x="3889375" y="4854575"/>
          <p14:tracePt t="142349" x="3879850" y="4845050"/>
          <p14:tracePt t="142367" x="3838575" y="4800600"/>
          <p14:tracePt t="142382" x="3790950" y="4775200"/>
          <p14:tracePt t="142399" x="3698875" y="4724400"/>
          <p14:tracePt t="142415" x="3590925" y="4692650"/>
          <p14:tracePt t="142432" x="3375025" y="4629150"/>
          <p14:tracePt t="142448" x="3225800" y="4610100"/>
          <p14:tracePt t="142467" x="2936875" y="4584700"/>
          <p14:tracePt t="142482" x="2733675" y="4584700"/>
          <p14:tracePt t="142500" x="2517775" y="4584700"/>
          <p14:tracePt t="142517" x="2289175" y="4584700"/>
          <p14:tracePt t="142533" x="2197100" y="4584700"/>
          <p14:tracePt t="142549" x="2092325" y="4584700"/>
          <p14:tracePt t="142566" x="1943100" y="4584700"/>
          <p14:tracePt t="142582" x="1816100" y="4584700"/>
          <p14:tracePt t="142600" x="1641475" y="4597400"/>
          <p14:tracePt t="142603" x="1549400" y="4606925"/>
          <p14:tracePt t="142617" x="1377950" y="4625975"/>
          <p14:tracePt t="142633" x="1247775" y="4641850"/>
          <p14:tracePt t="142650" x="1130300" y="4667250"/>
          <p14:tracePt t="142667" x="1038225" y="4676775"/>
          <p14:tracePt t="142682" x="1016000" y="4676775"/>
          <p14:tracePt t="142698" x="987425" y="4676775"/>
          <p14:tracePt t="142716" x="962025" y="4676775"/>
          <p14:tracePt t="142732" x="946150" y="4676775"/>
          <p14:tracePt t="142749" x="936625" y="4676775"/>
          <p14:tracePt t="143181" x="1003300" y="4699000"/>
          <p14:tracePt t="143188" x="1095375" y="4714875"/>
          <p14:tracePt t="143199" x="1190625" y="4733925"/>
          <p14:tracePt t="143233" x="1619250" y="4819650"/>
          <p14:tracePt t="143266" x="1933575" y="4806950"/>
          <p14:tracePt t="143283" x="2006600" y="4791075"/>
          <p14:tracePt t="143298" x="2070100" y="4778375"/>
          <p14:tracePt t="143315" x="2162175" y="4756150"/>
          <p14:tracePt t="143332" x="2222500" y="4756150"/>
          <p14:tracePt t="143349" x="2282825" y="4756150"/>
          <p14:tracePt t="143366" x="2343150" y="4756150"/>
          <p14:tracePt t="143382" x="2387600" y="4756150"/>
          <p14:tracePt t="143398" x="2416175" y="4756150"/>
          <p14:tracePt t="143416" x="2432050" y="4756150"/>
          <p14:tracePt t="143432" x="2447925" y="4756150"/>
          <p14:tracePt t="143449" x="2457450" y="4756150"/>
          <p14:tracePt t="143466" x="2473325" y="4772025"/>
          <p14:tracePt t="143482" x="2501900" y="4784725"/>
          <p14:tracePt t="143499" x="2524125" y="4797425"/>
          <p14:tracePt t="143515" x="2590800" y="4816475"/>
          <p14:tracePt t="143532" x="2638425" y="4848225"/>
          <p14:tracePt t="143549" x="2676525" y="4870450"/>
          <p14:tracePt t="143566" x="2749550" y="4908550"/>
          <p14:tracePt t="143583" x="2816225" y="4940300"/>
          <p14:tracePt t="143599" x="2905125" y="4978400"/>
          <p14:tracePt t="143616" x="3044825" y="5029200"/>
          <p14:tracePt t="143633" x="3155950" y="5070475"/>
          <p14:tracePt t="143649" x="3263900" y="5105400"/>
          <p14:tracePt t="143666" x="3368675" y="5143500"/>
          <p14:tracePt t="143682" x="3413125" y="5156200"/>
          <p14:tracePt t="143699" x="3435350" y="5156200"/>
          <p14:tracePt t="143717" x="3441700" y="51562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6408737"/>
          </a:xfrm>
        </p:spPr>
        <p:txBody>
          <a:bodyPr/>
          <a:lstStyle/>
          <a:p>
            <a:pPr algn="l" eaLnBrk="1" hangingPunct="1"/>
            <a:r>
              <a:rPr lang="fr-FR" altLang="fr-FR" sz="3600" smtClean="0">
                <a:solidFill>
                  <a:srgbClr val="82152E"/>
                </a:solidFill>
                <a:cs typeface="Times New Roman" panose="02020603050405020304" pitchFamily="18" charset="0"/>
              </a:rPr>
              <a:t/>
            </a:r>
            <a:br>
              <a:rPr lang="fr-FR" altLang="fr-FR" sz="3600" smtClean="0">
                <a:solidFill>
                  <a:srgbClr val="82152E"/>
                </a:solidFill>
                <a:cs typeface="Times New Roman" panose="02020603050405020304" pitchFamily="18" charset="0"/>
              </a:rPr>
            </a:br>
            <a:r>
              <a:rPr lang="fr-FR" altLang="fr-FR" sz="3600" smtClean="0">
                <a:solidFill>
                  <a:srgbClr val="82152E"/>
                </a:solidFill>
                <a:cs typeface="Times New Roman" panose="02020603050405020304" pitchFamily="18" charset="0"/>
              </a:rPr>
              <a:t/>
            </a:r>
            <a:br>
              <a:rPr lang="fr-FR" altLang="fr-FR" sz="3600" smtClean="0">
                <a:solidFill>
                  <a:srgbClr val="82152E"/>
                </a:solidFill>
                <a:cs typeface="Times New Roman" panose="02020603050405020304" pitchFamily="18" charset="0"/>
              </a:rPr>
            </a:br>
            <a:r>
              <a:rPr lang="fr-FR" altLang="fr-FR" sz="3600" smtClean="0">
                <a:solidFill>
                  <a:srgbClr val="82152E"/>
                </a:solidFill>
                <a:cs typeface="Times New Roman" panose="02020603050405020304" pitchFamily="18" charset="0"/>
              </a:rPr>
              <a:t>	</a:t>
            </a:r>
            <a:endParaRPr lang="fr-FR" altLang="fr-FR" sz="3600" b="1" smtClean="0">
              <a:solidFill>
                <a:schemeClr val="tx1"/>
              </a:solidFill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91440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Apport arabo-musulman </a:t>
            </a:r>
          </a:p>
          <a:p>
            <a:pPr eaLnBrk="1" hangingPunct="1">
              <a:defRPr/>
            </a:pPr>
            <a:r>
              <a:rPr lang="fr-FR" b="1" dirty="0">
                <a:solidFill>
                  <a:srgbClr val="82152E"/>
                </a:solidFill>
                <a:latin typeface="Times New Roman" pitchFamily="18" charset="0"/>
                <a:cs typeface="Times New Roman" pitchFamily="18" charset="0"/>
              </a:rPr>
              <a:t>	* </a:t>
            </a:r>
            <a:r>
              <a:rPr lang="fr-FR" b="1" dirty="0">
                <a:latin typeface="Arial" charset="0"/>
              </a:rPr>
              <a:t>Les « savants » musulmans ont </a:t>
            </a:r>
            <a:r>
              <a:rPr lang="fr-FR" b="1" dirty="0">
                <a:solidFill>
                  <a:srgbClr val="CC00CC"/>
                </a:solidFill>
                <a:latin typeface="Arial" charset="0"/>
              </a:rPr>
              <a:t>étudié et assimilé</a:t>
            </a:r>
            <a:r>
              <a:rPr lang="fr-FR" b="1" dirty="0">
                <a:latin typeface="Arial" charset="0"/>
              </a:rPr>
              <a:t>, puis </a:t>
            </a:r>
            <a:r>
              <a:rPr lang="fr-FR" b="1" dirty="0">
                <a:solidFill>
                  <a:srgbClr val="33CC33"/>
                </a:solidFill>
                <a:latin typeface="Arial" charset="0"/>
              </a:rPr>
              <a:t>prolongé d’apports nouveaux</a:t>
            </a:r>
            <a:r>
              <a:rPr lang="fr-FR" b="1" dirty="0">
                <a:latin typeface="Arial" charset="0"/>
              </a:rPr>
              <a:t> les disciplines pratiquées dans les </a:t>
            </a:r>
            <a:r>
              <a:rPr lang="fr-FR" b="1" dirty="0" err="1">
                <a:latin typeface="Arial" charset="0"/>
              </a:rPr>
              <a:t>civi</a:t>
            </a:r>
            <a:r>
              <a:rPr lang="fr-FR" b="1" dirty="0">
                <a:latin typeface="Arial" charset="0"/>
              </a:rPr>
              <a:t>. antérieures. </a:t>
            </a:r>
          </a:p>
          <a:p>
            <a:pPr eaLnBrk="1" hangingPunct="1">
              <a:defRPr/>
            </a:pPr>
            <a:endParaRPr lang="fr-FR" b="1" dirty="0">
              <a:latin typeface="Arial" charset="0"/>
            </a:endParaRPr>
          </a:p>
          <a:p>
            <a:pPr eaLnBrk="1" hangingPunct="1">
              <a:defRPr/>
            </a:pPr>
            <a:r>
              <a:rPr lang="fr-FR" b="1" dirty="0">
                <a:latin typeface="Arial" charset="0"/>
              </a:rPr>
              <a:t>	* </a:t>
            </a:r>
            <a:r>
              <a:rPr lang="fr-FR" b="1" dirty="0">
                <a:solidFill>
                  <a:srgbClr val="FF3300"/>
                </a:solidFill>
                <a:latin typeface="Arial" charset="0"/>
              </a:rPr>
              <a:t>Une langue commune + </a:t>
            </a:r>
            <a:r>
              <a:rPr lang="fr-FR" b="1" dirty="0">
                <a:latin typeface="Arial" charset="0"/>
              </a:rPr>
              <a:t>l’</a:t>
            </a:r>
            <a:r>
              <a:rPr lang="fr-FR" b="1" dirty="0">
                <a:solidFill>
                  <a:srgbClr val="CC00CC"/>
                </a:solidFill>
                <a:latin typeface="Arial" charset="0"/>
              </a:rPr>
              <a:t>encouragement </a:t>
            </a:r>
            <a:r>
              <a:rPr lang="fr-FR" b="1" dirty="0">
                <a:latin typeface="Arial" charset="0"/>
              </a:rPr>
              <a:t>des califes et des princes, la </a:t>
            </a:r>
            <a:r>
              <a:rPr lang="fr-FR" b="1" u="sng" dirty="0">
                <a:solidFill>
                  <a:srgbClr val="CC00CC"/>
                </a:solidFill>
                <a:latin typeface="Arial" charset="0"/>
              </a:rPr>
              <a:t>liberté de pensée</a:t>
            </a:r>
            <a:r>
              <a:rPr lang="fr-FR" b="1" dirty="0">
                <a:latin typeface="Arial" charset="0"/>
              </a:rPr>
              <a:t> et la </a:t>
            </a:r>
            <a:r>
              <a:rPr lang="fr-FR" b="1" u="sng" dirty="0">
                <a:solidFill>
                  <a:srgbClr val="CC00CC"/>
                </a:solidFill>
                <a:latin typeface="Arial" charset="0"/>
              </a:rPr>
              <a:t>tolérance</a:t>
            </a:r>
            <a:r>
              <a:rPr lang="fr-FR" b="1" dirty="0">
                <a:latin typeface="Arial" charset="0"/>
              </a:rPr>
              <a:t>, </a:t>
            </a:r>
            <a:r>
              <a:rPr lang="fr-FR" b="1" dirty="0">
                <a:solidFill>
                  <a:srgbClr val="336600"/>
                </a:solidFill>
                <a:latin typeface="Arial" charset="0"/>
              </a:rPr>
              <a:t>ont permis de faire progresser le patrimoine scientifique commun. </a:t>
            </a:r>
          </a:p>
          <a:p>
            <a:pPr eaLnBrk="1" hangingPunct="1">
              <a:defRPr/>
            </a:pPr>
            <a:r>
              <a:rPr lang="fr-FR" b="1" dirty="0">
                <a:solidFill>
                  <a:srgbClr val="336600"/>
                </a:solidFill>
                <a:latin typeface="Arial" charset="0"/>
              </a:rPr>
              <a:t>	</a:t>
            </a:r>
          </a:p>
          <a:p>
            <a:pPr eaLnBrk="1" hangingPunct="1">
              <a:defRPr/>
            </a:pPr>
            <a:r>
              <a:rPr lang="fr-FR" b="1" dirty="0">
                <a:solidFill>
                  <a:srgbClr val="336600"/>
                </a:solidFill>
                <a:latin typeface="Arial" charset="0"/>
              </a:rPr>
              <a:t>	* </a:t>
            </a:r>
            <a:r>
              <a:rPr lang="fr-FR" b="1" dirty="0">
                <a:solidFill>
                  <a:srgbClr val="FF3300"/>
                </a:solidFill>
                <a:latin typeface="Arial" charset="0"/>
              </a:rPr>
              <a:t>Le </a:t>
            </a:r>
            <a:r>
              <a:rPr lang="fr-FR" b="1" dirty="0" err="1">
                <a:solidFill>
                  <a:srgbClr val="FF3300"/>
                </a:solidFill>
                <a:latin typeface="Arial" charset="0"/>
              </a:rPr>
              <a:t>dévelop</a:t>
            </a:r>
            <a:r>
              <a:rPr lang="fr-FR" b="1" dirty="0">
                <a:solidFill>
                  <a:srgbClr val="FF3300"/>
                </a:solidFill>
                <a:latin typeface="Arial" charset="0"/>
              </a:rPr>
              <a:t>. des sc. </a:t>
            </a:r>
            <a:r>
              <a:rPr lang="fr-FR" b="1" dirty="0">
                <a:solidFill>
                  <a:srgbClr val="336600"/>
                </a:solidFill>
                <a:latin typeface="Arial" charset="0"/>
              </a:rPr>
              <a:t>a permis un grand apport en médecine et pharmacopée</a:t>
            </a:r>
            <a:r>
              <a:rPr lang="fr-FR" b="1" dirty="0">
                <a:solidFill>
                  <a:srgbClr val="FF3300"/>
                </a:solidFill>
                <a:latin typeface="Arial" charset="0"/>
              </a:rPr>
              <a:t> notamment grâce à de grandes figures : </a:t>
            </a:r>
            <a:r>
              <a:rPr lang="fr-FR" b="1" dirty="0">
                <a:latin typeface="Arial" charset="0"/>
              </a:rPr>
              <a:t> 	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Ibn </a:t>
            </a:r>
            <a:r>
              <a:rPr lang="fr-FR" sz="2000" b="1" dirty="0" err="1">
                <a:solidFill>
                  <a:schemeClr val="folHlink"/>
                </a:solidFill>
                <a:latin typeface="Arial" charset="0"/>
              </a:rPr>
              <a:t>Sînâ</a:t>
            </a:r>
            <a:r>
              <a:rPr lang="fr-FR" sz="2000" b="1" dirty="0">
                <a:latin typeface="Arial" charset="0"/>
              </a:rPr>
              <a:t> (Avicenne), le  « Canon en Médecine » par </a:t>
            </a:r>
            <a:r>
              <a:rPr lang="fr-FR" sz="2000" dirty="0">
                <a:latin typeface="Arial" charset="0"/>
                <a:hlinkClick r:id="rId4" tooltip="Avicenne"/>
              </a:rPr>
              <a:t>Avicenne</a:t>
            </a:r>
            <a:r>
              <a:rPr lang="fr-FR" sz="2000" dirty="0">
                <a:latin typeface="Arial" charset="0"/>
              </a:rPr>
              <a:t>, </a:t>
            </a:r>
            <a:r>
              <a:rPr lang="fr-FR" sz="2000" dirty="0">
                <a:latin typeface="Arial" charset="0"/>
                <a:hlinkClick r:id="rId5" tooltip="Médecin"/>
              </a:rPr>
              <a:t>médecin</a:t>
            </a:r>
            <a:r>
              <a:rPr lang="fr-FR" sz="2000" dirty="0">
                <a:latin typeface="Arial" charset="0"/>
              </a:rPr>
              <a:t> et scientifique </a:t>
            </a:r>
            <a:r>
              <a:rPr lang="fr-FR" sz="2000" dirty="0">
                <a:latin typeface="Arial" charset="0"/>
                <a:hlinkClick r:id="rId6" tooltip="Iranien"/>
              </a:rPr>
              <a:t>iranien</a:t>
            </a:r>
            <a:r>
              <a:rPr lang="fr-FR" sz="2000" dirty="0">
                <a:latin typeface="Arial" charset="0"/>
              </a:rPr>
              <a:t> au </a:t>
            </a:r>
            <a:r>
              <a:rPr lang="fr-FR" sz="2000" cap="small" dirty="0" err="1">
                <a:latin typeface="Arial" charset="0"/>
                <a:hlinkClick r:id="rId7" tooltip="Xe siècle"/>
              </a:rPr>
              <a:t>x</a:t>
            </a:r>
            <a:r>
              <a:rPr lang="fr-FR" sz="2000" baseline="30000" dirty="0" err="1">
                <a:latin typeface="Arial" charset="0"/>
                <a:hlinkClick r:id="rId7" tooltip="Xe siècle"/>
              </a:rPr>
              <a:t>e</a:t>
            </a:r>
            <a:r>
              <a:rPr lang="fr-FR" sz="2000" dirty="0">
                <a:latin typeface="Arial" charset="0"/>
                <a:hlinkClick r:id="rId7" tooltip="Xe siècle"/>
              </a:rPr>
              <a:t> siècle</a:t>
            </a:r>
            <a:r>
              <a:rPr lang="fr-FR" sz="2000" dirty="0">
                <a:latin typeface="Arial" charset="0"/>
              </a:rPr>
              <a:t>.</a:t>
            </a:r>
            <a:endParaRPr lang="fr-FR" sz="2000" b="1" dirty="0">
              <a:latin typeface="Arial" charset="0"/>
            </a:endParaRPr>
          </a:p>
          <a:p>
            <a:pPr eaLnBrk="1" hangingPunct="1">
              <a:defRPr/>
            </a:pPr>
            <a:r>
              <a:rPr lang="fr-FR" sz="2000" b="1" dirty="0">
                <a:solidFill>
                  <a:srgbClr val="CC00CC"/>
                </a:solidFill>
                <a:latin typeface="Arial" charset="0"/>
              </a:rPr>
              <a:t>		</a:t>
            </a:r>
            <a:r>
              <a:rPr lang="fr-FR" sz="2000" b="1" dirty="0">
                <a:latin typeface="Arial" charset="0"/>
              </a:rPr>
              <a:t>AR-</a:t>
            </a:r>
            <a:r>
              <a:rPr lang="fr-FR" sz="2000" b="1" dirty="0" err="1">
                <a:latin typeface="Arial" charset="0"/>
              </a:rPr>
              <a:t>Razi</a:t>
            </a:r>
            <a:r>
              <a:rPr lang="fr-FR" sz="2000" b="1" dirty="0">
                <a:latin typeface="Arial" charset="0"/>
              </a:rPr>
              <a:t> (</a:t>
            </a:r>
            <a:r>
              <a:rPr lang="fr-FR" sz="2000" b="1" dirty="0" err="1">
                <a:latin typeface="Arial" charset="0"/>
              </a:rPr>
              <a:t>Rhazès</a:t>
            </a:r>
            <a:r>
              <a:rPr lang="fr-FR" sz="2000" b="1" dirty="0">
                <a:latin typeface="Arial" charset="0"/>
              </a:rPr>
              <a:t>),</a:t>
            </a:r>
            <a:r>
              <a:rPr lang="fr-FR" sz="2000" dirty="0">
                <a:latin typeface="Arial" charset="0"/>
              </a:rPr>
              <a:t> </a:t>
            </a:r>
            <a:endParaRPr lang="fr-FR" sz="2000" b="1" dirty="0">
              <a:latin typeface="Arial" charset="0"/>
            </a:endParaRPr>
          </a:p>
          <a:p>
            <a:pPr eaLnBrk="1" hangingPunct="1">
              <a:defRPr/>
            </a:pPr>
            <a:r>
              <a:rPr lang="fr-FR" sz="2000" b="1" dirty="0">
                <a:latin typeface="Arial" charset="0"/>
              </a:rPr>
              <a:t>		</a:t>
            </a:r>
            <a:r>
              <a:rPr lang="fr-FR" sz="2000" b="1" dirty="0">
                <a:solidFill>
                  <a:srgbClr val="009900"/>
                </a:solidFill>
                <a:latin typeface="Arial" charset="0"/>
              </a:rPr>
              <a:t>Ibn al-</a:t>
            </a:r>
            <a:r>
              <a:rPr lang="fr-FR" sz="2000" b="1" dirty="0" err="1">
                <a:solidFill>
                  <a:srgbClr val="009900"/>
                </a:solidFill>
                <a:latin typeface="Arial" charset="0"/>
              </a:rPr>
              <a:t>Nafis</a:t>
            </a:r>
            <a:r>
              <a:rPr lang="fr-FR" sz="2000" b="1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fr-FR" sz="2000" b="1" dirty="0">
                <a:latin typeface="Arial" charset="0"/>
              </a:rPr>
              <a:t>		</a:t>
            </a:r>
            <a:r>
              <a:rPr lang="fr-FR" sz="2000" b="1" dirty="0">
                <a:solidFill>
                  <a:srgbClr val="CC00CC"/>
                </a:solidFill>
                <a:latin typeface="Arial" charset="0"/>
              </a:rPr>
              <a:t>Ibn </a:t>
            </a:r>
            <a:r>
              <a:rPr lang="fr-FR" sz="2000" b="1" dirty="0" err="1">
                <a:solidFill>
                  <a:srgbClr val="CC00CC"/>
                </a:solidFill>
                <a:latin typeface="Arial" charset="0"/>
              </a:rPr>
              <a:t>Rushd</a:t>
            </a:r>
            <a:r>
              <a:rPr lang="fr-FR" sz="2000" b="1" dirty="0">
                <a:latin typeface="Arial" charset="0"/>
              </a:rPr>
              <a:t> (Averroès)</a:t>
            </a:r>
          </a:p>
          <a:p>
            <a:pPr eaLnBrk="1" hangingPunct="1">
              <a:defRPr/>
            </a:pPr>
            <a:r>
              <a:rPr lang="fr-FR" sz="2000" b="1" dirty="0">
                <a:latin typeface="Arial" charset="0"/>
              </a:rPr>
              <a:t>		 </a:t>
            </a:r>
            <a:r>
              <a:rPr lang="fr-FR" sz="2000" b="1" dirty="0" err="1">
                <a:solidFill>
                  <a:srgbClr val="009900"/>
                </a:solidFill>
                <a:latin typeface="Arial" charset="0"/>
              </a:rPr>
              <a:t>Az</a:t>
            </a:r>
            <a:r>
              <a:rPr lang="fr-FR" sz="2000" b="1" dirty="0">
                <a:solidFill>
                  <a:srgbClr val="009900"/>
                </a:solidFill>
                <a:latin typeface="Arial" charset="0"/>
              </a:rPr>
              <a:t>-</a:t>
            </a:r>
            <a:r>
              <a:rPr lang="fr-FR" sz="2000" b="1" dirty="0" err="1">
                <a:solidFill>
                  <a:srgbClr val="009900"/>
                </a:solidFill>
                <a:latin typeface="Arial" charset="0"/>
              </a:rPr>
              <a:t>Zahrawi</a:t>
            </a:r>
            <a:endParaRPr lang="fr-FR" sz="2000" b="1" dirty="0">
              <a:solidFill>
                <a:srgbClr val="0099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fr-FR" sz="2000" b="1" dirty="0">
                <a:solidFill>
                  <a:srgbClr val="CC00CC"/>
                </a:solidFill>
                <a:latin typeface="Arial" charset="0"/>
              </a:rPr>
              <a:t>		Ibn </a:t>
            </a:r>
            <a:r>
              <a:rPr lang="fr-FR" sz="2000" b="1" dirty="0" err="1">
                <a:solidFill>
                  <a:srgbClr val="CC00CC"/>
                </a:solidFill>
                <a:latin typeface="Arial" charset="0"/>
              </a:rPr>
              <a:t>Zohr</a:t>
            </a:r>
            <a:r>
              <a:rPr lang="fr-FR" sz="2000" b="1" dirty="0">
                <a:latin typeface="Arial" charset="0"/>
              </a:rPr>
              <a:t> (Avenzoar)</a:t>
            </a:r>
          </a:p>
          <a:p>
            <a:pPr eaLnBrk="1" hangingPunct="1">
              <a:defRPr/>
            </a:pPr>
            <a:r>
              <a:rPr lang="fr-FR" sz="2000" b="1" dirty="0">
                <a:latin typeface="Arial" charset="0"/>
              </a:rPr>
              <a:t>		 </a:t>
            </a:r>
            <a:r>
              <a:rPr lang="fr-FR" sz="2000" b="1" dirty="0">
                <a:solidFill>
                  <a:srgbClr val="009900"/>
                </a:solidFill>
                <a:latin typeface="Arial" charset="0"/>
              </a:rPr>
              <a:t>Ibn al </a:t>
            </a:r>
            <a:r>
              <a:rPr lang="fr-FR" sz="2000" b="1" dirty="0" err="1">
                <a:solidFill>
                  <a:srgbClr val="009900"/>
                </a:solidFill>
                <a:latin typeface="Arial" charset="0"/>
              </a:rPr>
              <a:t>Baytar</a:t>
            </a:r>
            <a:endParaRPr lang="fr-FR" sz="2000" b="1" dirty="0">
              <a:solidFill>
                <a:srgbClr val="0099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fr-FR" sz="2000" b="1" dirty="0">
                <a:solidFill>
                  <a:srgbClr val="CC00CC"/>
                </a:solidFill>
                <a:latin typeface="Arial" charset="0"/>
              </a:rPr>
              <a:t>		</a:t>
            </a:r>
            <a:r>
              <a:rPr lang="fr-FR" sz="2000" b="1" dirty="0">
                <a:latin typeface="Arial" charset="0"/>
              </a:rPr>
              <a:t>etc.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98"/>
    </mc:Choice>
    <mc:Fallback>
      <p:transition spd="slow" advTm="14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29" x="3362325" y="5111750"/>
          <p14:tracePt t="10840" x="3225800" y="5032375"/>
          <p14:tracePt t="10856" x="2771775" y="4800600"/>
          <p14:tracePt t="10874" x="2489200" y="4664075"/>
          <p14:tracePt t="10891" x="2216150" y="4552950"/>
          <p14:tracePt t="10908" x="1933575" y="4448175"/>
          <p14:tracePt t="10924" x="1800225" y="4397375"/>
          <p14:tracePt t="10957" x="1581150" y="4302125"/>
          <p14:tracePt t="10990" x="1489075" y="4162425"/>
          <p14:tracePt t="11006" x="1504950" y="3971925"/>
          <p14:tracePt t="11023" x="1695450" y="3679825"/>
          <p14:tracePt t="11040" x="1936750" y="3403600"/>
          <p14:tracePt t="11059" x="2705100" y="2774950"/>
          <p14:tracePt t="11077" x="3527425" y="2289175"/>
          <p14:tracePt t="11092" x="3889375" y="2095500"/>
          <p14:tracePt t="11109" x="4067175" y="2000250"/>
          <p14:tracePt t="11124" x="4181475" y="1939925"/>
          <p14:tracePt t="11442" x="4079875" y="1920875"/>
          <p14:tracePt t="11449" x="3965575" y="1892300"/>
          <p14:tracePt t="11457" x="3825875" y="1841500"/>
          <p14:tracePt t="11474" x="3521075" y="1749425"/>
          <p14:tracePt t="11491" x="2987675" y="1549400"/>
          <p14:tracePt t="11508" x="2765425" y="1482725"/>
          <p14:tracePt t="11524" x="2578100" y="1428750"/>
          <p14:tracePt t="11540" x="2435225" y="1365250"/>
          <p14:tracePt t="11556" x="2317750" y="1317625"/>
          <p14:tracePt t="11573" x="2254250" y="1304925"/>
          <p14:tracePt t="11590" x="2178050" y="1282700"/>
          <p14:tracePt t="11606" x="2139950" y="1270000"/>
          <p14:tracePt t="11623" x="2117725" y="1254125"/>
          <p14:tracePt t="11641" x="2089150" y="1238250"/>
          <p14:tracePt t="11657" x="2082800" y="1222375"/>
          <p14:tracePt t="11673" x="2098675" y="1190625"/>
          <p14:tracePt t="11693" x="2260600" y="1098550"/>
          <p14:tracePt t="11707" x="2460625" y="1041400"/>
          <p14:tracePt t="11723" x="2679700" y="993775"/>
          <p14:tracePt t="11741" x="3092450" y="962025"/>
          <p14:tracePt t="11757" x="3355975" y="962025"/>
          <p14:tracePt t="11773" x="3622675" y="968375"/>
          <p14:tracePt t="11790" x="3956050" y="1006475"/>
          <p14:tracePt t="11806" x="4162425" y="1035050"/>
          <p14:tracePt t="11823" x="4368800" y="1054100"/>
          <p14:tracePt t="11840" x="4600575" y="1082675"/>
          <p14:tracePt t="11856" x="4686300" y="1089025"/>
          <p14:tracePt t="11874" x="4743450" y="1089025"/>
          <p14:tracePt t="11877" x="4768850" y="1089025"/>
          <p14:tracePt t="11891" x="4822825" y="1101725"/>
          <p14:tracePt t="11907" x="4860925" y="1120775"/>
          <p14:tracePt t="11923" x="4899025" y="1127125"/>
          <p14:tracePt t="11940" x="4918075" y="1130300"/>
          <p14:tracePt t="11956" x="4933950" y="1130300"/>
          <p14:tracePt t="11973" x="4940300" y="1130300"/>
          <p14:tracePt t="11990" x="4943475" y="1130300"/>
          <p14:tracePt t="12027" x="4943475" y="1136650"/>
          <p14:tracePt t="12040" x="4933950" y="1143000"/>
          <p14:tracePt t="12057" x="4905375" y="1152525"/>
          <p14:tracePt t="12073" x="4832350" y="1158875"/>
          <p14:tracePt t="12090" x="4591050" y="1177925"/>
          <p14:tracePt t="12106" x="4397375" y="1177925"/>
          <p14:tracePt t="12123" x="4213225" y="1177925"/>
          <p14:tracePt t="12140" x="4003675" y="1162050"/>
          <p14:tracePt t="12156" x="3889375" y="1155700"/>
          <p14:tracePt t="12173" x="3806825" y="1155700"/>
          <p14:tracePt t="12190" x="3711575" y="1155700"/>
          <p14:tracePt t="12206" x="3667125" y="1158875"/>
          <p14:tracePt t="12223" x="3629025" y="1158875"/>
          <p14:tracePt t="12240" x="3587750" y="1171575"/>
          <p14:tracePt t="12256" x="3559175" y="1177925"/>
          <p14:tracePt t="12273" x="3543300" y="1181100"/>
          <p14:tracePt t="12290" x="3527425" y="1181100"/>
          <p14:tracePt t="12306" x="3517900" y="1181100"/>
          <p14:tracePt t="12323" x="3508375" y="1181100"/>
          <p14:tracePt t="12356" x="3514725" y="1181100"/>
          <p14:tracePt t="12373" x="3552825" y="1171575"/>
          <p14:tracePt t="12376" x="3603625" y="1146175"/>
          <p14:tracePt t="12390" x="3733800" y="1111250"/>
          <p14:tracePt t="12406" x="3911600" y="1057275"/>
          <p14:tracePt t="12423" x="4108450" y="1000125"/>
          <p14:tracePt t="12440" x="4435475" y="914400"/>
          <p14:tracePt t="12458" x="4673600" y="854075"/>
          <p14:tracePt t="12474" x="4857750" y="835025"/>
          <p14:tracePt t="12490" x="5099050" y="815975"/>
          <p14:tracePt t="12506" x="5226050" y="815975"/>
          <p14:tracePt t="12523" x="5353050" y="822325"/>
          <p14:tracePt t="12540" x="5521325" y="847725"/>
          <p14:tracePt t="12557" x="5603875" y="863600"/>
          <p14:tracePt t="12573" x="5670550" y="882650"/>
          <p14:tracePt t="12590" x="5734050" y="882650"/>
          <p14:tracePt t="12606" x="5762625" y="882650"/>
          <p14:tracePt t="12623" x="5791200" y="882650"/>
          <p14:tracePt t="12639" x="5822950" y="882650"/>
          <p14:tracePt t="12656" x="5854700" y="895350"/>
          <p14:tracePt t="12673" x="5864225" y="904875"/>
          <p14:tracePt t="12690" x="5880100" y="904875"/>
          <p14:tracePt t="12706" x="5895975" y="911225"/>
          <p14:tracePt t="12723" x="5905500" y="911225"/>
          <p14:tracePt t="13126" x="5975350" y="908050"/>
          <p14:tracePt t="13133" x="6067425" y="889000"/>
          <p14:tracePt t="13140" x="6159500" y="879475"/>
          <p14:tracePt t="13156" x="6343650" y="860425"/>
          <p14:tracePt t="13173" x="6480175" y="860425"/>
          <p14:tracePt t="13190" x="6664325" y="860425"/>
          <p14:tracePt t="13224" x="6845300" y="879475"/>
          <p14:tracePt t="13257" x="7000875" y="914400"/>
          <p14:tracePt t="13274" x="7089775" y="936625"/>
          <p14:tracePt t="13289" x="7143750" y="936625"/>
          <p14:tracePt t="13307" x="7194550" y="936625"/>
          <p14:tracePt t="13323" x="7232650" y="936625"/>
          <p14:tracePt t="13340" x="7273925" y="936625"/>
          <p14:tracePt t="13357" x="7289800" y="936625"/>
          <p14:tracePt t="13374" x="7308850" y="936625"/>
          <p14:tracePt t="13390" x="7318375" y="936625"/>
          <p14:tracePt t="13445" x="7318375" y="933450"/>
          <p14:tracePt t="13453" x="7318375" y="930275"/>
          <p14:tracePt t="13460" x="7318375" y="923925"/>
          <p14:tracePt t="13472" x="7318375" y="920750"/>
          <p14:tracePt t="13490" x="7302500" y="904875"/>
          <p14:tracePt t="13506" x="7273925" y="895350"/>
          <p14:tracePt t="13522" x="7229475" y="882650"/>
          <p14:tracePt t="13539" x="7137400" y="850900"/>
          <p14:tracePt t="13556" x="7092950" y="850900"/>
          <p14:tracePt t="13573" x="7013575" y="850900"/>
          <p14:tracePt t="13589" x="6962775" y="850900"/>
          <p14:tracePt t="13606" x="6911975" y="850900"/>
          <p14:tracePt t="13623" x="6851650" y="850900"/>
          <p14:tracePt t="13639" x="6731000" y="866775"/>
          <p14:tracePt t="13656" x="6648450" y="882650"/>
          <p14:tracePt t="13673" x="6515100" y="904875"/>
          <p14:tracePt t="13690" x="6438900" y="920750"/>
          <p14:tracePt t="13706" x="6394450" y="927100"/>
          <p14:tracePt t="13723" x="6330950" y="946150"/>
          <p14:tracePt t="13739" x="6302375" y="949325"/>
          <p14:tracePt t="13756" x="6276975" y="962025"/>
          <p14:tracePt t="13773" x="6235700" y="968375"/>
          <p14:tracePt t="13789" x="6226175" y="968375"/>
          <p14:tracePt t="13806" x="6216650" y="968375"/>
          <p14:tracePt t="13823" x="6197600" y="974725"/>
          <p14:tracePt t="13839" x="6191250" y="974725"/>
          <p14:tracePt t="13901" x="6194425" y="974725"/>
          <p14:tracePt t="13908" x="6197600" y="974725"/>
          <p14:tracePt t="13923" x="6213475" y="974725"/>
          <p14:tracePt t="13939" x="6229350" y="974725"/>
          <p14:tracePt t="13956" x="6251575" y="974725"/>
          <p14:tracePt t="13972" x="6311900" y="974725"/>
          <p14:tracePt t="13989" x="6356350" y="974725"/>
          <p14:tracePt t="14006" x="6400800" y="974725"/>
          <p14:tracePt t="14023" x="6480175" y="974725"/>
          <p14:tracePt t="14039" x="6553200" y="962025"/>
          <p14:tracePt t="14056" x="6670675" y="946150"/>
          <p14:tracePt t="14073" x="6892925" y="917575"/>
          <p14:tracePt t="14089" x="7054850" y="901700"/>
          <p14:tracePt t="14106" x="7216775" y="882650"/>
          <p14:tracePt t="14123" x="7439025" y="857250"/>
          <p14:tracePt t="14139" x="7543800" y="847725"/>
          <p14:tracePt t="14156" x="7635875" y="847725"/>
          <p14:tracePt t="14172" x="7731125" y="847725"/>
          <p14:tracePt t="14189" x="7769225" y="847725"/>
          <p14:tracePt t="14206" x="7804150" y="847725"/>
          <p14:tracePt t="14222" x="7861300" y="847725"/>
          <p14:tracePt t="14239" x="7896225" y="847725"/>
          <p14:tracePt t="14256" x="7940675" y="847725"/>
          <p14:tracePt t="14272" x="8004175" y="847725"/>
          <p14:tracePt t="14289" x="8039100" y="847725"/>
          <p14:tracePt t="14305" x="8061325" y="847725"/>
          <p14:tracePt t="14323" x="8102600" y="847725"/>
          <p14:tracePt t="14340" x="8118475" y="847725"/>
          <p14:tracePt t="14356" x="8128000" y="847725"/>
          <p14:tracePt t="14372" x="8147050" y="847725"/>
          <p14:tracePt t="14389" x="8156575" y="847725"/>
          <p14:tracePt t="14406" x="8166100" y="847725"/>
          <p14:tracePt t="14422" x="8181975" y="847725"/>
          <p14:tracePt t="14439" x="8197850" y="847725"/>
          <p14:tracePt t="14456" x="8201025" y="847725"/>
          <p14:tracePt t="14472" x="8210550" y="847725"/>
          <p14:tracePt t="15586" x="8128000" y="847725"/>
          <p14:tracePt t="15594" x="7969250" y="841375"/>
          <p14:tracePt t="15606" x="7588250" y="828675"/>
          <p14:tracePt t="15623" x="7029450" y="828675"/>
          <p14:tracePt t="15642" x="5892800" y="828675"/>
          <p14:tracePt t="15657" x="4981575" y="857250"/>
          <p14:tracePt t="15691" x="3308350" y="971550"/>
          <p14:tracePt t="15725" x="1974850" y="1057275"/>
          <p14:tracePt t="15743" x="1692275" y="1057275"/>
          <p14:tracePt t="15758" x="1597025" y="1044575"/>
          <p14:tracePt t="15773" x="1524000" y="1044575"/>
          <p14:tracePt t="15790" x="1473200" y="1044575"/>
          <p14:tracePt t="15806" x="1454150" y="1044575"/>
          <p14:tracePt t="16091" x="1365250" y="1057275"/>
          <p14:tracePt t="16099" x="1260475" y="1076325"/>
          <p14:tracePt t="16106" x="1168400" y="1095375"/>
          <p14:tracePt t="16122" x="1028700" y="1111250"/>
          <p14:tracePt t="16140" x="930275" y="1136650"/>
          <p14:tracePt t="16156" x="860425" y="1155700"/>
          <p14:tracePt t="16172" x="835025" y="1162050"/>
          <p14:tracePt t="16189" x="806450" y="1174750"/>
          <p14:tracePt t="16206" x="755650" y="1193800"/>
          <p14:tracePt t="16223" x="720725" y="1200150"/>
          <p14:tracePt t="16240" x="676275" y="1200150"/>
          <p14:tracePt t="16256" x="641350" y="1200150"/>
          <p14:tracePt t="16273" x="619125" y="1200150"/>
          <p14:tracePt t="16290" x="609600" y="1196975"/>
          <p14:tracePt t="16306" x="600075" y="1196975"/>
          <p14:tracePt t="16323" x="600075" y="1187450"/>
          <p14:tracePt t="16356" x="622300" y="1187450"/>
          <p14:tracePt t="16372" x="666750" y="1174750"/>
          <p14:tracePt t="16389" x="727075" y="1168400"/>
          <p14:tracePt t="16406" x="847725" y="1152525"/>
          <p14:tracePt t="16422" x="955675" y="1146175"/>
          <p14:tracePt t="16439" x="1047750" y="1146175"/>
          <p14:tracePt t="16442" x="1092200" y="1146175"/>
          <p14:tracePt t="16456" x="1174750" y="1146175"/>
          <p14:tracePt t="16472" x="1270000" y="1146175"/>
          <p14:tracePt t="16489" x="1349375" y="1146175"/>
          <p14:tracePt t="16506" x="1438275" y="1146175"/>
          <p14:tracePt t="16523" x="1489075" y="1146175"/>
          <p14:tracePt t="16540" x="1590675" y="1146175"/>
          <p14:tracePt t="16556" x="1673225" y="1146175"/>
          <p14:tracePt t="16573" x="1765300" y="1146175"/>
          <p14:tracePt t="16591" x="1882775" y="1146175"/>
          <p14:tracePt t="16606" x="1943100" y="1146175"/>
          <p14:tracePt t="16622" x="1987550" y="1146175"/>
          <p14:tracePt t="16640" x="2051050" y="1146175"/>
          <p14:tracePt t="16656" x="2085975" y="1146175"/>
          <p14:tracePt t="16673" x="2108200" y="1146175"/>
          <p14:tracePt t="16690" x="2149475" y="1149350"/>
          <p14:tracePt t="16706" x="2193925" y="1155700"/>
          <p14:tracePt t="16723" x="2216150" y="1168400"/>
          <p14:tracePt t="16740" x="2238375" y="1171575"/>
          <p14:tracePt t="16756" x="2254250" y="1171575"/>
          <p14:tracePt t="16772" x="2263775" y="1171575"/>
          <p14:tracePt t="17133" x="2311400" y="1177925"/>
          <p14:tracePt t="17140" x="2390775" y="1187450"/>
          <p14:tracePt t="17156" x="2574925" y="1206500"/>
          <p14:tracePt t="17172" x="2736850" y="1235075"/>
          <p14:tracePt t="17190" x="2949575" y="1270000"/>
          <p14:tracePt t="17207" x="3089275" y="1285875"/>
          <p14:tracePt t="17240" x="3333750" y="1285875"/>
          <p14:tracePt t="17273" x="3552825" y="1285875"/>
          <p14:tracePt t="17289" x="3702050" y="1285875"/>
          <p14:tracePt t="17306" x="3829050" y="1285875"/>
          <p14:tracePt t="17322" x="3956050" y="1285875"/>
          <p14:tracePt t="17339" x="4064000" y="1285875"/>
          <p14:tracePt t="17356" x="4133850" y="1285875"/>
          <p14:tracePt t="17372" x="4210050" y="1285875"/>
          <p14:tracePt t="17389" x="4308475" y="1276350"/>
          <p14:tracePt t="17405" x="4359275" y="1276350"/>
          <p14:tracePt t="17422" x="4413250" y="1276350"/>
          <p14:tracePt t="17440" x="4473575" y="1270000"/>
          <p14:tracePt t="17456" x="4527550" y="1270000"/>
          <p14:tracePt t="17473" x="4581525" y="1254125"/>
          <p14:tracePt t="17490" x="4651375" y="1241425"/>
          <p14:tracePt t="17506" x="4695825" y="1235075"/>
          <p14:tracePt t="17523" x="4718050" y="1231900"/>
          <p14:tracePt t="17539" x="4743450" y="1231900"/>
          <p14:tracePt t="17556" x="4759325" y="1231900"/>
          <p14:tracePt t="17572" x="4768850" y="1231900"/>
          <p14:tracePt t="17590" x="4784725" y="1231900"/>
          <p14:tracePt t="17606" x="4794250" y="1231900"/>
          <p14:tracePt t="17623" x="4810125" y="1231900"/>
          <p14:tracePt t="17703" x="4806950" y="1231900"/>
          <p14:tracePt t="17710" x="4797425" y="1231900"/>
          <p14:tracePt t="17722" x="4791075" y="1231900"/>
          <p14:tracePt t="17739" x="4765675" y="1231900"/>
          <p14:tracePt t="17755" x="4721225" y="1231900"/>
          <p14:tracePt t="17773" x="4686300" y="1231900"/>
          <p14:tracePt t="17790" x="4622800" y="1231900"/>
          <p14:tracePt t="17806" x="4578350" y="1231900"/>
          <p14:tracePt t="17823" x="4537075" y="1231900"/>
          <p14:tracePt t="17839" x="4464050" y="1231900"/>
          <p14:tracePt t="17855" x="4403725" y="1231900"/>
          <p14:tracePt t="17873" x="4343400" y="1235075"/>
          <p14:tracePt t="17889" x="4257675" y="1247775"/>
          <p14:tracePt t="17907" x="4191000" y="1270000"/>
          <p14:tracePt t="17924" x="4137025" y="1282700"/>
          <p14:tracePt t="17940" x="4076700" y="1295400"/>
          <p14:tracePt t="17956" x="4051300" y="1308100"/>
          <p14:tracePt t="17972" x="4029075" y="1314450"/>
          <p14:tracePt t="17974" x="4019550" y="1314450"/>
          <p14:tracePt t="17989" x="4006850" y="1314450"/>
          <p14:tracePt t="18006" x="3997325" y="1314450"/>
          <p14:tracePt t="18022" x="3987800" y="1314450"/>
          <p14:tracePt t="18039" x="3978275" y="1317625"/>
          <p14:tracePt t="18425" x="4044950" y="1314450"/>
          <p14:tracePt t="18431" x="4149725" y="1314450"/>
          <p14:tracePt t="18439" x="4241800" y="1295400"/>
          <p14:tracePt t="18456" x="4470400" y="1276350"/>
          <p14:tracePt t="18473" x="4756150" y="1257300"/>
          <p14:tracePt t="18506" x="5032375" y="1257300"/>
          <p14:tracePt t="18539" x="5257800" y="1279525"/>
          <p14:tracePt t="18555" x="5334000" y="1301750"/>
          <p14:tracePt t="18573" x="5432425" y="1314450"/>
          <p14:tracePt t="18589" x="5495925" y="1323975"/>
          <p14:tracePt t="18606" x="5540375" y="1330325"/>
          <p14:tracePt t="18623" x="5572125" y="1330325"/>
          <p14:tracePt t="18639" x="5597525" y="1330325"/>
          <p14:tracePt t="18656" x="5607050" y="1330325"/>
          <p14:tracePt t="18673" x="5619750" y="1330325"/>
          <p14:tracePt t="18689" x="5626100" y="1330325"/>
          <p14:tracePt t="18981" x="5756275" y="1298575"/>
          <p14:tracePt t="18989" x="6013450" y="1212850"/>
          <p14:tracePt t="19006" x="6483350" y="1073150"/>
          <p14:tracePt t="19024" x="7058025" y="987425"/>
          <p14:tracePt t="19041" x="7296150" y="987425"/>
          <p14:tracePt t="19058" x="7594600" y="993775"/>
          <p14:tracePt t="19073" x="7766050" y="1012825"/>
          <p14:tracePt t="19089" x="7905750" y="1028700"/>
          <p14:tracePt t="19106" x="8023225" y="1044575"/>
          <p14:tracePt t="19122" x="8169275" y="1079500"/>
          <p14:tracePt t="19139" x="8245475" y="1092200"/>
          <p14:tracePt t="19156" x="8308975" y="1108075"/>
          <p14:tracePt t="19173" x="8401050" y="1136650"/>
          <p14:tracePt t="19189" x="8461375" y="1143000"/>
          <p14:tracePt t="19205" x="8505825" y="1143000"/>
          <p14:tracePt t="19222" x="8585200" y="1143000"/>
          <p14:tracePt t="19239" x="8629650" y="1143000"/>
          <p14:tracePt t="19256" x="8658225" y="1143000"/>
          <p14:tracePt t="19272" x="8699500" y="1139825"/>
          <p14:tracePt t="19289" x="8709025" y="1139825"/>
          <p14:tracePt t="19306" x="8724900" y="1139825"/>
          <p14:tracePt t="19323" x="8734425" y="1139825"/>
          <p14:tracePt t="19339" x="8737600" y="1139825"/>
          <p14:tracePt t="19372" x="8747125" y="1139825"/>
          <p14:tracePt t="19389" x="8753475" y="1139825"/>
          <p14:tracePt t="19508" x="8750300" y="1139825"/>
          <p14:tracePt t="19515" x="8747125" y="1139825"/>
          <p14:tracePt t="19523" x="8740775" y="1139825"/>
          <p14:tracePt t="19539" x="8731250" y="1139825"/>
          <p14:tracePt t="19557" x="8718550" y="1139825"/>
          <p14:tracePt t="19573" x="8702675" y="1139825"/>
          <p14:tracePt t="19589" x="8674100" y="1139825"/>
          <p14:tracePt t="19606" x="8604250" y="1139825"/>
          <p14:tracePt t="19622" x="8404225" y="1162050"/>
          <p14:tracePt t="19638" x="8255000" y="1181100"/>
          <p14:tracePt t="19657" x="8054975" y="1196975"/>
          <p14:tracePt t="19673" x="7953375" y="1196975"/>
          <p14:tracePt t="19689" x="7848600" y="1196975"/>
          <p14:tracePt t="19707" x="7686675" y="1196975"/>
          <p14:tracePt t="19723" x="7581900" y="1193800"/>
          <p14:tracePt t="19739" x="7442200" y="1193800"/>
          <p14:tracePt t="19755" x="7292975" y="1193800"/>
          <p14:tracePt t="19773" x="7086600" y="1193800"/>
          <p14:tracePt t="19789" x="6927850" y="1193800"/>
          <p14:tracePt t="19806" x="6756400" y="1193800"/>
          <p14:tracePt t="19822" x="6638925" y="1193800"/>
          <p14:tracePt t="19840" x="6489700" y="1184275"/>
          <p14:tracePt t="19857" x="6261100" y="1184275"/>
          <p14:tracePt t="19873" x="6057900" y="1184275"/>
          <p14:tracePt t="19889" x="5864225" y="1190625"/>
          <p14:tracePt t="19907" x="5473700" y="1228725"/>
          <p14:tracePt t="19922" x="5197475" y="1270000"/>
          <p14:tracePt t="19939" x="4857750" y="1343025"/>
          <p14:tracePt t="19956" x="4445000" y="1403350"/>
          <p14:tracePt t="19974" x="4225925" y="1450975"/>
          <p14:tracePt t="19990" x="4038600" y="1489075"/>
          <p14:tracePt t="20006" x="3838575" y="1524000"/>
          <p14:tracePt t="20022" x="3778250" y="1530350"/>
          <p14:tracePt t="20039" x="3759200" y="1530350"/>
          <p14:tracePt t="20328" x="3657600" y="1508125"/>
          <p14:tracePt t="20335" x="3543300" y="1479550"/>
          <p14:tracePt t="20342" x="3406775" y="1438275"/>
          <p14:tracePt t="20355" x="3063875" y="1355725"/>
          <p14:tracePt t="20372" x="2867025" y="1317625"/>
          <p14:tracePt t="20389" x="2695575" y="1308100"/>
          <p14:tracePt t="20406" x="2520950" y="1308100"/>
          <p14:tracePt t="20422" x="2403475" y="1314450"/>
          <p14:tracePt t="20439" x="2273300" y="1339850"/>
          <p14:tracePt t="20456" x="2044700" y="1358900"/>
          <p14:tracePt t="20472" x="1914525" y="1365250"/>
          <p14:tracePt t="20489" x="1790700" y="1365250"/>
          <p14:tracePt t="20506" x="1660525" y="1365250"/>
          <p14:tracePt t="20522" x="1600200" y="1365250"/>
          <p14:tracePt t="20539" x="1555750" y="1371600"/>
          <p14:tracePt t="20555" x="1476375" y="1393825"/>
          <p14:tracePt t="20572" x="1409700" y="1412875"/>
          <p14:tracePt t="20589" x="1330325" y="1444625"/>
          <p14:tracePt t="20606" x="1244600" y="1479550"/>
          <p14:tracePt t="20622" x="1190625" y="1501775"/>
          <p14:tracePt t="20639" x="1152525" y="1514475"/>
          <p14:tracePt t="20656" x="1117600" y="1530350"/>
          <p14:tracePt t="20672" x="1079500" y="1552575"/>
          <p14:tracePt t="20689" x="1057275" y="1562100"/>
          <p14:tracePt t="20705" x="1012825" y="1581150"/>
          <p14:tracePt t="20722" x="996950" y="1590675"/>
          <p14:tracePt t="20739" x="987425" y="1606550"/>
          <p14:tracePt t="20755" x="965200" y="1612900"/>
          <p14:tracePt t="20772" x="962025" y="1612900"/>
          <p14:tracePt t="21285" x="1022350" y="1600200"/>
          <p14:tracePt t="21292" x="1092200" y="1593850"/>
          <p14:tracePt t="21306" x="1254125" y="1574800"/>
          <p14:tracePt t="21322" x="1435100" y="1574800"/>
          <p14:tracePt t="21341" x="1698625" y="1590675"/>
          <p14:tracePt t="21356" x="1927225" y="1600200"/>
          <p14:tracePt t="21372" x="2143125" y="1600200"/>
          <p14:tracePt t="21405" x="2692400" y="1584325"/>
          <p14:tracePt t="21439" x="3063875" y="1539875"/>
          <p14:tracePt t="21456" x="3149600" y="1524000"/>
          <p14:tracePt t="21472" x="3213100" y="1511300"/>
          <p14:tracePt t="21489" x="3276600" y="1495425"/>
          <p14:tracePt t="21505" x="3314700" y="1495425"/>
          <p14:tracePt t="21522" x="3349625" y="1495425"/>
          <p14:tracePt t="21540" x="3413125" y="1489075"/>
          <p14:tracePt t="21555" x="3457575" y="1489075"/>
          <p14:tracePt t="21572" x="3495675" y="1489075"/>
          <p14:tracePt t="21589" x="3565525" y="1476375"/>
          <p14:tracePt t="21606" x="3609975" y="1476375"/>
          <p14:tracePt t="21622" x="3648075" y="1470025"/>
          <p14:tracePt t="21640" x="3702050" y="1470025"/>
          <p14:tracePt t="21655" x="3730625" y="1470025"/>
          <p14:tracePt t="21672" x="3740150" y="1470025"/>
          <p14:tracePt t="21689" x="3756025" y="1470025"/>
          <p14:tracePt t="21706" x="3759200" y="1470025"/>
          <p14:tracePt t="21762" x="3752850" y="1470025"/>
          <p14:tracePt t="21770" x="3749675" y="1470025"/>
          <p14:tracePt t="21776" x="3743325" y="1470025"/>
          <p14:tracePt t="21789" x="3727450" y="1460500"/>
          <p14:tracePt t="21805" x="3698875" y="1447800"/>
          <p14:tracePt t="21822" x="3651250" y="1428750"/>
          <p14:tracePt t="21840" x="3571875" y="1409700"/>
          <p14:tracePt t="21855" x="3498850" y="1403350"/>
          <p14:tracePt t="21872" x="3425825" y="1397000"/>
          <p14:tracePt t="21889" x="3295650" y="1397000"/>
          <p14:tracePt t="21905" x="3235325" y="1397000"/>
          <p14:tracePt t="21922" x="3194050" y="1397000"/>
          <p14:tracePt t="21940" x="3130550" y="1397000"/>
          <p14:tracePt t="21955" x="3092450" y="1397000"/>
          <p14:tracePt t="21972" x="3051175" y="1397000"/>
          <p14:tracePt t="21989" x="2987675" y="1397000"/>
          <p14:tracePt t="22006" x="2949575" y="1397000"/>
          <p14:tracePt t="22023" x="2914650" y="1397000"/>
          <p14:tracePt t="22039" x="2851150" y="1397000"/>
          <p14:tracePt t="22055" x="2816225" y="1397000"/>
          <p14:tracePt t="22072" x="2771775" y="1406525"/>
          <p14:tracePt t="22089" x="2708275" y="1412875"/>
          <p14:tracePt t="22105" x="2663825" y="1419225"/>
          <p14:tracePt t="22122" x="2625725" y="1425575"/>
          <p14:tracePt t="22139" x="2578100" y="1425575"/>
          <p14:tracePt t="22155" x="2540000" y="1431925"/>
          <p14:tracePt t="22172" x="2511425" y="1441450"/>
          <p14:tracePt t="22189" x="2454275" y="1460500"/>
          <p14:tracePt t="22205" x="2409825" y="1473200"/>
          <p14:tracePt t="22221" x="2378075" y="1473200"/>
          <p14:tracePt t="22239" x="2339975" y="1479550"/>
          <p14:tracePt t="22255" x="2317750" y="1479550"/>
          <p14:tracePt t="22272" x="2298700" y="1485900"/>
          <p14:tracePt t="22289" x="2286000" y="1485900"/>
          <p14:tracePt t="22306" x="2276475" y="1492250"/>
          <p14:tracePt t="22322" x="2266950" y="1501775"/>
          <p14:tracePt t="22339" x="2244725" y="1511300"/>
          <p14:tracePt t="22355" x="2235200" y="1524000"/>
          <p14:tracePt t="22373" x="2225675" y="1527175"/>
          <p14:tracePt t="22388" x="2219325" y="1533525"/>
          <p14:tracePt t="22406" x="2219325" y="1536700"/>
          <p14:tracePt t="22440" x="2222500" y="1536700"/>
          <p14:tracePt t="22456" x="2235200" y="1536700"/>
          <p14:tracePt t="22472" x="2279650" y="1536700"/>
          <p14:tracePt t="22488" x="2368550" y="1533525"/>
          <p14:tracePt t="22505" x="2428875" y="1527175"/>
          <p14:tracePt t="22523" x="2501900" y="1520825"/>
          <p14:tracePt t="22539" x="2641600" y="1520825"/>
          <p14:tracePt t="22556" x="2724150" y="1520825"/>
          <p14:tracePt t="22560" x="2749550" y="1520825"/>
          <p14:tracePt t="22573" x="2794000" y="1520825"/>
          <p14:tracePt t="22589" x="2914650" y="1498600"/>
          <p14:tracePt t="22605" x="3022600" y="1473200"/>
          <p14:tracePt t="22622" x="3098800" y="1457325"/>
          <p14:tracePt t="22638" x="3181350" y="1438275"/>
          <p14:tracePt t="22655" x="3225800" y="1431925"/>
          <p14:tracePt t="22673" x="3263900" y="1425575"/>
          <p14:tracePt t="22690" x="3330575" y="1425575"/>
          <p14:tracePt t="22706" x="3390900" y="1425575"/>
          <p14:tracePt t="22722" x="3444875" y="1425575"/>
          <p14:tracePt t="22739" x="3514725" y="1419225"/>
          <p14:tracePt t="22755" x="3543300" y="1419225"/>
          <p14:tracePt t="22772" x="3559175" y="1419225"/>
          <p14:tracePt t="22789" x="3575050" y="1419225"/>
          <p14:tracePt t="22806" x="3578225" y="1419225"/>
          <p14:tracePt t="24457" x="3511550" y="1450975"/>
          <p14:tracePt t="24464" x="3384550" y="1527175"/>
          <p14:tracePt t="24472" x="3251200" y="1590675"/>
          <p14:tracePt t="24488" x="3019425" y="1727200"/>
          <p14:tracePt t="24505" x="2819400" y="1825625"/>
          <p14:tracePt t="24522" x="2559050" y="1908175"/>
          <p14:tracePt t="24555" x="2352675" y="1965325"/>
          <p14:tracePt t="24588" x="2162175" y="2028825"/>
          <p14:tracePt t="24605" x="2092325" y="2063750"/>
          <p14:tracePt t="24621" x="2000250" y="2101850"/>
          <p14:tracePt t="24638" x="1930400" y="2139950"/>
          <p14:tracePt t="24655" x="1873250" y="2168525"/>
          <p14:tracePt t="24671" x="1809750" y="2187575"/>
          <p14:tracePt t="24688" x="1778000" y="2206625"/>
          <p14:tracePt t="24705" x="1746250" y="2216150"/>
          <p14:tracePt t="24722" x="1704975" y="2235200"/>
          <p14:tracePt t="24738" x="1682750" y="2247900"/>
          <p14:tracePt t="24755" x="1635125" y="2266950"/>
          <p14:tracePt t="24771" x="1552575" y="2295525"/>
          <p14:tracePt t="24788" x="1495425" y="2324100"/>
          <p14:tracePt t="24807" x="1450975" y="2349500"/>
          <p14:tracePt t="24822" x="1428750" y="2359025"/>
          <p14:tracePt t="24839" x="1419225" y="2359025"/>
          <p14:tracePt t="24856" x="1409700" y="2359025"/>
          <p14:tracePt t="24872" x="1387475" y="2359025"/>
          <p14:tracePt t="24888" x="1377950" y="2359025"/>
          <p14:tracePt t="24921" x="1377950" y="2365375"/>
          <p14:tracePt t="24958" x="1381125" y="2365375"/>
          <p14:tracePt t="24968" x="1403350" y="2365375"/>
          <p14:tracePt t="24979" x="1463675" y="2359025"/>
          <p14:tracePt t="24989" x="1501775" y="2352675"/>
          <p14:tracePt t="25005" x="1609725" y="2336800"/>
          <p14:tracePt t="25021" x="1819275" y="2311400"/>
          <p14:tracePt t="25038" x="1924050" y="2301875"/>
          <p14:tracePt t="25056" x="2108200" y="2292350"/>
          <p14:tracePt t="25072" x="2251075" y="2276475"/>
          <p14:tracePt t="25088" x="2355850" y="2266950"/>
          <p14:tracePt t="25105" x="2486025" y="2251075"/>
          <p14:tracePt t="25122" x="2590800" y="2244725"/>
          <p14:tracePt t="25138" x="2698750" y="2225675"/>
          <p14:tracePt t="25155" x="2819400" y="2219325"/>
          <p14:tracePt t="25171" x="2898775" y="2219325"/>
          <p14:tracePt t="25188" x="3003550" y="2219325"/>
          <p14:tracePt t="25206" x="3152775" y="2219325"/>
          <p14:tracePt t="25222" x="3213100" y="2219325"/>
          <p14:tracePt t="25238" x="3282950" y="2219325"/>
          <p14:tracePt t="25256" x="3413125" y="2209800"/>
          <p14:tracePt t="25271" x="3473450" y="2209800"/>
          <p14:tracePt t="25289" x="3517900" y="2209800"/>
          <p14:tracePt t="25305" x="3559175" y="2209800"/>
          <p14:tracePt t="25322" x="3587750" y="2209800"/>
          <p14:tracePt t="25339" x="3609975" y="2209800"/>
          <p14:tracePt t="25356" x="3648075" y="2209800"/>
          <p14:tracePt t="25371" x="3686175" y="2206625"/>
          <p14:tracePt t="25389" x="3724275" y="2193925"/>
          <p14:tracePt t="25405" x="3810000" y="2184400"/>
          <p14:tracePt t="25421" x="3870325" y="2178050"/>
          <p14:tracePt t="25439" x="3927475" y="2171700"/>
          <p14:tracePt t="25456" x="3990975" y="2152650"/>
          <p14:tracePt t="25471" x="4035425" y="2152650"/>
          <p14:tracePt t="25489" x="4095750" y="2146300"/>
          <p14:tracePt t="25505" x="4165600" y="2146300"/>
          <p14:tracePt t="25522" x="4203700" y="2146300"/>
          <p14:tracePt t="25538" x="4238625" y="2139950"/>
          <p14:tracePt t="25555" x="4279900" y="2139950"/>
          <p14:tracePt t="25571" x="4295775" y="2139950"/>
          <p14:tracePt t="25589" x="4305300" y="2139950"/>
          <p14:tracePt t="25605" x="4321175" y="2133600"/>
          <p14:tracePt t="25834" x="4302125" y="2133600"/>
          <p14:tracePt t="25841" x="4276725" y="2133600"/>
          <p14:tracePt t="25855" x="4216400" y="2133600"/>
          <p14:tracePt t="25872" x="4156075" y="2127250"/>
          <p14:tracePt t="25888" x="4105275" y="2127250"/>
          <p14:tracePt t="25905" x="4025900" y="2127250"/>
          <p14:tracePt t="25922" x="3981450" y="2127250"/>
          <p14:tracePt t="25939" x="3946525" y="2127250"/>
          <p14:tracePt t="25955" x="3883025" y="2127250"/>
          <p14:tracePt t="25971" x="3854450" y="2127250"/>
          <p14:tracePt t="25988" x="3825875" y="2127250"/>
          <p14:tracePt t="26005" x="3778250" y="2127250"/>
          <p14:tracePt t="26021" x="3756025" y="2127250"/>
          <p14:tracePt t="26038" x="3727450" y="2127250"/>
          <p14:tracePt t="26055" x="3711575" y="2127250"/>
          <p14:tracePt t="26071" x="3702050" y="2127250"/>
          <p14:tracePt t="26088" x="3686175" y="2127250"/>
          <p14:tracePt t="26105" x="3673475" y="2127250"/>
          <p14:tracePt t="26121" x="3667125" y="2127250"/>
          <p14:tracePt t="26139" x="3663950" y="2127250"/>
          <p14:tracePt t="26155" x="3657600" y="2127250"/>
          <p14:tracePt t="27439" x="3759200" y="2085975"/>
          <p14:tracePt t="27446" x="3997325" y="2003425"/>
          <p14:tracePt t="27454" x="4254500" y="1930400"/>
          <p14:tracePt t="27472" x="4784725" y="1803400"/>
          <p14:tracePt t="27489" x="5584825" y="1708150"/>
          <p14:tracePt t="27506" x="6029325" y="1708150"/>
          <p14:tracePt t="27539" x="7019925" y="1828800"/>
          <p14:tracePt t="27572" x="7470775" y="1866900"/>
          <p14:tracePt t="27590" x="7699375" y="1866900"/>
          <p14:tracePt t="27606" x="7813675" y="1866900"/>
          <p14:tracePt t="27621" x="7912100" y="1844675"/>
          <p14:tracePt t="27638" x="8010525" y="1831975"/>
          <p14:tracePt t="27654" x="8064500" y="1831975"/>
          <p14:tracePt t="27671" x="8108950" y="1831975"/>
          <p14:tracePt t="27673" x="8128000" y="1831975"/>
          <p14:tracePt t="27688" x="8162925" y="1831975"/>
          <p14:tracePt t="27705" x="8185150" y="1831975"/>
          <p14:tracePt t="27721" x="8213725" y="1831975"/>
          <p14:tracePt t="27738" x="8229600" y="1831975"/>
          <p14:tracePt t="27755" x="8239125" y="1831975"/>
          <p14:tracePt t="27817" x="8235950" y="1831975"/>
          <p14:tracePt t="27824" x="8232775" y="1831975"/>
          <p14:tracePt t="27838" x="8210550" y="1825625"/>
          <p14:tracePt t="27854" x="8080375" y="1755775"/>
          <p14:tracePt t="27871" x="7889875" y="1651000"/>
          <p14:tracePt t="27888" x="7581900" y="1517650"/>
          <p14:tracePt t="27905" x="7404100" y="1450975"/>
          <p14:tracePt t="27923" x="7242175" y="1416050"/>
          <p14:tracePt t="27938" x="6953250" y="1387475"/>
          <p14:tracePt t="27955" x="6829425" y="1387475"/>
          <p14:tracePt t="27971" x="6667500" y="1393825"/>
          <p14:tracePt t="27988" x="6477000" y="1428750"/>
          <p14:tracePt t="28004" x="6381750" y="1444625"/>
          <p14:tracePt t="28022" x="6273800" y="1470025"/>
          <p14:tracePt t="28038" x="6124575" y="1517650"/>
          <p14:tracePt t="28055" x="6038850" y="1543050"/>
          <p14:tracePt t="28071" x="5959475" y="1581150"/>
          <p14:tracePt t="28088" x="5867400" y="1616075"/>
          <p14:tracePt t="28105" x="5797550" y="1654175"/>
          <p14:tracePt t="28121" x="5740400" y="1682750"/>
          <p14:tracePt t="28138" x="5664200" y="1730375"/>
          <p14:tracePt t="28155" x="5626100" y="1743075"/>
          <p14:tracePt t="28171" x="5581650" y="1762125"/>
          <p14:tracePt t="28173" x="5568950" y="1768475"/>
          <p14:tracePt t="28188" x="5521325" y="1797050"/>
          <p14:tracePt t="28205" x="5476875" y="1809750"/>
          <p14:tracePt t="28222" x="5438775" y="1822450"/>
          <p14:tracePt t="28238" x="5375275" y="1847850"/>
          <p14:tracePt t="28254" x="5337175" y="1866900"/>
          <p14:tracePt t="28272" x="5311775" y="1889125"/>
          <p14:tracePt t="28288" x="5270500" y="1920875"/>
          <p14:tracePt t="28305" x="5251450" y="1933575"/>
          <p14:tracePt t="28321" x="5235575" y="1943100"/>
          <p14:tracePt t="28338" x="5222875" y="1965325"/>
          <p14:tracePt t="28355" x="5216525" y="1974850"/>
          <p14:tracePt t="28371" x="5216525" y="1984375"/>
          <p14:tracePt t="28388" x="5216525" y="2003425"/>
          <p14:tracePt t="28405" x="5219700" y="2012950"/>
          <p14:tracePt t="28422" x="5260975" y="2038350"/>
          <p14:tracePt t="28438" x="5330825" y="2076450"/>
          <p14:tracePt t="28454" x="5416550" y="2098675"/>
          <p14:tracePt t="28472" x="5575300" y="2149475"/>
          <p14:tracePt t="28488" x="5705475" y="2174875"/>
          <p14:tracePt t="28504" x="5822950" y="2190750"/>
          <p14:tracePt t="28522" x="5969000" y="2216150"/>
          <p14:tracePt t="28538" x="6048375" y="2216150"/>
          <p14:tracePt t="28556" x="6143625" y="2216150"/>
          <p14:tracePt t="28572" x="6238875" y="2216150"/>
          <p14:tracePt t="28589" x="6299200" y="2216150"/>
          <p14:tracePt t="28605" x="6394450" y="2203450"/>
          <p14:tracePt t="28621" x="6559550" y="2178050"/>
          <p14:tracePt t="28638" x="6667500" y="2171700"/>
          <p14:tracePt t="28655" x="6781800" y="2162175"/>
          <p14:tracePt t="28672" x="6946900" y="2152650"/>
          <p14:tracePt t="28688" x="7019925" y="2139950"/>
          <p14:tracePt t="28705" x="7070725" y="2139950"/>
          <p14:tracePt t="28722" x="7112000" y="2139950"/>
          <p14:tracePt t="28738" x="7127875" y="2133600"/>
          <p14:tracePt t="28754" x="7137400" y="2133600"/>
          <p14:tracePt t="28771" x="7153275" y="2133600"/>
          <p14:tracePt t="28788" x="7162800" y="2133600"/>
          <p14:tracePt t="28873" x="7159625" y="2133600"/>
          <p14:tracePt t="28885" x="7156450" y="2133600"/>
          <p14:tracePt t="28897" x="7146925" y="2133600"/>
          <p14:tracePt t="28908" x="7137400" y="2133600"/>
          <p14:tracePt t="28922" x="7115175" y="2133600"/>
          <p14:tracePt t="28939" x="7092950" y="2133600"/>
          <p14:tracePt t="28954" x="7048500" y="2133600"/>
          <p14:tracePt t="28971" x="7013575" y="2149475"/>
          <p14:tracePt t="28988" x="6991350" y="2149475"/>
          <p14:tracePt t="29005" x="6981825" y="2149475"/>
          <p14:tracePt t="29021" x="6972300" y="2149475"/>
          <p14:tracePt t="29038" x="6978650" y="2149475"/>
          <p14:tracePt t="29054" x="7054850" y="2130425"/>
          <p14:tracePt t="29072" x="7254875" y="2076450"/>
          <p14:tracePt t="29089" x="7432675" y="2032000"/>
          <p14:tracePt t="29106" x="7594600" y="2012950"/>
          <p14:tracePt t="29122" x="7826375" y="1984375"/>
          <p14:tracePt t="29139" x="7975600" y="1978025"/>
          <p14:tracePt t="29155" x="8115300" y="1958975"/>
          <p14:tracePt t="29171" x="8289925" y="1958975"/>
          <p14:tracePt t="29188" x="8382000" y="1958975"/>
          <p14:tracePt t="29204" x="8442325" y="1958975"/>
          <p14:tracePt t="29221" x="8505825" y="1958975"/>
          <p14:tracePt t="29238" x="8528050" y="1958975"/>
          <p14:tracePt t="29255" x="8543925" y="1958975"/>
          <p14:tracePt t="29272" x="8553450" y="1958975"/>
          <p14:tracePt t="29350" x="8556625" y="1958975"/>
          <p14:tracePt t="29878" x="8391525" y="1920875"/>
          <p14:tracePt t="29885" x="8188325" y="1882775"/>
          <p14:tracePt t="29892" x="7826375" y="1835150"/>
          <p14:tracePt t="29906" x="7181850" y="1778000"/>
          <p14:tracePt t="29922" x="6457950" y="1762125"/>
          <p14:tracePt t="29939" x="5661025" y="1790700"/>
          <p14:tracePt t="29972" x="3686175" y="2130425"/>
          <p14:tracePt t="30007" x="2587625" y="2330450"/>
          <p14:tracePt t="30023" x="2368550" y="2378075"/>
          <p14:tracePt t="30039" x="2216150" y="2413000"/>
          <p14:tracePt t="30054" x="2136775" y="2444750"/>
          <p14:tracePt t="30071" x="2060575" y="2479675"/>
          <p14:tracePt t="30088" x="2022475" y="2492375"/>
          <p14:tracePt t="30413" x="1971675" y="2492375"/>
          <p14:tracePt t="30422" x="1901825" y="2492375"/>
          <p14:tracePt t="30438" x="1774825" y="2492375"/>
          <p14:tracePt t="30455" x="1657350" y="2492375"/>
          <p14:tracePt t="30471" x="1562100" y="2498725"/>
          <p14:tracePt t="30488" x="1466850" y="2514600"/>
          <p14:tracePt t="30521" x="1301750" y="2549525"/>
          <p14:tracePt t="30555" x="1136650" y="2593975"/>
          <p14:tracePt t="30571" x="1073150" y="2593975"/>
          <p14:tracePt t="30588" x="1031875" y="2593975"/>
          <p14:tracePt t="30605" x="996950" y="2600325"/>
          <p14:tracePt t="30622" x="974725" y="2600325"/>
          <p14:tracePt t="30638" x="965200" y="2600325"/>
          <p14:tracePt t="30655" x="949325" y="2609850"/>
          <p14:tracePt t="30672" x="939800" y="2625725"/>
          <p14:tracePt t="30688" x="923925" y="2628900"/>
          <p14:tracePt t="30692" x="917575" y="2628900"/>
          <p14:tracePt t="30706" x="917575" y="2635250"/>
          <p14:tracePt t="31626" x="1098550" y="2597150"/>
          <p14:tracePt t="31639" x="1295400" y="2549525"/>
          <p14:tracePt t="31655" x="1501775" y="2540000"/>
          <p14:tracePt t="31671" x="1651000" y="2530475"/>
          <p14:tracePt t="31689" x="1870075" y="2520950"/>
          <p14:tracePt t="31721" x="2203450" y="2505075"/>
          <p14:tracePt t="31754" x="2714625" y="2486025"/>
          <p14:tracePt t="31773" x="2955925" y="2486025"/>
          <p14:tracePt t="31790" x="3254375" y="2501900"/>
          <p14:tracePt t="31805" x="3438525" y="2520950"/>
          <p14:tracePt t="31822" x="3587750" y="2536825"/>
          <p14:tracePt t="31838" x="3787775" y="2571750"/>
          <p14:tracePt t="31854" x="3883025" y="2581275"/>
          <p14:tracePt t="31871" x="3968750" y="2597150"/>
          <p14:tracePt t="31888" x="4079875" y="2619375"/>
          <p14:tracePt t="31904" x="4187825" y="2644775"/>
          <p14:tracePt t="31922" x="4295775" y="2660650"/>
          <p14:tracePt t="31939" x="4460875" y="2676525"/>
          <p14:tracePt t="31955" x="4565650" y="2676525"/>
          <p14:tracePt t="31971" x="4638675" y="2663825"/>
          <p14:tracePt t="31988" x="4727575" y="2644775"/>
          <p14:tracePt t="32004" x="4775200" y="2632075"/>
          <p14:tracePt t="32021" x="4797425" y="2625725"/>
          <p14:tracePt t="32038" x="4835525" y="2625725"/>
          <p14:tracePt t="32054" x="4851400" y="2625725"/>
          <p14:tracePt t="32071" x="4867275" y="2625725"/>
          <p14:tracePt t="32088" x="4895850" y="2625725"/>
          <p14:tracePt t="32105" x="4905375" y="2625725"/>
          <p14:tracePt t="32121" x="4914900" y="2625725"/>
          <p14:tracePt t="32155" x="4914900" y="2619375"/>
          <p14:tracePt t="32171" x="4911725" y="2609850"/>
          <p14:tracePt t="32188" x="4895850" y="2584450"/>
          <p14:tracePt t="32205" x="4879975" y="2568575"/>
          <p14:tracePt t="32221" x="4848225" y="2543175"/>
          <p14:tracePt t="32238" x="4803775" y="2498725"/>
          <p14:tracePt t="32254" x="4781550" y="2473325"/>
          <p14:tracePt t="32271" x="4756150" y="2451100"/>
          <p14:tracePt t="32288" x="4699000" y="2425700"/>
          <p14:tracePt t="32305" x="4654550" y="2413000"/>
          <p14:tracePt t="32321" x="4610100" y="2393950"/>
          <p14:tracePt t="32338" x="4543425" y="2374900"/>
          <p14:tracePt t="32354" x="4498975" y="2362200"/>
          <p14:tracePt t="32371" x="4445000" y="2346325"/>
          <p14:tracePt t="32388" x="4371975" y="2320925"/>
          <p14:tracePt t="32404" x="4327525" y="2320925"/>
          <p14:tracePt t="32421" x="4283075" y="2320925"/>
          <p14:tracePt t="32438" x="4206875" y="2320925"/>
          <p14:tracePt t="32454" x="4137025" y="2320925"/>
          <p14:tracePt t="32470" x="4054475" y="2320925"/>
          <p14:tracePt t="32488" x="3933825" y="2324100"/>
          <p14:tracePt t="32504" x="3879850" y="2346325"/>
          <p14:tracePt t="32521" x="3784600" y="2362200"/>
          <p14:tracePt t="32538" x="3683000" y="2384425"/>
          <p14:tracePt t="32554" x="3619500" y="2397125"/>
          <p14:tracePt t="32572" x="3556000" y="2419350"/>
          <p14:tracePt t="32588" x="3463925" y="2438400"/>
          <p14:tracePt t="32605" x="3378200" y="2454275"/>
          <p14:tracePt t="32621" x="3305175" y="2470150"/>
          <p14:tracePt t="32638" x="3235325" y="2495550"/>
          <p14:tracePt t="32654" x="3206750" y="2508250"/>
          <p14:tracePt t="32671" x="3184525" y="2514600"/>
          <p14:tracePt t="32687" x="3155950" y="2524125"/>
          <p14:tracePt t="32704" x="3146425" y="2533650"/>
          <p14:tracePt t="32721" x="3136900" y="2546350"/>
          <p14:tracePt t="32724" x="3130550" y="2549525"/>
          <p14:tracePt t="32738" x="3121025" y="2559050"/>
          <p14:tracePt t="32754" x="3105150" y="2571750"/>
          <p14:tracePt t="32771" x="3101975" y="2581275"/>
          <p14:tracePt t="32788" x="3101975" y="2600325"/>
          <p14:tracePt t="32804" x="3101975" y="2609850"/>
          <p14:tracePt t="32821" x="3111500" y="2619375"/>
          <p14:tracePt t="32838" x="3149600" y="2657475"/>
          <p14:tracePt t="32855" x="3197225" y="2676525"/>
          <p14:tracePt t="32872" x="3251200" y="2695575"/>
          <p14:tracePt t="32888" x="3340100" y="2717800"/>
          <p14:tracePt t="32904" x="3400425" y="2717800"/>
          <p14:tracePt t="32921" x="3482975" y="2717800"/>
          <p14:tracePt t="32937" x="3568700" y="2717800"/>
          <p14:tracePt t="32954" x="3613150" y="2717800"/>
          <p14:tracePt t="32971" x="3657600" y="2717800"/>
          <p14:tracePt t="32989" x="3717925" y="2717800"/>
          <p14:tracePt t="33005" x="3756025" y="2717800"/>
          <p14:tracePt t="33022" x="3841750" y="2714625"/>
          <p14:tracePt t="33038" x="3927475" y="2692400"/>
          <p14:tracePt t="33054" x="4003675" y="2676525"/>
          <p14:tracePt t="33071" x="4067175" y="2660650"/>
          <p14:tracePt t="33087" x="4130675" y="2654300"/>
          <p14:tracePt t="33104" x="4152900" y="2654300"/>
          <p14:tracePt t="33122" x="4175125" y="2654300"/>
          <p14:tracePt t="33137" x="4213225" y="2651125"/>
          <p14:tracePt t="33154" x="4244975" y="2651125"/>
          <p14:tracePt t="33170" x="4257675" y="2651125"/>
          <p14:tracePt t="33187" x="4279900" y="2644775"/>
          <p14:tracePt t="33204" x="4302125" y="2644775"/>
          <p14:tracePt t="33222" x="4314825" y="2644775"/>
          <p14:tracePt t="33238" x="4324350" y="2644775"/>
          <p14:tracePt t="33255" x="4333875" y="2644775"/>
          <p14:tracePt t="33272" x="4349750" y="2644775"/>
          <p14:tracePt t="34608" x="4429125" y="2638425"/>
          <p14:tracePt t="34615" x="4552950" y="2638425"/>
          <p14:tracePt t="34625" x="4676775" y="2638425"/>
          <p14:tracePt t="34638" x="4924425" y="2654300"/>
          <p14:tracePt t="34654" x="5251450" y="2698750"/>
          <p14:tracePt t="34671" x="5765800" y="2794000"/>
          <p14:tracePt t="34706" x="6451600" y="2825750"/>
          <p14:tracePt t="34740" x="6819900" y="2803525"/>
          <p14:tracePt t="34757" x="6981825" y="2784475"/>
          <p14:tracePt t="34771" x="7054850" y="2784475"/>
          <p14:tracePt t="34788" x="7105650" y="2784475"/>
          <p14:tracePt t="34805" x="7165975" y="2784475"/>
          <p14:tracePt t="34820" x="7258050" y="2784475"/>
          <p14:tracePt t="34837" x="7302500" y="2784475"/>
          <p14:tracePt t="34854" x="7346950" y="2784475"/>
          <p14:tracePt t="34871" x="7410450" y="2784475"/>
          <p14:tracePt t="34887" x="7445375" y="2784475"/>
          <p14:tracePt t="34904" x="7464425" y="2768600"/>
          <p14:tracePt t="34921" x="7477125" y="2752725"/>
          <p14:tracePt t="34937" x="7496175" y="2730500"/>
          <p14:tracePt t="34954" x="7496175" y="2708275"/>
          <p14:tracePt t="34970" x="7486650" y="2679700"/>
          <p14:tracePt t="34988" x="7473950" y="2651125"/>
          <p14:tracePt t="35004" x="7448550" y="2613025"/>
          <p14:tracePt t="35021" x="7366000" y="2514600"/>
          <p14:tracePt t="35037" x="7296150" y="2457450"/>
          <p14:tracePt t="35054" x="7185025" y="2378075"/>
          <p14:tracePt t="35070" x="7134225" y="2343150"/>
          <p14:tracePt t="35087" x="7089775" y="2324100"/>
          <p14:tracePt t="35103" x="7019925" y="2286000"/>
          <p14:tracePt t="35120" x="6931025" y="2263775"/>
          <p14:tracePt t="35137" x="6886575" y="2257425"/>
          <p14:tracePt t="35153" x="6832600" y="2257425"/>
          <p14:tracePt t="35170" x="6772275" y="2257425"/>
          <p14:tracePt t="35187" x="6734175" y="2260600"/>
          <p14:tracePt t="35203" x="6683375" y="2260600"/>
          <p14:tracePt t="35220" x="6619875" y="2279650"/>
          <p14:tracePt t="35236" x="6575425" y="2286000"/>
          <p14:tracePt t="35253" x="6543675" y="2305050"/>
          <p14:tracePt t="35270" x="6502400" y="2311400"/>
          <p14:tracePt t="35287" x="6480175" y="2311400"/>
          <p14:tracePt t="35303" x="6451600" y="2311400"/>
          <p14:tracePt t="35320" x="6423025" y="2317750"/>
          <p14:tracePt t="35336" x="6403975" y="2317750"/>
          <p14:tracePt t="35354" x="6388100" y="2317750"/>
          <p14:tracePt t="35370" x="6372225" y="2324100"/>
          <p14:tracePt t="35386" x="6343650" y="2330450"/>
          <p14:tracePt t="35404" x="6311900" y="2333625"/>
          <p14:tracePt t="35420" x="6286500" y="2339975"/>
          <p14:tracePt t="35437" x="6264275" y="2355850"/>
          <p14:tracePt t="35454" x="6245225" y="2368550"/>
          <p14:tracePt t="35471" x="6235700" y="2371725"/>
          <p14:tracePt t="35487" x="6226175" y="2378075"/>
          <p14:tracePt t="35504" x="6210300" y="2381250"/>
          <p14:tracePt t="35521" x="6194425" y="2390775"/>
          <p14:tracePt t="35538" x="6184900" y="2406650"/>
          <p14:tracePt t="35554" x="6175375" y="2422525"/>
          <p14:tracePt t="35570" x="6175375" y="2425700"/>
          <p14:tracePt t="35587" x="6175375" y="2432050"/>
          <p14:tracePt t="35604" x="6175375" y="2447925"/>
          <p14:tracePt t="35637" x="6175375" y="2457450"/>
          <p14:tracePt t="35698" x="6175375" y="2460625"/>
          <p14:tracePt t="35711" x="6175375" y="2466975"/>
          <p14:tracePt t="35726" x="6175375" y="2470150"/>
          <p14:tracePt t="36496" x="6273800" y="2441575"/>
          <p14:tracePt t="36504" x="6461125" y="2393950"/>
          <p14:tracePt t="36521" x="6886575" y="2314575"/>
          <p14:tracePt t="36538" x="7410450" y="2301875"/>
          <p14:tracePt t="36555" x="7651750" y="2330450"/>
          <p14:tracePt t="36571" x="7861300" y="2378075"/>
          <p14:tracePt t="36587" x="8026400" y="2413000"/>
          <p14:tracePt t="36621" x="8286750" y="2444750"/>
          <p14:tracePt t="36654" x="8439150" y="2466975"/>
          <p14:tracePt t="36671" x="8483600" y="2479675"/>
          <p14:tracePt t="36688" x="8518525" y="2505075"/>
          <p14:tracePt t="36705" x="8543925" y="2514600"/>
          <p14:tracePt t="36721" x="8553450" y="2520950"/>
          <p14:tracePt t="36739" x="8566150" y="2520950"/>
          <p14:tracePt t="36755" x="8575675" y="2520950"/>
          <p14:tracePt t="36771" x="8588375" y="2520950"/>
          <p14:tracePt t="36788" x="8601075" y="2520950"/>
          <p14:tracePt t="36804" x="8610600" y="2520950"/>
          <p14:tracePt t="36820" x="8623300" y="2520950"/>
          <p14:tracePt t="36838" x="8642350" y="2520950"/>
          <p14:tracePt t="36854" x="8651875" y="2520950"/>
          <p14:tracePt t="36871" x="8661400" y="2524125"/>
          <p14:tracePt t="36888" x="8677275" y="2533650"/>
          <p14:tracePt t="36931" x="8677275" y="2540000"/>
          <p14:tracePt t="37231" x="8594725" y="2540000"/>
          <p14:tracePt t="37239" x="8455025" y="2540000"/>
          <p14:tracePt t="37254" x="7937500" y="2552700"/>
          <p14:tracePt t="37271" x="7261225" y="2552700"/>
          <p14:tracePt t="37289" x="6159500" y="2508250"/>
          <p14:tracePt t="37306" x="5575300" y="2508250"/>
          <p14:tracePt t="37322" x="5026025" y="2549525"/>
          <p14:tracePt t="37324" x="4819650" y="2600325"/>
          <p14:tracePt t="37341" x="4343400" y="2695575"/>
          <p14:tracePt t="37355" x="3952875" y="2784475"/>
          <p14:tracePt t="37373" x="3486150" y="2908300"/>
          <p14:tracePt t="37389" x="3276600" y="2994025"/>
          <p14:tracePt t="37405" x="3108325" y="3057525"/>
          <p14:tracePt t="37420" x="3019425" y="3089275"/>
          <p14:tracePt t="37437" x="2901950" y="3143250"/>
          <p14:tracePt t="37453" x="2863850" y="3155950"/>
          <p14:tracePt t="37470" x="2844800" y="3162300"/>
          <p14:tracePt t="37801" x="2765425" y="3159125"/>
          <p14:tracePt t="37808" x="2695575" y="3149600"/>
          <p14:tracePt t="37820" x="2613025" y="3140075"/>
          <p14:tracePt t="37837" x="2416175" y="3124200"/>
          <p14:tracePt t="37853" x="2301875" y="3124200"/>
          <p14:tracePt t="37871" x="2206625" y="3114675"/>
          <p14:tracePt t="37904" x="2016125" y="3105150"/>
          <p14:tracePt t="37938" x="1873250" y="3105150"/>
          <p14:tracePt t="37954" x="1828800" y="3105150"/>
          <p14:tracePt t="37971" x="1790700" y="3105150"/>
          <p14:tracePt t="37988" x="1743075" y="3105150"/>
          <p14:tracePt t="38004" x="1714500" y="3105150"/>
          <p14:tracePt t="38020" x="1692275" y="3105150"/>
          <p14:tracePt t="38037" x="1651000" y="3105150"/>
          <p14:tracePt t="38053" x="1635125" y="3105150"/>
          <p14:tracePt t="38070" x="1625600" y="3105150"/>
          <p14:tracePt t="38087" x="1612900" y="3105150"/>
          <p14:tracePt t="38103" x="1597025" y="3105150"/>
          <p14:tracePt t="38121" x="1587500" y="3105150"/>
          <p14:tracePt t="38187" x="1587500" y="3101975"/>
          <p14:tracePt t="38900" x="1593850" y="3101975"/>
          <p14:tracePt t="38914" x="1603375" y="3101975"/>
          <p14:tracePt t="38928" x="1609725" y="3101975"/>
          <p14:tracePt t="38936" x="1612900" y="3101975"/>
          <p14:tracePt t="38954" x="1622425" y="3101975"/>
          <p14:tracePt t="38970" x="1679575" y="3095625"/>
          <p14:tracePt t="38987" x="1809750" y="3076575"/>
          <p14:tracePt t="39020" x="2717800" y="2952750"/>
          <p14:tracePt t="39054" x="3863975" y="2778125"/>
          <p14:tracePt t="39072" x="4641850" y="2752725"/>
          <p14:tracePt t="39088" x="5067300" y="2762250"/>
          <p14:tracePt t="39104" x="5387975" y="2784475"/>
          <p14:tracePt t="39121" x="5724525" y="2851150"/>
          <p14:tracePt t="39137" x="5864225" y="2867025"/>
          <p14:tracePt t="39154" x="5959475" y="2876550"/>
          <p14:tracePt t="39171" x="6064250" y="2876550"/>
          <p14:tracePt t="39187" x="6108700" y="2876550"/>
          <p14:tracePt t="39204" x="6137275" y="2876550"/>
          <p14:tracePt t="39222" x="6159500" y="2876550"/>
          <p14:tracePt t="39238" x="6169025" y="2876550"/>
          <p14:tracePt t="39284" x="6165850" y="2876550"/>
          <p14:tracePt t="39292" x="6162675" y="2876550"/>
          <p14:tracePt t="39303" x="6156325" y="2876550"/>
          <p14:tracePt t="39320" x="6143625" y="2876550"/>
          <p14:tracePt t="39337" x="6134100" y="2876550"/>
          <p14:tracePt t="39353" x="6105525" y="2876550"/>
          <p14:tracePt t="39370" x="6057900" y="2876550"/>
          <p14:tracePt t="39387" x="5988050" y="2876550"/>
          <p14:tracePt t="39404" x="5873750" y="2876550"/>
          <p14:tracePt t="39421" x="5708650" y="2901950"/>
          <p14:tracePt t="39437" x="5600700" y="2917825"/>
          <p14:tracePt t="39453" x="5480050" y="2943225"/>
          <p14:tracePt t="39470" x="5349875" y="2952750"/>
          <p14:tracePt t="39487" x="5289550" y="2952750"/>
          <p14:tracePt t="39503" x="5219700" y="2952750"/>
          <p14:tracePt t="39520" x="5092700" y="2952750"/>
          <p14:tracePt t="39536" x="5000625" y="2952750"/>
          <p14:tracePt t="39554" x="4927600" y="2952750"/>
          <p14:tracePt t="39570" x="4848225" y="2959100"/>
          <p14:tracePt t="39587" x="4803775" y="2965450"/>
          <p14:tracePt t="39603" x="4765675" y="2965450"/>
          <p14:tracePt t="39621" x="4733925" y="2965450"/>
          <p14:tracePt t="39637" x="4705350" y="2965450"/>
          <p14:tracePt t="39654" x="4689475" y="2965450"/>
          <p14:tracePt t="39670" x="4673600" y="2965450"/>
          <p14:tracePt t="39687" x="4657725" y="2965450"/>
          <p14:tracePt t="39704" x="4648200" y="2965450"/>
          <p14:tracePt t="39720" x="4635500" y="2965450"/>
          <p14:tracePt t="39737" x="4625975" y="2965450"/>
          <p14:tracePt t="39771" x="4619625" y="2965450"/>
          <p14:tracePt t="40112" x="4625975" y="2965450"/>
          <p14:tracePt t="40119" x="4645025" y="2965450"/>
          <p14:tracePt t="40126" x="4657725" y="2965450"/>
          <p14:tracePt t="40137" x="4673600" y="2965450"/>
          <p14:tracePt t="40154" x="4743450" y="2965450"/>
          <p14:tracePt t="40170" x="4826000" y="2959100"/>
          <p14:tracePt t="40188" x="4943475" y="2943225"/>
          <p14:tracePt t="40221" x="5267325" y="2924175"/>
          <p14:tracePt t="40254" x="5521325" y="2924175"/>
          <p14:tracePt t="40270" x="5603875" y="2924175"/>
          <p14:tracePt t="40287" x="5673725" y="2924175"/>
          <p14:tracePt t="40304" x="5775325" y="2911475"/>
          <p14:tracePt t="40320" x="5835650" y="2911475"/>
          <p14:tracePt t="40337" x="5886450" y="2911475"/>
          <p14:tracePt t="40354" x="5965825" y="2911475"/>
          <p14:tracePt t="40370" x="6026150" y="2911475"/>
          <p14:tracePt t="40387" x="6076950" y="2911475"/>
          <p14:tracePt t="40389" x="6096000" y="2911475"/>
          <p14:tracePt t="40404" x="6137275" y="2911475"/>
          <p14:tracePt t="40420" x="6169025" y="2911475"/>
          <p14:tracePt t="40437" x="6197600" y="2911475"/>
          <p14:tracePt t="40453" x="6210300" y="2911475"/>
          <p14:tracePt t="40470" x="6226175" y="2911475"/>
          <p14:tracePt t="40487" x="6235700" y="2911475"/>
          <p14:tracePt t="40503" x="6248400" y="2911475"/>
          <p14:tracePt t="40932" x="6308725" y="2911475"/>
          <p14:tracePt t="40941" x="6391275" y="2901950"/>
          <p14:tracePt t="40954" x="6584950" y="2882900"/>
          <p14:tracePt t="40970" x="6800850" y="2863850"/>
          <p14:tracePt t="40989" x="6985000" y="2844800"/>
          <p14:tracePt t="41021" x="7302500" y="2803525"/>
          <p14:tracePt t="41053" x="7448550" y="2803525"/>
          <p14:tracePt t="41070" x="7518400" y="2803525"/>
          <p14:tracePt t="41087" x="7588250" y="2803525"/>
          <p14:tracePt t="41103" x="7673975" y="2803525"/>
          <p14:tracePt t="41120" x="7708900" y="2803525"/>
          <p14:tracePt t="41137" x="7740650" y="2803525"/>
          <p14:tracePt t="41154" x="7772400" y="2803525"/>
          <p14:tracePt t="41170" x="7794625" y="2803525"/>
          <p14:tracePt t="41187" x="7804150" y="2803525"/>
          <p14:tracePt t="41203" x="7820025" y="2803525"/>
          <p14:tracePt t="41220" x="7835900" y="2803525"/>
          <p14:tracePt t="41237" x="7845425" y="2803525"/>
          <p14:tracePt t="41253" x="7858125" y="2803525"/>
          <p14:tracePt t="41270" x="7864475" y="2803525"/>
          <p14:tracePt t="41382" x="7864475" y="2809875"/>
          <p14:tracePt t="41390" x="7870825" y="2819400"/>
          <p14:tracePt t="41404" x="7874000" y="2825750"/>
          <p14:tracePt t="41420" x="7883525" y="2835275"/>
          <p14:tracePt t="41438" x="7889875" y="2851150"/>
          <p14:tracePt t="41453" x="7889875" y="2860675"/>
          <p14:tracePt t="41470" x="7889875" y="2870200"/>
          <p14:tracePt t="41487" x="7889875" y="2879725"/>
          <p14:tracePt t="41503" x="7889875" y="2892425"/>
          <p14:tracePt t="41520" x="7889875" y="2898775"/>
          <p14:tracePt t="41559" x="7889875" y="2908300"/>
          <p14:tracePt t="41581" x="7896225" y="2908300"/>
          <p14:tracePt t="41588" x="7896225" y="2914650"/>
          <p14:tracePt t="41603" x="7899400" y="2914650"/>
          <p14:tracePt t="41619" x="7899400" y="2917825"/>
          <p14:tracePt t="47738" x="7823200" y="2908300"/>
          <p14:tracePt t="47744" x="7718425" y="2879725"/>
          <p14:tracePt t="47753" x="7616825" y="2860675"/>
          <p14:tracePt t="47769" x="7353300" y="2809875"/>
          <p14:tracePt t="47786" x="7023100" y="2790825"/>
          <p14:tracePt t="47804" x="6829425" y="2790825"/>
          <p14:tracePt t="47819" x="6680200" y="2806700"/>
          <p14:tracePt t="47853" x="6419850" y="2898775"/>
          <p14:tracePt t="47886" x="6223000" y="3009900"/>
          <p14:tracePt t="47903" x="6153150" y="3048000"/>
          <p14:tracePt t="47920" x="6083300" y="3086100"/>
          <p14:tracePt t="47937" x="6019800" y="3124200"/>
          <p14:tracePt t="47953" x="5978525" y="3149600"/>
          <p14:tracePt t="47969" x="5949950" y="3162300"/>
          <p14:tracePt t="47986" x="5899150" y="3181350"/>
          <p14:tracePt t="48002" x="5873750" y="3197225"/>
          <p14:tracePt t="48019" x="5845175" y="3209925"/>
          <p14:tracePt t="48036" x="5810250" y="3209925"/>
          <p14:tracePt t="48053" x="5781675" y="3209925"/>
          <p14:tracePt t="48070" x="5759450" y="3209925"/>
          <p14:tracePt t="48086" x="5718175" y="3190875"/>
          <p14:tracePt t="48103" x="5708650" y="3181350"/>
          <p14:tracePt t="48119" x="5699125" y="3165475"/>
          <p14:tracePt t="48136" x="5673725" y="3124200"/>
          <p14:tracePt t="48153" x="5667375" y="3098800"/>
          <p14:tracePt t="48170" x="5667375" y="3070225"/>
          <p14:tracePt t="48186" x="5657850" y="3035300"/>
          <p14:tracePt t="48203" x="5645150" y="2997200"/>
          <p14:tracePt t="48219" x="5645150" y="2968625"/>
          <p14:tracePt t="48236" x="5645150" y="2936875"/>
          <p14:tracePt t="48253" x="5645150" y="2921000"/>
          <p14:tracePt t="48270" x="5645150" y="2905125"/>
          <p14:tracePt t="48286" x="5638800" y="2901950"/>
          <p14:tracePt t="48829" x="5559425" y="2879725"/>
          <p14:tracePt t="48837" x="5438775" y="2828925"/>
          <p14:tracePt t="48853" x="5187950" y="2673350"/>
          <p14:tracePt t="48871" x="4705350" y="2444750"/>
          <p14:tracePt t="48887" x="4505325" y="2397125"/>
          <p14:tracePt t="48903" x="4289425" y="2359025"/>
          <p14:tracePt t="48920" x="4121150" y="2333625"/>
          <p14:tracePt t="48953" x="3968750" y="2327275"/>
          <p14:tracePt t="48986" x="3848100" y="2311400"/>
          <p14:tracePt t="49003" x="3819525" y="2311400"/>
          <p14:tracePt t="49019" x="3803650" y="2311400"/>
          <p14:tracePt t="49050" x="3806825" y="2311400"/>
          <p14:tracePt t="49057" x="3816350" y="2311400"/>
          <p14:tracePt t="49070" x="3876675" y="2311400"/>
          <p14:tracePt t="49086" x="3946525" y="2311400"/>
          <p14:tracePt t="49103" x="4064000" y="2317750"/>
          <p14:tracePt t="49120" x="4216400" y="2324100"/>
          <p14:tracePt t="49136" x="4286250" y="2324100"/>
          <p14:tracePt t="49152" x="4346575" y="2333625"/>
          <p14:tracePt t="49169" x="4451350" y="2333625"/>
          <p14:tracePt t="49185" x="4495800" y="2330450"/>
          <p14:tracePt t="49203" x="4540250" y="2317750"/>
          <p14:tracePt t="49220" x="4587875" y="2263775"/>
          <p14:tracePt t="49236" x="4610100" y="2174875"/>
          <p14:tracePt t="49253" x="4619625" y="2082800"/>
          <p14:tracePt t="49270" x="4594225" y="1978025"/>
          <p14:tracePt t="49289" x="4559300" y="1930400"/>
          <p14:tracePt t="49302" x="4518025" y="1882775"/>
          <p14:tracePt t="49320" x="4445000" y="1816100"/>
          <p14:tracePt t="49336" x="4349750" y="1758950"/>
          <p14:tracePt t="49353" x="4238625" y="1717675"/>
          <p14:tracePt t="49369" x="4089400" y="1676400"/>
          <p14:tracePt t="49385" x="4016375" y="1670050"/>
          <p14:tracePt t="49403" x="3937000" y="1670050"/>
          <p14:tracePt t="49419" x="3784600" y="1676400"/>
          <p14:tracePt t="49435" x="3686175" y="1698625"/>
          <p14:tracePt t="49453" x="3556000" y="1733550"/>
          <p14:tracePt t="49469" x="3340100" y="1806575"/>
          <p14:tracePt t="49486" x="3228975" y="1847850"/>
          <p14:tracePt t="49503" x="3095625" y="1901825"/>
          <p14:tracePt t="49520" x="2892425" y="1965325"/>
          <p14:tracePt t="49536" x="2803525" y="1997075"/>
          <p14:tracePt t="49553" x="2727325" y="2019300"/>
          <p14:tracePt t="49569" x="2600325" y="2073275"/>
          <p14:tracePt t="49585" x="2501900" y="2108200"/>
          <p14:tracePt t="49602" x="2444750" y="2136775"/>
          <p14:tracePt t="49619" x="2378075" y="2168525"/>
          <p14:tracePt t="49635" x="2346325" y="2193925"/>
          <p14:tracePt t="49652" x="2324100" y="2219325"/>
          <p14:tracePt t="49669" x="2286000" y="2251075"/>
          <p14:tracePt t="49686" x="2276475" y="2266950"/>
          <p14:tracePt t="49703" x="2270125" y="2282825"/>
          <p14:tracePt t="49720" x="2270125" y="2320925"/>
          <p14:tracePt t="49737" x="2279650" y="2352675"/>
          <p14:tracePt t="49753" x="2298700" y="2397125"/>
          <p14:tracePt t="49770" x="2346325" y="2482850"/>
          <p14:tracePt t="49786" x="2393950" y="2562225"/>
          <p14:tracePt t="49803" x="2441575" y="2641600"/>
          <p14:tracePt t="49819" x="2514600" y="2705100"/>
          <p14:tracePt t="49836" x="2559050" y="2717800"/>
          <p14:tracePt t="50070" x="2584450" y="2714625"/>
          <p14:tracePt t="50078" x="2613025" y="2701925"/>
          <p14:tracePt t="50087" x="2641600" y="2689225"/>
          <p14:tracePt t="50105" x="2692400" y="2647950"/>
          <p14:tracePt t="50119" x="2717800" y="2632075"/>
          <p14:tracePt t="50137" x="2740025" y="2619375"/>
          <p14:tracePt t="50170" x="2847975" y="2581275"/>
          <p14:tracePt t="50203" x="2924175" y="2555875"/>
          <p14:tracePt t="64401" x="2847975" y="2568575"/>
          <p14:tracePt t="64407" x="2743200" y="2587625"/>
          <p14:tracePt t="64417" x="2651125" y="2597150"/>
          <p14:tracePt t="64435" x="2352675" y="2625725"/>
          <p14:tracePt t="64451" x="2190750" y="2651125"/>
          <p14:tracePt t="64468" x="2073275" y="2651125"/>
          <p14:tracePt t="64501" x="1901825" y="2660650"/>
          <p14:tracePt t="64535" x="1822450" y="2660650"/>
          <p14:tracePt t="64552" x="1812925" y="2660650"/>
          <p14:tracePt t="64568" x="1803400" y="2657475"/>
          <p14:tracePt t="64584" x="1787525" y="2638425"/>
          <p14:tracePt t="64601" x="1787525" y="2622550"/>
          <p14:tracePt t="64618" x="1790700" y="2600325"/>
          <p14:tracePt t="64634" x="1854200" y="2552700"/>
          <p14:tracePt t="64651" x="1914525" y="2501900"/>
          <p14:tracePt t="64668" x="2025650" y="2438400"/>
          <p14:tracePt t="64685" x="2197100" y="2387600"/>
          <p14:tracePt t="64701" x="2292350" y="2365375"/>
          <p14:tracePt t="64717" x="2400300" y="2355850"/>
          <p14:tracePt t="64734" x="2562225" y="2362200"/>
          <p14:tracePt t="64751" x="2657475" y="2378075"/>
          <p14:tracePt t="64768" x="2733675" y="2390775"/>
          <p14:tracePt t="64785" x="2809875" y="2425700"/>
          <p14:tracePt t="64801" x="2841625" y="2457450"/>
          <p14:tracePt t="64818" x="2860675" y="2479675"/>
          <p14:tracePt t="64835" x="2876550" y="2536825"/>
          <p14:tracePt t="64851" x="2882900" y="2568575"/>
          <p14:tracePt t="64868" x="2882900" y="2603500"/>
          <p14:tracePt t="64885" x="2860675" y="2667000"/>
          <p14:tracePt t="64901" x="2835275" y="2714625"/>
          <p14:tracePt t="64918" x="2774950" y="2765425"/>
          <p14:tracePt t="64935" x="2587625" y="2882900"/>
          <p14:tracePt t="64951" x="2432050" y="2955925"/>
          <p14:tracePt t="64968" x="2298700" y="3000375"/>
          <p14:tracePt t="64984" x="2174875" y="3041650"/>
          <p14:tracePt t="65001" x="2124075" y="3048000"/>
          <p14:tracePt t="65019" x="2101850" y="3048000"/>
          <p14:tracePt t="65035" x="2079625" y="3044825"/>
          <p14:tracePt t="65051" x="2063750" y="3035300"/>
          <p14:tracePt t="65069" x="2060575" y="3009900"/>
          <p14:tracePt t="65085" x="2060575" y="2994025"/>
          <p14:tracePt t="65101" x="2076450" y="2984500"/>
          <p14:tracePt t="65118" x="2101850" y="2965450"/>
          <p14:tracePt t="65134" x="2174875" y="2930525"/>
          <p14:tracePt t="65151" x="2228850" y="2917825"/>
          <p14:tracePt t="65169" x="2282825" y="2917825"/>
          <p14:tracePt t="65185" x="2305050" y="2917825"/>
          <p14:tracePt t="65201" x="2314575" y="2921000"/>
          <p14:tracePt t="65219" x="2333625" y="2933700"/>
          <p14:tracePt t="65234" x="2343150" y="2946400"/>
          <p14:tracePt t="65251" x="2349500" y="2955925"/>
          <p14:tracePt t="65268" x="2355850" y="2974975"/>
          <p14:tracePt t="65284" x="2355850" y="2984500"/>
          <p14:tracePt t="65301" x="2355850" y="2994025"/>
          <p14:tracePt t="65319" x="2346325" y="3016250"/>
          <p14:tracePt t="65335" x="2336800" y="3025775"/>
          <p14:tracePt t="65352" x="2301875" y="3035300"/>
          <p14:tracePt t="65368" x="2212975" y="3051175"/>
          <p14:tracePt t="65385" x="2159000" y="3051175"/>
          <p14:tracePt t="65401" x="2124075" y="3051175"/>
          <p14:tracePt t="65419" x="2089150" y="3035300"/>
          <p14:tracePt t="65435" x="2054225" y="2997200"/>
          <p14:tracePt t="65452" x="2041525" y="2959100"/>
          <p14:tracePt t="65469" x="2032000" y="2917825"/>
          <p14:tracePt t="65485" x="2032000" y="2901950"/>
          <p14:tracePt t="65502" x="2032000" y="2892425"/>
          <p14:tracePt t="65518" x="2032000" y="2879725"/>
          <p14:tracePt t="65540" x="2032000" y="2876550"/>
          <p14:tracePt t="65578" x="2032000" y="2870200"/>
          <p14:tracePt t="86948" x="2073275" y="2870200"/>
          <p14:tracePt t="86954" x="2174875" y="2870200"/>
          <p14:tracePt t="86965" x="2368550" y="2860675"/>
          <p14:tracePt t="86983" x="3378200" y="2720975"/>
          <p14:tracePt t="87001" x="4168775" y="2606675"/>
          <p14:tracePt t="87024" x="5095875" y="2530475"/>
          <p14:tracePt t="87051" x="5791200" y="2590800"/>
          <p14:tracePt t="87085" x="6219825" y="2759075"/>
          <p14:tracePt t="87101" x="6334125" y="2835275"/>
          <p14:tracePt t="87116" x="6419850" y="2921000"/>
          <p14:tracePt t="87132" x="6524625" y="3089275"/>
          <p14:tracePt t="87149" x="6565900" y="3187700"/>
          <p14:tracePt t="87165" x="6597650" y="3286125"/>
          <p14:tracePt t="87182" x="6607175" y="3406775"/>
          <p14:tracePt t="87199" x="6604000" y="3457575"/>
          <p14:tracePt t="87216" x="6572250" y="3524250"/>
          <p14:tracePt t="87232" x="6534150" y="3590925"/>
          <p14:tracePt t="87248" x="6489700" y="3648075"/>
          <p14:tracePt t="87266" x="6451600" y="3717925"/>
          <p14:tracePt t="87282" x="6359525" y="3803650"/>
          <p14:tracePt t="87300" x="6264275" y="3879850"/>
          <p14:tracePt t="87316" x="6146800" y="3968750"/>
          <p14:tracePt t="87333" x="5905500" y="4108450"/>
          <p14:tracePt t="87349" x="5737225" y="4194175"/>
          <p14:tracePt t="87367" x="5578475" y="4276725"/>
          <p14:tracePt t="87382" x="5308600" y="4387850"/>
          <p14:tracePt t="87398" x="5130800" y="4454525"/>
          <p14:tracePt t="87415" x="4933950" y="4492625"/>
          <p14:tracePt t="87433" x="4619625" y="4559300"/>
          <p14:tracePt t="87449" x="4413250" y="4578350"/>
          <p14:tracePt t="87466" x="4241800" y="4603750"/>
          <p14:tracePt t="87482" x="4076700" y="4619625"/>
          <p14:tracePt t="87499" x="3994150" y="4619625"/>
          <p14:tracePt t="87515" x="3937000" y="4629150"/>
          <p14:tracePt t="87532" x="3905250" y="4629150"/>
          <p14:tracePt t="87548" x="3892550" y="4629150"/>
          <p14:tracePt t="87565" x="3883025" y="4629150"/>
          <p14:tracePt t="87848" x="3790950" y="4622800"/>
          <p14:tracePt t="87860" x="3508375" y="4613275"/>
          <p14:tracePt t="87870" x="3321050" y="4613275"/>
          <p14:tracePt t="87883" x="3019425" y="4641850"/>
          <p14:tracePt t="87901" x="2689225" y="4689475"/>
          <p14:tracePt t="87915" x="2470150" y="4727575"/>
          <p14:tracePt t="87932" x="2168525" y="4810125"/>
          <p14:tracePt t="87965" x="1828800" y="4892675"/>
          <p14:tracePt t="87999" x="1514475" y="4927600"/>
          <p14:tracePt t="88017" x="1397000" y="4927600"/>
          <p14:tracePt t="88033" x="1323975" y="4927600"/>
          <p14:tracePt t="88049" x="1270000" y="4927600"/>
          <p14:tracePt t="88065" x="1228725" y="4927600"/>
          <p14:tracePt t="88082" x="1177925" y="4918075"/>
          <p14:tracePt t="88099" x="1149350" y="4905375"/>
          <p14:tracePt t="88115" x="1117600" y="4902200"/>
          <p14:tracePt t="88132" x="1082675" y="4883150"/>
          <p14:tracePt t="88149" x="1050925" y="4857750"/>
          <p14:tracePt t="88167" x="1028700" y="4813300"/>
          <p14:tracePt t="88182" x="1016000" y="4778375"/>
          <p14:tracePt t="88199" x="1009650" y="4740275"/>
          <p14:tracePt t="88215" x="1012825" y="4702175"/>
          <p14:tracePt t="88232" x="1047750" y="4600575"/>
          <p14:tracePt t="88249" x="1111250" y="4537075"/>
          <p14:tracePt t="88267" x="1279525" y="4406900"/>
          <p14:tracePt t="88283" x="1390650" y="4337050"/>
          <p14:tracePt t="88299" x="1460500" y="4298950"/>
          <p14:tracePt t="88316" x="1517650" y="4267200"/>
          <p14:tracePt t="88332" x="1543050" y="4254500"/>
          <p14:tracePt t="88348" x="1581150" y="4241800"/>
          <p14:tracePt t="88366" x="1644650" y="4222750"/>
          <p14:tracePt t="88382" x="1717675" y="4200525"/>
          <p14:tracePt t="88399" x="1816100" y="4184650"/>
          <p14:tracePt t="88416" x="2025650" y="4159250"/>
          <p14:tracePt t="88432" x="2152650" y="4159250"/>
          <p14:tracePt t="88449" x="2257425" y="4149725"/>
          <p14:tracePt t="88466" x="2413000" y="4124325"/>
          <p14:tracePt t="88482" x="2520950" y="4102100"/>
          <p14:tracePt t="88498" x="2609850" y="4060825"/>
          <p14:tracePt t="88516" x="2784475" y="3981450"/>
          <p14:tracePt t="88532" x="2882900" y="3940175"/>
          <p14:tracePt t="88550" x="2968625" y="3924300"/>
          <p14:tracePt t="88567" x="3054350" y="3927475"/>
          <p14:tracePt t="88583" x="3117850" y="3943350"/>
          <p14:tracePt t="88599" x="3175000" y="3968750"/>
          <p14:tracePt t="88616" x="3241675" y="3994150"/>
          <p14:tracePt t="88632" x="3292475" y="4010025"/>
          <p14:tracePt t="88648" x="3330575" y="4029075"/>
          <p14:tracePt t="88666" x="3387725" y="4035425"/>
          <p14:tracePt t="88682" x="3416300" y="4041775"/>
          <p14:tracePt t="88699" x="3438525" y="4044950"/>
          <p14:tracePt t="88716" x="3454400" y="4060825"/>
          <p14:tracePt t="88732" x="3463925" y="4070350"/>
          <p14:tracePt t="88749" x="3473450" y="4086225"/>
          <p14:tracePt t="88766" x="3473450" y="4102100"/>
          <p14:tracePt t="88782" x="3473450" y="4105275"/>
          <p14:tracePt t="88799" x="3473450" y="4111625"/>
          <p14:tracePt t="88816" x="3467100" y="4121150"/>
          <p14:tracePt t="88832" x="3451225" y="4130675"/>
          <p14:tracePt t="88849" x="3397250" y="4137025"/>
          <p14:tracePt t="88866" x="3286125" y="4152900"/>
          <p14:tracePt t="88882" x="3206750" y="4152900"/>
          <p14:tracePt t="88898" x="3098800" y="4159250"/>
          <p14:tracePt t="88915" x="2892425" y="4159250"/>
          <p14:tracePt t="88932" x="2778125" y="4159250"/>
          <p14:tracePt t="88948" x="2628900" y="4168775"/>
          <p14:tracePt t="88966" x="2422525" y="4178300"/>
          <p14:tracePt t="88982" x="2279650" y="4194175"/>
          <p14:tracePt t="88999" x="2139950" y="4222750"/>
          <p14:tracePt t="89015" x="1952625" y="4248150"/>
          <p14:tracePt t="89032" x="1870075" y="4248150"/>
          <p14:tracePt t="89049" x="1787525" y="4248150"/>
          <p14:tracePt t="89065" x="1679575" y="4244975"/>
          <p14:tracePt t="89082" x="1625600" y="4244975"/>
          <p14:tracePt t="89099" x="1581150" y="4244975"/>
          <p14:tracePt t="89115" x="1533525" y="4244975"/>
          <p14:tracePt t="89132" x="1498600" y="4244975"/>
          <p14:tracePt t="89149" x="1454150" y="4244975"/>
          <p14:tracePt t="89165" x="1406525" y="4248150"/>
          <p14:tracePt t="89182" x="1384300" y="4254500"/>
          <p14:tracePt t="89199" x="1374775" y="4254500"/>
          <p14:tracePt t="89215" x="1352550" y="4254500"/>
          <p14:tracePt t="89232" x="1343025" y="4254500"/>
          <p14:tracePt t="89249" x="1333500" y="4254500"/>
          <p14:tracePt t="89266" x="1330325" y="4254500"/>
          <p14:tracePt t="89344" x="1336675" y="4254500"/>
          <p14:tracePt t="89351" x="1339850" y="4254500"/>
          <p14:tracePt t="89365" x="1349375" y="4254500"/>
          <p14:tracePt t="89382" x="1371600" y="4254500"/>
          <p14:tracePt t="89398" x="1393825" y="4251325"/>
          <p14:tracePt t="89415" x="1444625" y="4238625"/>
          <p14:tracePt t="89432" x="1489075" y="4225925"/>
          <p14:tracePt t="89448" x="1527175" y="4206875"/>
          <p14:tracePt t="89465" x="1597025" y="4187825"/>
          <p14:tracePt t="89482" x="1644650" y="4175125"/>
          <p14:tracePt t="89499" x="1689100" y="4162425"/>
          <p14:tracePt t="89516" x="1768475" y="4146550"/>
          <p14:tracePt t="89532" x="1828800" y="4140200"/>
          <p14:tracePt t="89549" x="1911350" y="4140200"/>
          <p14:tracePt t="89565" x="1997075" y="4140200"/>
          <p14:tracePt t="89581" x="2041525" y="4140200"/>
          <p14:tracePt t="89598" x="2095500" y="4133850"/>
          <p14:tracePt t="89615" x="2174875" y="4114800"/>
          <p14:tracePt t="89632" x="2260600" y="4098925"/>
          <p14:tracePt t="89650" x="2349500" y="4073525"/>
          <p14:tracePt t="89666" x="2438400" y="4054475"/>
          <p14:tracePt t="89681" x="2501900" y="4038600"/>
          <p14:tracePt t="89698" x="2559050" y="4025900"/>
          <p14:tracePt t="89715" x="2622550" y="4006850"/>
          <p14:tracePt t="89731" x="2686050" y="3994150"/>
          <p14:tracePt t="89749" x="2774950" y="3971925"/>
          <p14:tracePt t="89766" x="2851150" y="3949700"/>
          <p14:tracePt t="89782" x="2984500" y="3905250"/>
          <p14:tracePt t="89800" x="3162300" y="3879850"/>
          <p14:tracePt t="89816" x="3248025" y="3863975"/>
          <p14:tracePt t="89832" x="3311525" y="3841750"/>
          <p14:tracePt t="89849" x="3406775" y="3841750"/>
          <p14:tracePt t="89865" x="3479800" y="3835400"/>
          <p14:tracePt t="89882" x="3540125" y="3829050"/>
          <p14:tracePt t="89900" x="3635375" y="3829050"/>
          <p14:tracePt t="89916" x="3689350" y="3829050"/>
          <p14:tracePt t="89932" x="3778250" y="3829050"/>
          <p14:tracePt t="89949" x="3873500" y="3829050"/>
          <p14:tracePt t="89965" x="3937000" y="3838575"/>
          <p14:tracePt t="89981" x="4003675" y="3860800"/>
          <p14:tracePt t="89999" x="4073525" y="3879850"/>
          <p14:tracePt t="90016" x="4117975" y="3886200"/>
          <p14:tracePt t="90031" x="4149725" y="3886200"/>
          <p14:tracePt t="90049" x="4181475" y="3892550"/>
          <p14:tracePt t="90065" x="4194175" y="3892550"/>
          <p14:tracePt t="90082" x="4203700" y="3892550"/>
          <p14:tracePt t="90099" x="4216400" y="3902075"/>
          <p14:tracePt t="90131" x="4225925" y="3902075"/>
          <p14:tracePt t="90149" x="4225925" y="3908425"/>
          <p14:tracePt t="90235" x="4225925" y="3917950"/>
          <p14:tracePt t="90250" x="4225925" y="3924300"/>
          <p14:tracePt t="90256" x="4232275" y="3924300"/>
          <p14:tracePt t="90265" x="4232275" y="3927475"/>
          <p14:tracePt t="90315" x="4232275" y="3933825"/>
          <p14:tracePt t="90343" x="4232275" y="3937000"/>
          <p14:tracePt t="90357" x="4232275" y="3943350"/>
          <p14:tracePt t="90365" x="4232275" y="3946525"/>
          <p14:tracePt t="90381" x="4232275" y="3956050"/>
          <p14:tracePt t="90399" x="4219575" y="3978275"/>
          <p14:tracePt t="90415" x="4210050" y="3987800"/>
          <p14:tracePt t="90432" x="4194175" y="3997325"/>
          <p14:tracePt t="90449" x="4152900" y="4022725"/>
          <p14:tracePt t="90465" x="4143375" y="4022725"/>
          <p14:tracePt t="90482" x="4121150" y="4022725"/>
          <p14:tracePt t="90499" x="4079875" y="4022725"/>
          <p14:tracePt t="90515" x="4044950" y="4022725"/>
          <p14:tracePt t="90531" x="4006850" y="4022725"/>
          <p14:tracePt t="90549" x="3946525" y="4022725"/>
          <p14:tracePt t="90566" x="3908425" y="4022725"/>
          <p14:tracePt t="90582" x="3879850" y="4022725"/>
          <p14:tracePt t="90599" x="3838575" y="4013200"/>
          <p14:tracePt t="90616" x="3800475" y="4000500"/>
          <p14:tracePt t="90632" x="3768725" y="3987800"/>
          <p14:tracePt t="90648" x="3705225" y="3975100"/>
          <p14:tracePt t="90665" x="3660775" y="3968750"/>
          <p14:tracePt t="90681" x="3632200" y="3962400"/>
          <p14:tracePt t="90684" x="3613150" y="3962400"/>
          <p14:tracePt t="90698" x="3590925" y="3962400"/>
          <p14:tracePt t="90715" x="3575050" y="3962400"/>
          <p14:tracePt t="90732" x="3559175" y="3962400"/>
          <p14:tracePt t="90748" x="3546475" y="3962400"/>
          <p14:tracePt t="90765" x="3536950" y="3962400"/>
          <p14:tracePt t="90781" x="3527425" y="3962400"/>
          <p14:tracePt t="90878" x="3536950" y="3962400"/>
          <p14:tracePt t="90885" x="3562350" y="3962400"/>
          <p14:tracePt t="90899" x="3679825" y="3946525"/>
          <p14:tracePt t="90915" x="3851275" y="3927475"/>
          <p14:tracePt t="90931" x="4057650" y="3908425"/>
          <p14:tracePt t="90948" x="4333875" y="3879850"/>
          <p14:tracePt t="90965" x="4473575" y="3870325"/>
          <p14:tracePt t="90981" x="4587875" y="3870325"/>
          <p14:tracePt t="90998" x="4683125" y="3870325"/>
          <p14:tracePt t="91015" x="4743450" y="3870325"/>
          <p14:tracePt t="91032" x="4787900" y="3879850"/>
          <p14:tracePt t="91049" x="4851400" y="3892550"/>
          <p14:tracePt t="91065" x="4883150" y="3898900"/>
          <p14:tracePt t="91082" x="4918075" y="3898900"/>
          <p14:tracePt t="91099" x="4940300" y="3898900"/>
          <p14:tracePt t="91116" x="4956175" y="3898900"/>
          <p14:tracePt t="91132" x="4965700" y="3898900"/>
          <p14:tracePt t="91165" x="4965700" y="3905250"/>
          <p14:tracePt t="91182" x="4968875" y="3905250"/>
          <p14:tracePt t="91198" x="4975225" y="3908425"/>
          <p14:tracePt t="91605" x="5051425" y="3898900"/>
          <p14:tracePt t="91612" x="5178425" y="3889375"/>
          <p14:tracePt t="91619" x="5302250" y="3879850"/>
          <p14:tracePt t="91632" x="5543550" y="3860800"/>
          <p14:tracePt t="91649" x="5794375" y="3841750"/>
          <p14:tracePt t="91665" x="6019800" y="3841750"/>
          <p14:tracePt t="91698" x="6527800" y="3784600"/>
          <p14:tracePt t="91733" x="6854825" y="3759200"/>
          <p14:tracePt t="91750" x="6946900" y="3759200"/>
          <p14:tracePt t="91765" x="7051675" y="3759200"/>
          <p14:tracePt t="91782" x="7213600" y="3759200"/>
          <p14:tracePt t="91798" x="7305675" y="3759200"/>
          <p14:tracePt t="91815" x="7375525" y="3762375"/>
          <p14:tracePt t="91833" x="7461250" y="3768725"/>
          <p14:tracePt t="91849" x="7543800" y="3768725"/>
          <p14:tracePt t="91865" x="7604125" y="3768725"/>
          <p14:tracePt t="91882" x="7689850" y="3768725"/>
          <p14:tracePt t="91898" x="7747000" y="3768725"/>
          <p14:tracePt t="91916" x="7807325" y="3768725"/>
          <p14:tracePt t="91933" x="7870825" y="3765550"/>
          <p14:tracePt t="91949" x="7915275" y="3765550"/>
          <p14:tracePt t="91966" x="7943850" y="3765550"/>
          <p14:tracePt t="91981" x="7985125" y="3765550"/>
          <p14:tracePt t="91998" x="8001000" y="3765550"/>
          <p14:tracePt t="92015" x="8010525" y="3765550"/>
          <p14:tracePt t="92032" x="8035925" y="3765550"/>
          <p14:tracePt t="92048" x="8045450" y="3765550"/>
          <p14:tracePt t="92065" x="8054975" y="3765550"/>
          <p14:tracePt t="92082" x="8077200" y="3765550"/>
          <p14:tracePt t="92098" x="8086725" y="3765550"/>
          <p14:tracePt t="92116" x="8096250" y="3765550"/>
          <p14:tracePt t="92132" x="8105775" y="3765550"/>
          <p14:tracePt t="92974" x="8045450" y="3768725"/>
          <p14:tracePt t="92982" x="7953375" y="3778250"/>
          <p14:tracePt t="92999" x="7750175" y="3787775"/>
          <p14:tracePt t="93016" x="7270750" y="3787775"/>
          <p14:tracePt t="93031" x="6756400" y="3787775"/>
          <p14:tracePt t="93048" x="6238875" y="3800475"/>
          <p14:tracePt t="93066" x="5454650" y="3841750"/>
          <p14:tracePt t="93100" x="4572000" y="3946525"/>
          <p14:tracePt t="93133" x="3625850" y="4070350"/>
          <p14:tracePt t="93150" x="3292475" y="4083050"/>
          <p14:tracePt t="93166" x="2943225" y="4121150"/>
          <p14:tracePt t="93182" x="2727325" y="4149725"/>
          <p14:tracePt t="93199" x="2527300" y="4197350"/>
          <p14:tracePt t="93216" x="2225675" y="4260850"/>
          <p14:tracePt t="93232" x="2051050" y="4318000"/>
          <p14:tracePt t="93249" x="1876425" y="4356100"/>
          <p14:tracePt t="93265" x="1682750" y="4406900"/>
          <p14:tracePt t="93281" x="1577975" y="4422775"/>
          <p14:tracePt t="93298" x="1479550" y="4438650"/>
          <p14:tracePt t="93316" x="1352550" y="4438650"/>
          <p14:tracePt t="93332" x="1301750" y="4438650"/>
          <p14:tracePt t="93349" x="1247775" y="4448175"/>
          <p14:tracePt t="93366" x="1171575" y="4448175"/>
          <p14:tracePt t="93382" x="1111250" y="4460875"/>
          <p14:tracePt t="93398" x="1066800" y="4467225"/>
          <p14:tracePt t="93415" x="1003300" y="4467225"/>
          <p14:tracePt t="93431" x="981075" y="4467225"/>
          <p14:tracePt t="93448" x="952500" y="4467225"/>
          <p14:tracePt t="93465" x="930275" y="4467225"/>
          <p14:tracePt t="93482" x="917575" y="4467225"/>
          <p14:tracePt t="93498" x="901700" y="4467225"/>
          <p14:tracePt t="93516" x="879475" y="4448175"/>
          <p14:tracePt t="93532" x="860425" y="4448175"/>
          <p14:tracePt t="93549" x="844550" y="4445000"/>
          <p14:tracePt t="93565" x="822325" y="4438650"/>
          <p14:tracePt t="93581" x="809625" y="4435475"/>
          <p14:tracePt t="93598" x="796925" y="4435475"/>
          <p14:tracePt t="93615" x="784225" y="4429125"/>
          <p14:tracePt t="93632" x="774700" y="4429125"/>
          <p14:tracePt t="93648" x="758825" y="4429125"/>
          <p14:tracePt t="93665" x="752475" y="4429125"/>
          <p14:tracePt t="93709" x="752475" y="4425950"/>
          <p14:tracePt t="93816" x="752475" y="4419600"/>
          <p14:tracePt t="94243" x="755650" y="4419600"/>
          <p14:tracePt t="94250" x="762000" y="4413250"/>
          <p14:tracePt t="94265" x="774700" y="4403725"/>
          <p14:tracePt t="94281" x="787400" y="4400550"/>
          <p14:tracePt t="94298" x="796925" y="4391025"/>
          <p14:tracePt t="94315" x="835025" y="4378325"/>
          <p14:tracePt t="94348" x="927100" y="4352925"/>
          <p14:tracePt t="94381" x="1120775" y="4330700"/>
          <p14:tracePt t="94398" x="1193800" y="4321175"/>
          <p14:tracePt t="94415" x="1349375" y="4289425"/>
          <p14:tracePt t="94432" x="1466850" y="4273550"/>
          <p14:tracePt t="94449" x="1701800" y="4219575"/>
          <p14:tracePt t="94465" x="1911350" y="4152900"/>
          <p14:tracePt t="94481" x="2149475" y="4102100"/>
          <p14:tracePt t="94499" x="2524125" y="4083050"/>
          <p14:tracePt t="94515" x="2727325" y="4089400"/>
          <p14:tracePt t="94531" x="2898775" y="4089400"/>
          <p14:tracePt t="94549" x="3028950" y="4095750"/>
          <p14:tracePt t="94565" x="3089275" y="4095750"/>
          <p14:tracePt t="94581" x="3149600" y="4095750"/>
          <p14:tracePt t="94599" x="3270250" y="4076700"/>
          <p14:tracePt t="94615" x="3368675" y="4060825"/>
          <p14:tracePt t="94632" x="3473450" y="4044950"/>
          <p14:tracePt t="94648" x="3641725" y="4019550"/>
          <p14:tracePt t="94665" x="3711575" y="4019550"/>
          <p14:tracePt t="94681" x="3749675" y="4019550"/>
          <p14:tracePt t="94699" x="3775075" y="4019550"/>
          <p14:tracePt t="94715" x="3784600" y="4019550"/>
          <p14:tracePt t="94732" x="3794125" y="4019550"/>
          <p14:tracePt t="94749" x="3813175" y="4019550"/>
          <p14:tracePt t="94765" x="3825875" y="4019550"/>
          <p14:tracePt t="94781" x="3835400" y="4019550"/>
          <p14:tracePt t="94798" x="3860800" y="4019550"/>
          <p14:tracePt t="94814" x="3870325" y="4019550"/>
          <p14:tracePt t="94831" x="3879850" y="4019550"/>
          <p14:tracePt t="94878" x="3883025" y="4019550"/>
          <p14:tracePt t="94885" x="3889375" y="4019550"/>
          <p14:tracePt t="94906" x="3892550" y="4019550"/>
          <p14:tracePt t="95029" x="3886200" y="4019550"/>
          <p14:tracePt t="95035" x="3883025" y="4019550"/>
          <p14:tracePt t="95048" x="3873500" y="4022725"/>
          <p14:tracePt t="95064" x="3851275" y="4025900"/>
          <p14:tracePt t="95081" x="3822700" y="4032250"/>
          <p14:tracePt t="95098" x="3733800" y="4032250"/>
          <p14:tracePt t="95114" x="3651250" y="4032250"/>
          <p14:tracePt t="95131" x="3568700" y="4032250"/>
          <p14:tracePt t="95148" x="3482975" y="4032250"/>
          <p14:tracePt t="95165" x="3432175" y="4032250"/>
          <p14:tracePt t="95181" x="3409950" y="4032250"/>
          <p14:tracePt t="95198" x="3362325" y="4032250"/>
          <p14:tracePt t="95214" x="3343275" y="4032250"/>
          <p14:tracePt t="95231" x="3311525" y="4032250"/>
          <p14:tracePt t="95248" x="3273425" y="4032250"/>
          <p14:tracePt t="95264" x="3235325" y="4032250"/>
          <p14:tracePt t="95282" x="3190875" y="4032250"/>
          <p14:tracePt t="95298" x="3130550" y="4032250"/>
          <p14:tracePt t="95315" x="3098800" y="4032250"/>
          <p14:tracePt t="95331" x="3070225" y="4032250"/>
          <p14:tracePt t="95348" x="3022600" y="4032250"/>
          <p14:tracePt t="95365" x="3000375" y="4032250"/>
          <p14:tracePt t="95382" x="2978150" y="4032250"/>
          <p14:tracePt t="95399" x="2940050" y="4032250"/>
          <p14:tracePt t="95415" x="2908300" y="4032250"/>
          <p14:tracePt t="95432" x="2898775" y="4032250"/>
          <p14:tracePt t="95448" x="2886075" y="4032250"/>
          <p14:tracePt t="95464" x="2876550" y="4032250"/>
          <p14:tracePt t="95481" x="2870200" y="4032250"/>
          <p14:tracePt t="95514" x="2873375" y="4032250"/>
          <p14:tracePt t="95530" x="2892425" y="4032250"/>
          <p14:tracePt t="95547" x="3009900" y="4032250"/>
          <p14:tracePt t="95564" x="3070225" y="4032250"/>
          <p14:tracePt t="95580" x="3121025" y="4032250"/>
          <p14:tracePt t="95597" x="3184525" y="4038600"/>
          <p14:tracePt t="95614" x="3235325" y="4038600"/>
          <p14:tracePt t="95631" x="3305175" y="4038600"/>
          <p14:tracePt t="95647" x="3454400" y="4038600"/>
          <p14:tracePt t="95664" x="3562350" y="4035425"/>
          <p14:tracePt t="95681" x="3698875" y="4025900"/>
          <p14:tracePt t="95697" x="3841750" y="4010025"/>
          <p14:tracePt t="95714" x="3892550" y="4010025"/>
          <p14:tracePt t="95730" x="3930650" y="3997325"/>
          <p14:tracePt t="95747" x="3965575" y="3990975"/>
          <p14:tracePt t="95764" x="3975100" y="3990975"/>
          <p14:tracePt t="95780" x="3984625" y="3987800"/>
          <p14:tracePt t="95797" x="3990975" y="3978275"/>
          <p14:tracePt t="95814" x="3990975" y="3962400"/>
          <p14:tracePt t="95831" x="3990975" y="3952875"/>
          <p14:tracePt t="95848" x="3981450" y="3924300"/>
          <p14:tracePt t="95865" x="3962400" y="3902075"/>
          <p14:tracePt t="95882" x="3933825" y="3876675"/>
          <p14:tracePt t="95899" x="3863975" y="3829050"/>
          <p14:tracePt t="95915" x="3819525" y="3816350"/>
          <p14:tracePt t="95931" x="3771900" y="3797300"/>
          <p14:tracePt t="95948" x="3660775" y="3768725"/>
          <p14:tracePt t="95964" x="3575050" y="3752850"/>
          <p14:tracePt t="95981" x="3479800" y="3736975"/>
          <p14:tracePt t="95998" x="3336925" y="3727450"/>
          <p14:tracePt t="96014" x="3222625" y="3727450"/>
          <p14:tracePt t="96032" x="3095625" y="3721100"/>
          <p14:tracePt t="96048" x="2978150" y="3721100"/>
          <p14:tracePt t="96065" x="2895600" y="3721100"/>
          <p14:tracePt t="96081" x="2790825" y="3721100"/>
          <p14:tracePt t="96098" x="2651125" y="3733800"/>
          <p14:tracePt t="96115" x="2571750" y="3756025"/>
          <p14:tracePt t="96131" x="2495550" y="3794125"/>
          <p14:tracePt t="96148" x="2409825" y="3829050"/>
          <p14:tracePt t="96164" x="2371725" y="3841750"/>
          <p14:tracePt t="96182" x="2305050" y="3889375"/>
          <p14:tracePt t="96198" x="2273300" y="3902075"/>
          <p14:tracePt t="96214" x="2251075" y="3911600"/>
          <p14:tracePt t="96232" x="2216150" y="3937000"/>
          <p14:tracePt t="96248" x="2206625" y="3946525"/>
          <p14:tracePt t="96265" x="2193925" y="3956050"/>
          <p14:tracePt t="96282" x="2190750" y="3975100"/>
          <p14:tracePt t="96299" x="2190750" y="3981450"/>
          <p14:tracePt t="96315" x="2197100" y="3990975"/>
          <p14:tracePt t="96332" x="2238375" y="4000500"/>
          <p14:tracePt t="96348" x="2266950" y="4006850"/>
          <p14:tracePt t="96364" x="2305050" y="4013200"/>
          <p14:tracePt t="96382" x="2368550" y="4019550"/>
          <p14:tracePt t="96398" x="2435225" y="4019550"/>
          <p14:tracePt t="96415" x="2562225" y="4019550"/>
          <p14:tracePt t="96432" x="2759075" y="4019550"/>
          <p14:tracePt t="96449" x="2863850" y="4019550"/>
          <p14:tracePt t="96465" x="2933700" y="4019550"/>
          <p14:tracePt t="96481" x="3019425" y="4019550"/>
          <p14:tracePt t="96498" x="3063875" y="4019550"/>
          <p14:tracePt t="96514" x="3114675" y="4019550"/>
          <p14:tracePt t="96531" x="3209925" y="4019550"/>
          <p14:tracePt t="96547" x="3349625" y="4013200"/>
          <p14:tracePt t="96564" x="3486150" y="4003675"/>
          <p14:tracePt t="96582" x="3673475" y="3987800"/>
          <p14:tracePt t="96599" x="3800475" y="3978275"/>
          <p14:tracePt t="96615" x="3873500" y="3978275"/>
          <p14:tracePt t="96631" x="3927475" y="3978275"/>
          <p14:tracePt t="96647" x="3949700" y="3978275"/>
          <p14:tracePt t="96664" x="3971925" y="3978275"/>
          <p14:tracePt t="96681" x="3994150" y="3978275"/>
          <p14:tracePt t="96697" x="4003675" y="3978275"/>
          <p14:tracePt t="96714" x="4006850" y="3978275"/>
          <p14:tracePt t="96768" x="4000500" y="3975100"/>
          <p14:tracePt t="96777" x="3997325" y="3968750"/>
          <p14:tracePt t="96782" x="3990975" y="3965575"/>
          <p14:tracePt t="96797" x="3968750" y="3943350"/>
          <p14:tracePt t="96814" x="3924300" y="3927475"/>
          <p14:tracePt t="96831" x="3851275" y="3908425"/>
          <p14:tracePt t="96848" x="3787775" y="3902075"/>
          <p14:tracePt t="96865" x="3717925" y="3886200"/>
          <p14:tracePt t="96882" x="3578225" y="3886200"/>
          <p14:tracePt t="96898" x="3495675" y="3886200"/>
          <p14:tracePt t="96915" x="3435350" y="3886200"/>
          <p14:tracePt t="96931" x="3371850" y="3886200"/>
          <p14:tracePt t="96948" x="3327400" y="3886200"/>
          <p14:tracePt t="96964" x="3292475" y="3886200"/>
          <p14:tracePt t="96981" x="3248025" y="3908425"/>
          <p14:tracePt t="96997" x="3209925" y="3921125"/>
          <p14:tracePt t="97015" x="3187700" y="3933825"/>
          <p14:tracePt t="97031" x="3146425" y="3959225"/>
          <p14:tracePt t="97048" x="3121025" y="3968750"/>
          <p14:tracePt t="97065" x="3098800" y="3981450"/>
          <p14:tracePt t="97081" x="3057525" y="3987800"/>
          <p14:tracePt t="97098" x="3028950" y="3994150"/>
          <p14:tracePt t="97115" x="2997200" y="3997325"/>
          <p14:tracePt t="97132" x="2933700" y="4003675"/>
          <p14:tracePt t="97148" x="2889250" y="4003675"/>
          <p14:tracePt t="97165" x="2854325" y="4010025"/>
          <p14:tracePt t="97181" x="2797175" y="4022725"/>
          <p14:tracePt t="97197" x="2768600" y="4029075"/>
          <p14:tracePt t="97215" x="2746375" y="4029075"/>
          <p14:tracePt t="97231" x="2717800" y="4029075"/>
          <p14:tracePt t="97248" x="2708275" y="4029075"/>
          <p14:tracePt t="97264" x="2698750" y="4029075"/>
          <p14:tracePt t="97281" x="2695575" y="4038600"/>
          <p14:tracePt t="97298" x="2695575" y="4048125"/>
          <p14:tracePt t="97314" x="2695575" y="4064000"/>
          <p14:tracePt t="97331" x="2711450" y="4079875"/>
          <p14:tracePt t="97349" x="2743200" y="4092575"/>
          <p14:tracePt t="97367" x="2762250" y="4111625"/>
          <p14:tracePt t="97382" x="2778125" y="4111625"/>
          <p14:tracePt t="97399" x="2806700" y="4111625"/>
          <p14:tracePt t="97415" x="2835275" y="4111625"/>
          <p14:tracePt t="97431" x="2914650" y="4111625"/>
          <p14:tracePt t="97448" x="2990850" y="4092575"/>
          <p14:tracePt t="97465" x="3086100" y="4076700"/>
          <p14:tracePt t="97482" x="3197225" y="4064000"/>
          <p14:tracePt t="97499" x="3235325" y="4064000"/>
          <p14:tracePt t="97516" x="3267075" y="4064000"/>
          <p14:tracePt t="97532" x="3282950" y="4057650"/>
          <p14:tracePt t="97548" x="3305175" y="4051300"/>
          <p14:tracePt t="97566" x="3362325" y="4032250"/>
          <p14:tracePt t="97581" x="3425825" y="4019550"/>
          <p14:tracePt t="97597" x="3511550" y="4003675"/>
          <p14:tracePt t="97614" x="3575050" y="3987800"/>
          <p14:tracePt t="97631" x="3632200" y="3968750"/>
          <p14:tracePt t="97648" x="3641725" y="3968750"/>
          <p14:tracePt t="97664" x="3651250" y="3968750"/>
          <p14:tracePt t="97681" x="3654425" y="3968750"/>
          <p14:tracePt t="97752" x="3648075" y="3968750"/>
          <p14:tracePt t="97760" x="3644900" y="3965575"/>
          <p14:tracePt t="97770" x="3632200" y="3959225"/>
          <p14:tracePt t="97782" x="3587750" y="3946525"/>
          <p14:tracePt t="97799" x="3536950" y="3933825"/>
          <p14:tracePt t="97816" x="3479800" y="3908425"/>
          <p14:tracePt t="97831" x="3441700" y="3895725"/>
          <p14:tracePt t="97848" x="3397250" y="3883025"/>
          <p14:tracePt t="97865" x="3317875" y="3876675"/>
          <p14:tracePt t="97881" x="3238500" y="3876675"/>
          <p14:tracePt t="97898" x="3178175" y="3879850"/>
          <p14:tracePt t="97915" x="3111500" y="3892550"/>
          <p14:tracePt t="97932" x="3092450" y="3892550"/>
          <p14:tracePt t="97948" x="3073400" y="3902075"/>
          <p14:tracePt t="97965" x="3063875" y="3908425"/>
          <p14:tracePt t="102452" x="3108325" y="3908425"/>
          <p14:tracePt t="102462" x="3209925" y="3908425"/>
          <p14:tracePt t="102481" x="3651250" y="3917950"/>
          <p14:tracePt t="102497" x="4152900" y="3943350"/>
          <p14:tracePt t="102515" x="5006975" y="4073525"/>
          <p14:tracePt t="102533" x="5524500" y="4159250"/>
          <p14:tracePt t="102549" x="5892800" y="4241800"/>
          <p14:tracePt t="102582" x="6486525" y="4352925"/>
          <p14:tracePt t="102615" x="6905625" y="4406900"/>
          <p14:tracePt t="102632" x="7032625" y="4425950"/>
          <p14:tracePt t="102647" x="7134225" y="4457700"/>
          <p14:tracePt t="102665" x="7229475" y="4511675"/>
          <p14:tracePt t="102681" x="7286625" y="4546600"/>
          <p14:tracePt t="102697" x="7353300" y="4559300"/>
          <p14:tracePt t="102715" x="7426325" y="4578350"/>
          <p14:tracePt t="102731" x="7477125" y="4578350"/>
          <p14:tracePt t="102747" x="7521575" y="4578350"/>
          <p14:tracePt t="102765" x="7575550" y="4578350"/>
          <p14:tracePt t="102781" x="7607300" y="4575175"/>
          <p14:tracePt t="102798" x="7642225" y="4568825"/>
          <p14:tracePt t="102801" x="7654925" y="4568825"/>
          <p14:tracePt t="102815" x="7677150" y="4565650"/>
          <p14:tracePt t="102831" x="7705725" y="4559300"/>
          <p14:tracePt t="102848" x="7731125" y="4540250"/>
          <p14:tracePt t="102865" x="7766050" y="4524375"/>
          <p14:tracePt t="102880" x="7781925" y="4508500"/>
          <p14:tracePt t="102897" x="7800975" y="4460875"/>
          <p14:tracePt t="102914" x="7823200" y="4371975"/>
          <p14:tracePt t="102931" x="7820025" y="4311650"/>
          <p14:tracePt t="102948" x="7791450" y="4244975"/>
          <p14:tracePt t="102965" x="7727950" y="4175125"/>
          <p14:tracePt t="102981" x="7680325" y="4140200"/>
          <p14:tracePt t="102998" x="7556500" y="4086225"/>
          <p14:tracePt t="103014" x="7318375" y="4003675"/>
          <p14:tracePt t="103030" x="7092950" y="3956050"/>
          <p14:tracePt t="103047" x="6864350" y="3927475"/>
          <p14:tracePt t="103064" x="6508750" y="3917950"/>
          <p14:tracePt t="103080" x="6305550" y="3917950"/>
          <p14:tracePt t="103097" x="6089650" y="3917950"/>
          <p14:tracePt t="103114" x="5781675" y="3924300"/>
          <p14:tracePt t="103132" x="5588000" y="3924300"/>
          <p14:tracePt t="103147" x="5416550" y="3933825"/>
          <p14:tracePt t="103165" x="5175250" y="3959225"/>
          <p14:tracePt t="103180" x="5000625" y="3987800"/>
          <p14:tracePt t="103197" x="4848225" y="4013200"/>
          <p14:tracePt t="103214" x="4591050" y="4070350"/>
          <p14:tracePt t="103231" x="4448175" y="4105275"/>
          <p14:tracePt t="103247" x="4340225" y="4140200"/>
          <p14:tracePt t="103264" x="4181475" y="4181475"/>
          <p14:tracePt t="103280" x="4095750" y="4197350"/>
          <p14:tracePt t="103297" x="4019550" y="4219575"/>
          <p14:tracePt t="103315" x="3937000" y="4238625"/>
          <p14:tracePt t="103330" x="3898900" y="4251325"/>
          <p14:tracePt t="103347" x="3851275" y="4283075"/>
          <p14:tracePt t="103364" x="3787775" y="4318000"/>
          <p14:tracePt t="103380" x="3756025" y="4333875"/>
          <p14:tracePt t="103397" x="3724275" y="4365625"/>
          <p14:tracePt t="103414" x="3683000" y="4384675"/>
          <p14:tracePt t="103430" x="3673475" y="4394200"/>
          <p14:tracePt t="103448" x="3663950" y="4410075"/>
          <p14:tracePt t="103464" x="3657600" y="4425950"/>
          <p14:tracePt t="103480" x="3660775" y="4435475"/>
          <p14:tracePt t="103497" x="3721100" y="4448175"/>
          <p14:tracePt t="103514" x="3921125" y="4473575"/>
          <p14:tracePt t="103531" x="4102100" y="4473575"/>
          <p14:tracePt t="103547" x="4229100" y="4473575"/>
          <p14:tracePt t="103564" x="4391025" y="4473575"/>
          <p14:tracePt t="103580" x="4508500" y="4451350"/>
          <p14:tracePt t="103598" x="4648200" y="4441825"/>
          <p14:tracePt t="103614" x="4902200" y="4413250"/>
          <p14:tracePt t="103630" x="5086350" y="4403725"/>
          <p14:tracePt t="103647" x="5257800" y="4403725"/>
          <p14:tracePt t="103664" x="5486400" y="4403725"/>
          <p14:tracePt t="103680" x="5568950" y="4397375"/>
          <p14:tracePt t="103697" x="5641975" y="4391025"/>
          <p14:tracePt t="103714" x="5756275" y="4359275"/>
          <p14:tracePt t="103730" x="5851525" y="4343400"/>
          <p14:tracePt t="103747" x="5902325" y="4337050"/>
          <p14:tracePt t="103764" x="5991225" y="4330700"/>
          <p14:tracePt t="103780" x="6026150" y="4330700"/>
          <p14:tracePt t="103797" x="6057900" y="4330700"/>
          <p14:tracePt t="103814" x="6083300" y="4321175"/>
          <p14:tracePt t="103830" x="6089650" y="4321175"/>
          <p14:tracePt t="104142" x="6019800" y="4321175"/>
          <p14:tracePt t="104150" x="5908675" y="4321175"/>
          <p14:tracePt t="104164" x="5692775" y="4321175"/>
          <p14:tracePt t="104181" x="5476875" y="4321175"/>
          <p14:tracePt t="104198" x="5105400" y="4321175"/>
          <p14:tracePt t="104214" x="4867275" y="4321175"/>
          <p14:tracePt t="104231" x="4660900" y="4327525"/>
          <p14:tracePt t="104265" x="4111625" y="4394200"/>
          <p14:tracePt t="104298" x="3625850" y="4495800"/>
          <p14:tracePt t="104320" x="3390900" y="4543425"/>
          <p14:tracePt t="104336" x="3260725" y="4568825"/>
          <p14:tracePt t="104348" x="3175000" y="4584700"/>
          <p14:tracePt t="104364" x="3111500" y="4606925"/>
          <p14:tracePt t="104380" x="3044825" y="4619625"/>
          <p14:tracePt t="104397" x="2955925" y="4641850"/>
          <p14:tracePt t="104413" x="2892425" y="4654550"/>
          <p14:tracePt t="104430" x="2847975" y="4673600"/>
          <p14:tracePt t="104448" x="2813050" y="4692650"/>
          <p14:tracePt t="104464" x="2787650" y="4695825"/>
          <p14:tracePt t="104481" x="2778125" y="4695825"/>
          <p14:tracePt t="104497" x="2759075" y="4708525"/>
          <p14:tracePt t="104513" x="2727325" y="4724400"/>
          <p14:tracePt t="104531" x="2705100" y="4737100"/>
          <p14:tracePt t="104547" x="2647950" y="4768850"/>
          <p14:tracePt t="104564" x="2587625" y="4803775"/>
          <p14:tracePt t="104581" x="2549525" y="4822825"/>
          <p14:tracePt t="104598" x="2495550" y="4835525"/>
          <p14:tracePt t="104614" x="2463800" y="4835525"/>
          <p14:tracePt t="104630" x="2441575" y="4816475"/>
          <p14:tracePt t="104647" x="2393950" y="4756150"/>
          <p14:tracePt t="104663" x="2368550" y="4718050"/>
          <p14:tracePt t="104680" x="2336800" y="4686300"/>
          <p14:tracePt t="104697" x="2298700" y="4635500"/>
          <p14:tracePt t="104714" x="2273300" y="4610100"/>
          <p14:tracePt t="104731" x="2260600" y="4581525"/>
          <p14:tracePt t="104748" x="2247900" y="4559300"/>
          <p14:tracePt t="104764" x="2241550" y="4537075"/>
          <p14:tracePt t="104780" x="2241550" y="4527550"/>
          <p14:tracePt t="104797" x="2241550" y="4514850"/>
          <p14:tracePt t="104814" x="2241550" y="4508500"/>
          <p14:tracePt t="104855" x="2247900" y="4508500"/>
          <p14:tracePt t="104869" x="2254250" y="4508500"/>
          <p14:tracePt t="104883" x="2257425" y="4508500"/>
          <p14:tracePt t="104897" x="2266950" y="4508500"/>
          <p14:tracePt t="104914" x="2273300" y="4508500"/>
          <p14:tracePt t="104930" x="2286000" y="4508500"/>
          <p14:tracePt t="104947" x="2301875" y="4508500"/>
          <p14:tracePt t="104963" x="2311400" y="4508500"/>
          <p14:tracePt t="104981" x="2339975" y="4508500"/>
          <p14:tracePt t="104997" x="2374900" y="4508500"/>
          <p14:tracePt t="105014" x="2403475" y="4511675"/>
          <p14:tracePt t="105031" x="2425700" y="4511675"/>
          <p14:tracePt t="105048" x="2479675" y="4511675"/>
          <p14:tracePt t="105064" x="2533650" y="4502150"/>
          <p14:tracePt t="105080" x="2597150" y="4486275"/>
          <p14:tracePt t="105097" x="2768600" y="4438650"/>
          <p14:tracePt t="105113" x="2943225" y="4419600"/>
          <p14:tracePt t="105131" x="3105150" y="4400550"/>
          <p14:tracePt t="105147" x="3400425" y="4391025"/>
          <p14:tracePt t="105164" x="3536950" y="4391025"/>
          <p14:tracePt t="105181" x="3619500" y="4391025"/>
          <p14:tracePt t="105197" x="3683000" y="4391025"/>
          <p14:tracePt t="105213" x="3698875" y="4391025"/>
          <p14:tracePt t="105230" x="3708400" y="4391025"/>
          <p14:tracePt t="105247" x="3714750" y="4391025"/>
          <p14:tracePt t="105354" x="3711575" y="4391025"/>
          <p14:tracePt t="105362" x="3708400" y="4394200"/>
          <p14:tracePt t="105368" x="3702050" y="4394200"/>
          <p14:tracePt t="105380" x="3692525" y="4400550"/>
          <p14:tracePt t="105397" x="3663950" y="4416425"/>
          <p14:tracePt t="105414" x="3625850" y="4429125"/>
          <p14:tracePt t="105431" x="3549650" y="4460875"/>
          <p14:tracePt t="105447" x="3422650" y="4508500"/>
          <p14:tracePt t="105463" x="3333750" y="4546600"/>
          <p14:tracePt t="105480" x="3254375" y="4578350"/>
          <p14:tracePt t="105497" x="3159125" y="4622800"/>
          <p14:tracePt t="105514" x="3130550" y="4635500"/>
          <p14:tracePt t="105532" x="3086100" y="4651375"/>
          <p14:tracePt t="105548" x="3063875" y="4664075"/>
          <p14:tracePt t="105564" x="3032125" y="4683125"/>
          <p14:tracePt t="105581" x="2997200" y="4699000"/>
          <p14:tracePt t="105597" x="2968625" y="4711700"/>
          <p14:tracePt t="105614" x="2943225" y="4724400"/>
          <p14:tracePt t="105630" x="2917825" y="4740275"/>
          <p14:tracePt t="105647" x="2905125" y="4740275"/>
          <p14:tracePt t="105664" x="2895600" y="4740275"/>
          <p14:tracePt t="105681" x="2873375" y="4740275"/>
          <p14:tracePt t="105697" x="2863850" y="4740275"/>
          <p14:tracePt t="105714" x="2860675" y="4740275"/>
          <p14:tracePt t="105747" x="2860675" y="4746625"/>
          <p14:tracePt t="105764" x="2860675" y="4756150"/>
          <p14:tracePt t="107316" x="2828925" y="4756150"/>
          <p14:tracePt t="107329" x="2749550" y="4756150"/>
          <p14:tracePt t="107348" x="2686050" y="4756150"/>
          <p14:tracePt t="107364" x="2584450" y="4752975"/>
          <p14:tracePt t="107380" x="2498725" y="4737100"/>
          <p14:tracePt t="107397" x="2425700" y="4730750"/>
          <p14:tracePt t="107400" x="2387600" y="4721225"/>
          <p14:tracePt t="107430" x="2257425" y="4686300"/>
          <p14:tracePt t="107463" x="2130425" y="4660900"/>
          <p14:tracePt t="107480" x="2101850" y="4648200"/>
          <p14:tracePt t="107497" x="2070100" y="4635500"/>
          <p14:tracePt t="107514" x="2028825" y="4610100"/>
          <p14:tracePt t="107530" x="2003425" y="4587875"/>
          <p14:tracePt t="107547" x="1978025" y="4556125"/>
          <p14:tracePt t="107564" x="1955800" y="4533900"/>
          <p14:tracePt t="107580" x="1952625" y="4518025"/>
          <p14:tracePt t="107597" x="1952625" y="4502150"/>
          <p14:tracePt t="107613" x="1993900" y="4479925"/>
          <p14:tracePt t="107630" x="2057400" y="4457700"/>
          <p14:tracePt t="107647" x="2124075" y="4435475"/>
          <p14:tracePt t="107663" x="2193925" y="4416425"/>
          <p14:tracePt t="107680" x="2232025" y="4403725"/>
          <p14:tracePt t="107697" x="2279650" y="4391025"/>
          <p14:tracePt t="107713" x="2333625" y="4378325"/>
          <p14:tracePt t="107730" x="2371725" y="4371975"/>
          <p14:tracePt t="107747" x="2393950" y="4371975"/>
          <p14:tracePt t="107763" x="2435225" y="4371975"/>
          <p14:tracePt t="107780" x="2457450" y="4371975"/>
          <p14:tracePt t="107797" x="2498725" y="4371975"/>
          <p14:tracePt t="107813" x="2590800" y="4391025"/>
          <p14:tracePt t="107830" x="2660650" y="4397375"/>
          <p14:tracePt t="107847" x="2746375" y="4413250"/>
          <p14:tracePt t="107864" x="2863850" y="4413250"/>
          <p14:tracePt t="107881" x="2936875" y="4413250"/>
          <p14:tracePt t="107897" x="3000375" y="4400550"/>
          <p14:tracePt t="107913" x="3054350" y="4394200"/>
          <p14:tracePt t="107929" x="3076575" y="4394200"/>
          <p14:tracePt t="107947" x="3098800" y="4394200"/>
          <p14:tracePt t="107964" x="3121025" y="4394200"/>
          <p14:tracePt t="107981" x="3140075" y="4394200"/>
          <p14:tracePt t="107997" x="3162300" y="4394200"/>
          <p14:tracePt t="108014" x="3190875" y="4394200"/>
          <p14:tracePt t="108030" x="3206750" y="4397375"/>
          <p14:tracePt t="108047" x="3216275" y="4397375"/>
          <p14:tracePt t="108063" x="3228975" y="4397375"/>
          <p14:tracePt t="108080" x="3235325" y="4397375"/>
          <p14:tracePt t="108097" x="3238500" y="4397375"/>
          <p14:tracePt t="108113" x="3260725" y="4397375"/>
          <p14:tracePt t="108130" x="3263900" y="4400550"/>
          <p14:tracePt t="109199" x="3276600" y="4400550"/>
          <p14:tracePt t="109207" x="3286125" y="4400550"/>
          <p14:tracePt t="109218" x="3302000" y="4400550"/>
          <p14:tracePt t="109231" x="3305175" y="4400550"/>
          <p14:tracePt t="109247" x="3327400" y="4400550"/>
          <p14:tracePt t="109263" x="3343275" y="4400550"/>
          <p14:tracePt t="109297" x="3384550" y="4400550"/>
          <p14:tracePt t="109330" x="3409950" y="4400550"/>
          <p14:tracePt t="109348" x="3429000" y="4400550"/>
          <p14:tracePt t="109383" x="3435350" y="4400550"/>
          <p14:tracePt t="109584" x="3457575" y="4400550"/>
          <p14:tracePt t="109591" x="3476625" y="4406900"/>
          <p14:tracePt t="109601" x="3495675" y="4413250"/>
          <p14:tracePt t="109614" x="3530600" y="4419600"/>
          <p14:tracePt t="109630" x="3575050" y="4425950"/>
          <p14:tracePt t="109647" x="3657600" y="4432300"/>
          <p14:tracePt t="109664" x="3717925" y="4438650"/>
          <p14:tracePt t="109696" x="3841750" y="4467225"/>
          <p14:tracePt t="109730" x="3924300" y="4473575"/>
          <p14:tracePt t="109746" x="3971925" y="4486275"/>
          <p14:tracePt t="109763" x="4010025" y="4486275"/>
          <p14:tracePt t="109780" x="4048125" y="4498975"/>
          <p14:tracePt t="109797" x="4108450" y="4505325"/>
          <p14:tracePt t="109813" x="4162425" y="4518025"/>
          <p14:tracePt t="109830" x="4200525" y="4530725"/>
          <p14:tracePt t="109847" x="4264025" y="4543425"/>
          <p14:tracePt t="109863" x="4298950" y="4543425"/>
          <p14:tracePt t="109880" x="4321175" y="4543425"/>
          <p14:tracePt t="109896" x="4362450" y="4543425"/>
          <p14:tracePt t="109913" x="4400550" y="4543425"/>
          <p14:tracePt t="109930" x="4429125" y="4543425"/>
          <p14:tracePt t="109947" x="4467225" y="4543425"/>
          <p14:tracePt t="109963" x="4489450" y="4543425"/>
          <p14:tracePt t="109980" x="4511675" y="4543425"/>
          <p14:tracePt t="109996" x="4527550" y="4543425"/>
          <p14:tracePt t="110014" x="4537075" y="4543425"/>
          <p14:tracePt t="110030" x="4546600" y="4540250"/>
          <p14:tracePt t="110047" x="4578350" y="4537075"/>
          <p14:tracePt t="110064" x="4603750" y="4524375"/>
          <p14:tracePt t="110080" x="4632325" y="4518025"/>
          <p14:tracePt t="110096" x="4664075" y="4518025"/>
          <p14:tracePt t="110113" x="4689475" y="4518025"/>
          <p14:tracePt t="110129" x="4699000" y="4518025"/>
          <p14:tracePt t="110146" x="4718050" y="4508500"/>
          <p14:tracePt t="110163" x="4740275" y="4508500"/>
          <p14:tracePt t="110181" x="4759325" y="4508500"/>
          <p14:tracePt t="110197" x="4791075" y="4502150"/>
          <p14:tracePt t="110214" x="4800600" y="4502150"/>
          <p14:tracePt t="110230" x="4813300" y="4502150"/>
          <p14:tracePt t="110246" x="4822825" y="4502150"/>
          <p14:tracePt t="110263" x="4835525" y="4502150"/>
          <p14:tracePt t="110360" x="4835525" y="4498975"/>
          <p14:tracePt t="110389" x="4838700" y="4498975"/>
          <p14:tracePt t="115689" x="4845050" y="4467225"/>
          <p14:tracePt t="115701" x="4845050" y="4394200"/>
          <p14:tracePt t="115713" x="4851400" y="4349750"/>
          <p14:tracePt t="115729" x="4851400" y="4222750"/>
          <p14:tracePt t="115745" x="4851400" y="4127500"/>
          <p14:tracePt t="115762" x="4860925" y="4057650"/>
          <p14:tracePt t="115780" x="4860925" y="3994150"/>
          <p14:tracePt t="115812" x="4860925" y="3968750"/>
          <p14:tracePt t="115846" x="4864100" y="3959225"/>
          <p14:tracePt t="115863" x="4886325" y="3959225"/>
          <p14:tracePt t="115879" x="5016500" y="3971925"/>
          <p14:tracePt t="115896" x="5127625" y="4003675"/>
          <p14:tracePt t="115913" x="5270500" y="4067175"/>
          <p14:tracePt t="115931" x="5476875" y="4159250"/>
          <p14:tracePt t="115947" x="5568950" y="4206875"/>
          <p14:tracePt t="115963" x="5626100" y="4235450"/>
          <p14:tracePt t="115979" x="5689600" y="4260850"/>
          <p14:tracePt t="115996" x="5737225" y="4283075"/>
          <p14:tracePt t="116012" x="5800725" y="4295775"/>
          <p14:tracePt t="116029" x="5889625" y="4318000"/>
          <p14:tracePt t="116046" x="5937250" y="4330700"/>
          <p14:tracePt t="116062" x="5965825" y="4330700"/>
          <p14:tracePt t="116080" x="5994400" y="4343400"/>
          <p14:tracePt t="116096" x="6003925" y="4343400"/>
          <p14:tracePt t="116201" x="6000750" y="4343400"/>
          <p14:tracePt t="116209" x="5997575" y="4343400"/>
          <p14:tracePt t="116220" x="5991225" y="4333875"/>
          <p14:tracePt t="116229" x="5969000" y="4324350"/>
          <p14:tracePt t="116246" x="5940425" y="4305300"/>
          <p14:tracePt t="116263" x="5892800" y="4273550"/>
          <p14:tracePt t="116279" x="5842000" y="4235450"/>
          <p14:tracePt t="116296" x="5816600" y="4210050"/>
          <p14:tracePt t="116312" x="5784850" y="4191000"/>
          <p14:tracePt t="116329" x="5749925" y="4175125"/>
          <p14:tracePt t="116346" x="5730875" y="4162425"/>
          <p14:tracePt t="116363" x="5718175" y="4146550"/>
          <p14:tracePt t="116380" x="5705475" y="4130675"/>
          <p14:tracePt t="116396" x="5692775" y="4121150"/>
          <p14:tracePt t="116413" x="5680075" y="4117975"/>
          <p14:tracePt t="116429" x="5664200" y="4111625"/>
          <p14:tracePt t="116445" x="5654675" y="4095750"/>
          <p14:tracePt t="116463" x="5645150" y="4092575"/>
          <p14:tracePt t="116479" x="5622925" y="4083050"/>
          <p14:tracePt t="116497" x="5600700" y="4076700"/>
          <p14:tracePt t="116514" x="5562600" y="4070350"/>
          <p14:tracePt t="116530" x="5530850" y="4070350"/>
          <p14:tracePt t="116546" x="5489575" y="4070350"/>
          <p14:tracePt t="116563" x="5429250" y="4070350"/>
          <p14:tracePt t="116579" x="5299075" y="4070350"/>
          <p14:tracePt t="116596" x="5229225" y="4070350"/>
          <p14:tracePt t="116612" x="5178425" y="4070350"/>
          <p14:tracePt t="116629" x="5099050" y="4070350"/>
          <p14:tracePt t="116646" x="5054600" y="4073525"/>
          <p14:tracePt t="116663" x="5019675" y="4079875"/>
          <p14:tracePt t="116679" x="4946650" y="4098925"/>
          <p14:tracePt t="116696" x="4899025" y="4117975"/>
          <p14:tracePt t="116712" x="4854575" y="4130675"/>
          <p14:tracePt t="116729" x="4813300" y="4149725"/>
          <p14:tracePt t="116747" x="4787900" y="4159250"/>
          <p14:tracePt t="116764" x="4772025" y="4181475"/>
          <p14:tracePt t="116780" x="4762500" y="4191000"/>
          <p14:tracePt t="116796" x="4752975" y="4200525"/>
          <p14:tracePt t="116813" x="4733925" y="4216400"/>
          <p14:tracePt t="116829" x="4718050" y="4232275"/>
          <p14:tracePt t="116846" x="4708525" y="4241800"/>
          <p14:tracePt t="116863" x="4686300" y="4257675"/>
          <p14:tracePt t="116879" x="4676775" y="4267200"/>
          <p14:tracePt t="116895" x="4673600" y="4283075"/>
          <p14:tracePt t="116913" x="4673600" y="4302125"/>
          <p14:tracePt t="116929" x="4673600" y="4318000"/>
          <p14:tracePt t="116945" x="4679950" y="4346575"/>
          <p14:tracePt t="116963" x="4705350" y="4391025"/>
          <p14:tracePt t="116979" x="4718050" y="4413250"/>
          <p14:tracePt t="116996" x="4733925" y="4429125"/>
          <p14:tracePt t="117013" x="4775200" y="4454525"/>
          <p14:tracePt t="117029" x="4813300" y="4467225"/>
          <p14:tracePt t="117046" x="4845050" y="4479925"/>
          <p14:tracePt t="117062" x="4864100" y="4495800"/>
          <p14:tracePt t="117079" x="4879975" y="4495800"/>
          <p14:tracePt t="117096" x="4889500" y="4495800"/>
          <p14:tracePt t="117113" x="4899025" y="4495800"/>
          <p14:tracePt t="117129" x="4905375" y="4495800"/>
          <p14:tracePt t="117146" x="4911725" y="4495800"/>
          <p14:tracePt t="117163" x="4914900" y="4489450"/>
          <p14:tracePt t="117180" x="4914900" y="4476750"/>
          <p14:tracePt t="117196" x="4914900" y="4467225"/>
          <p14:tracePt t="117212" x="4914900" y="4448175"/>
          <p14:tracePt t="117229" x="4914900" y="4438650"/>
          <p14:tracePt t="117245" x="4902200" y="4429125"/>
          <p14:tracePt t="117263" x="4899025" y="4413250"/>
          <p14:tracePt t="117307" x="4892675" y="4413250"/>
          <p14:tracePt t="117320" x="4883150" y="4413250"/>
          <p14:tracePt t="117331" x="4873625" y="4413250"/>
          <p14:tracePt t="117346" x="4864100" y="4413250"/>
          <p14:tracePt t="117363" x="4848225" y="4413250"/>
          <p14:tracePt t="117379" x="4838700" y="4413250"/>
          <p14:tracePt t="117396" x="4822825" y="4413250"/>
          <p14:tracePt t="117413" x="4810125" y="4413250"/>
          <p14:tracePt t="117430" x="4800600" y="4413250"/>
          <p14:tracePt t="117446" x="4791075" y="4413250"/>
          <p14:tracePt t="117463" x="4768850" y="4410075"/>
          <p14:tracePt t="117479" x="4759325" y="4410075"/>
          <p14:tracePt t="117495" x="4749800" y="4410075"/>
          <p14:tracePt t="117512" x="4737100" y="4410075"/>
          <p14:tracePt t="117529" x="4737100" y="4397375"/>
          <p14:tracePt t="117585" x="4743450" y="4397375"/>
          <p14:tracePt t="117595" x="4746625" y="4397375"/>
          <p14:tracePt t="117613" x="4768850" y="4384675"/>
          <p14:tracePt t="117629" x="4803775" y="4371975"/>
          <p14:tracePt t="117645" x="4851400" y="4359275"/>
          <p14:tracePt t="117662" x="4924425" y="4330700"/>
          <p14:tracePt t="117679" x="4953000" y="4318000"/>
          <p14:tracePt t="117696" x="4984750" y="4314825"/>
          <p14:tracePt t="117713" x="4997450" y="4314825"/>
          <p14:tracePt t="117791" x="4991100" y="4314825"/>
          <p14:tracePt t="117798" x="4987925" y="4314825"/>
          <p14:tracePt t="117812" x="4972050" y="4314825"/>
          <p14:tracePt t="117829" x="4949825" y="4314825"/>
          <p14:tracePt t="117846" x="4927600" y="4314825"/>
          <p14:tracePt t="117863" x="4886325" y="4314825"/>
          <p14:tracePt t="117880" x="4870450" y="4314825"/>
          <p14:tracePt t="117896" x="4857750" y="4314825"/>
          <p14:tracePt t="117912" x="4841875" y="4314825"/>
          <p14:tracePt t="117929" x="4832350" y="4314825"/>
          <p14:tracePt t="117946" x="4822825" y="4314825"/>
          <p14:tracePt t="117984" x="4822825" y="4321175"/>
          <p14:tracePt t="118019" x="4822825" y="4324350"/>
          <p14:tracePt t="118026" x="4829175" y="4324350"/>
          <p14:tracePt t="118033" x="4832350" y="4324350"/>
          <p14:tracePt t="118046" x="4838700" y="4324350"/>
          <p14:tracePt t="118062" x="4854575" y="4324350"/>
          <p14:tracePt t="118096" x="4857750" y="4324350"/>
          <p14:tracePt t="118112" x="4867275" y="4324350"/>
          <p14:tracePt t="118140" x="4873625" y="4324350"/>
          <p14:tracePt t="118148" x="4876800" y="4324350"/>
          <p14:tracePt t="118162" x="4886325" y="4324350"/>
          <p14:tracePt t="118179" x="4908550" y="4324350"/>
          <p14:tracePt t="118195" x="4959350" y="4324350"/>
          <p14:tracePt t="118212" x="5064125" y="4324350"/>
          <p14:tracePt t="118229" x="5149850" y="4349750"/>
          <p14:tracePt t="118246" x="5314950" y="4365625"/>
          <p14:tracePt t="118262" x="5397500" y="4371975"/>
          <p14:tracePt t="118279" x="5492750" y="4381500"/>
          <p14:tracePt t="118296" x="5641975" y="4381500"/>
          <p14:tracePt t="118312" x="5880100" y="4381500"/>
          <p14:tracePt t="118329" x="6051550" y="4381500"/>
          <p14:tracePt t="118346" x="6200775" y="4381500"/>
          <p14:tracePt t="118362" x="6353175" y="4381500"/>
          <p14:tracePt t="118379" x="6423025" y="4381500"/>
          <p14:tracePt t="118396" x="6508750" y="4381500"/>
          <p14:tracePt t="118412" x="6569075" y="4381500"/>
          <p14:tracePt t="118429" x="6623050" y="4381500"/>
          <p14:tracePt t="118446" x="6699250" y="4381500"/>
          <p14:tracePt t="118462" x="6753225" y="4381500"/>
          <p14:tracePt t="118479" x="6813550" y="4381500"/>
          <p14:tracePt t="118497" x="6873875" y="4381500"/>
          <p14:tracePt t="118513" x="6918325" y="4381500"/>
          <p14:tracePt t="118530" x="6946900" y="4381500"/>
          <p14:tracePt t="118547" x="6981825" y="4381500"/>
          <p14:tracePt t="118562" x="6991350" y="4381500"/>
          <p14:tracePt t="118579" x="7000875" y="4381500"/>
          <p14:tracePt t="118596" x="7010400" y="4381500"/>
          <p14:tracePt t="118655" x="7004050" y="4381500"/>
          <p14:tracePt t="118662" x="7000875" y="4381500"/>
          <p14:tracePt t="118679" x="6972300" y="4381500"/>
          <p14:tracePt t="118696" x="6867525" y="4381500"/>
          <p14:tracePt t="118712" x="6775450" y="4381500"/>
          <p14:tracePt t="118729" x="6648450" y="4381500"/>
          <p14:tracePt t="118746" x="6477000" y="4381500"/>
          <p14:tracePt t="118763" x="6372225" y="4381500"/>
          <p14:tracePt t="118780" x="6289675" y="4381500"/>
          <p14:tracePt t="118796" x="6162675" y="4381500"/>
          <p14:tracePt t="118813" x="6080125" y="4381500"/>
          <p14:tracePt t="118829" x="6019800" y="4381500"/>
          <p14:tracePt t="118846" x="5934075" y="4381500"/>
          <p14:tracePt t="118862" x="5873750" y="4381500"/>
          <p14:tracePt t="118879" x="5822950" y="4381500"/>
          <p14:tracePt t="118896" x="5753100" y="4381500"/>
          <p14:tracePt t="118913" x="5724525" y="4378325"/>
          <p14:tracePt t="118930" x="5686425" y="4371975"/>
          <p14:tracePt t="118946" x="5645150" y="4371975"/>
          <p14:tracePt t="118962" x="5622925" y="4371975"/>
          <p14:tracePt t="118979" x="5600700" y="4371975"/>
          <p14:tracePt t="118996" x="5581650" y="4371975"/>
          <p14:tracePt t="119012" x="5572125" y="4371975"/>
          <p14:tracePt t="119029" x="5562600" y="4371975"/>
          <p14:tracePt t="119046" x="5540375" y="4371975"/>
          <p14:tracePt t="119062" x="5524500" y="4371975"/>
          <p14:tracePt t="119080" x="5505450" y="4371975"/>
          <p14:tracePt t="119082" x="5499100" y="4371975"/>
          <p14:tracePt t="119096" x="5473700" y="4371975"/>
          <p14:tracePt t="119112" x="5457825" y="4371975"/>
          <p14:tracePt t="119129" x="5435600" y="4371975"/>
          <p14:tracePt t="119145" x="5400675" y="4371975"/>
          <p14:tracePt t="119162" x="5372100" y="4371975"/>
          <p14:tracePt t="119179" x="5349875" y="4381500"/>
          <p14:tracePt t="119195" x="5314950" y="4397375"/>
          <p14:tracePt t="119212" x="5289550" y="4416425"/>
          <p14:tracePt t="119229" x="5257800" y="4441825"/>
          <p14:tracePt t="119245" x="5222875" y="4476750"/>
          <p14:tracePt t="119262" x="5191125" y="4489450"/>
          <p14:tracePt t="119279" x="5175250" y="4502150"/>
          <p14:tracePt t="119296" x="5156200" y="4514850"/>
          <p14:tracePt t="119313" x="5143500" y="4524375"/>
          <p14:tracePt t="119329" x="5140325" y="4530725"/>
          <p14:tracePt t="119363" x="5146675" y="4530725"/>
          <p14:tracePt t="119379" x="5162550" y="4524375"/>
          <p14:tracePt t="119395" x="5175250" y="4508500"/>
          <p14:tracePt t="119412" x="5200650" y="4486275"/>
          <p14:tracePt t="119429" x="5232400" y="4454525"/>
          <p14:tracePt t="119445" x="5267325" y="4416425"/>
          <p14:tracePt t="119462" x="5286375" y="4400550"/>
          <p14:tracePt t="119480" x="5308600" y="4384675"/>
          <p14:tracePt t="119496" x="5327650" y="4368800"/>
          <p14:tracePt t="119512" x="5346700" y="4349750"/>
          <p14:tracePt t="119529" x="5368925" y="4346575"/>
          <p14:tracePt t="119545" x="5394325" y="4346575"/>
          <p14:tracePt t="119562" x="5416550" y="4346575"/>
          <p14:tracePt t="119580" x="5438775" y="4346575"/>
          <p14:tracePt t="119596" x="5476875" y="4346575"/>
          <p14:tracePt t="119613" x="5508625" y="4346575"/>
          <p14:tracePt t="119630" x="5546725" y="4346575"/>
          <p14:tracePt t="119646" x="5562600" y="4346575"/>
          <p14:tracePt t="119662" x="5584825" y="4346575"/>
          <p14:tracePt t="119679" x="5622925" y="4362450"/>
          <p14:tracePt t="119695" x="5711825" y="4368800"/>
          <p14:tracePt t="119712" x="5842000" y="4384675"/>
          <p14:tracePt t="119729" x="5969000" y="4403725"/>
          <p14:tracePt t="119746" x="6223000" y="4429125"/>
          <p14:tracePt t="119762" x="6343650" y="4454525"/>
          <p14:tracePt t="119779" x="6448425" y="4464050"/>
          <p14:tracePt t="119795" x="6578600" y="4464050"/>
          <p14:tracePt t="119812" x="6657975" y="4464050"/>
          <p14:tracePt t="119830" x="6788150" y="4460875"/>
          <p14:tracePt t="119846" x="6883400" y="4451350"/>
          <p14:tracePt t="119863" x="6997700" y="4451350"/>
          <p14:tracePt t="119880" x="7121525" y="4435475"/>
          <p14:tracePt t="119896" x="7165975" y="4435475"/>
          <p14:tracePt t="119913" x="7207250" y="4435475"/>
          <p14:tracePt t="119929" x="7242175" y="4435475"/>
          <p14:tracePt t="119945" x="7286625" y="4435475"/>
          <p14:tracePt t="119962" x="7337425" y="4429125"/>
          <p14:tracePt t="119980" x="7423150" y="4429125"/>
          <p14:tracePt t="119996" x="7483475" y="4429125"/>
          <p14:tracePt t="120013" x="7543800" y="4429125"/>
          <p14:tracePt t="120030" x="7613650" y="4429125"/>
          <p14:tracePt t="120046" x="7658100" y="4429125"/>
          <p14:tracePt t="120062" x="7696200" y="4429125"/>
          <p14:tracePt t="120079" x="7750175" y="4422775"/>
          <p14:tracePt t="120095" x="7788275" y="4416425"/>
          <p14:tracePt t="120112" x="7816850" y="4416425"/>
          <p14:tracePt t="120130" x="7864475" y="4410075"/>
          <p14:tracePt t="120146" x="7886700" y="4403725"/>
          <p14:tracePt t="120162" x="7924800" y="4403725"/>
          <p14:tracePt t="120180" x="7966075" y="4403725"/>
          <p14:tracePt t="120196" x="7988300" y="4403725"/>
          <p14:tracePt t="120212" x="8016875" y="4403725"/>
          <p14:tracePt t="120229" x="8042275" y="4403725"/>
          <p14:tracePt t="120246" x="8058150" y="4403725"/>
          <p14:tracePt t="120262" x="8074025" y="4403725"/>
          <p14:tracePt t="120279" x="8093075" y="4403725"/>
          <p14:tracePt t="120296" x="8102600" y="4403725"/>
          <p14:tracePt t="120312" x="8118475" y="4403725"/>
          <p14:tracePt t="120394" x="8124825" y="4403725"/>
          <p14:tracePt t="120501" x="8128000" y="4403725"/>
          <p14:tracePt t="121479" x="8115300" y="4403725"/>
          <p14:tracePt t="121485" x="8089900" y="4397375"/>
          <p14:tracePt t="121495" x="8061325" y="4391025"/>
          <p14:tracePt t="121513" x="7921625" y="4384675"/>
          <p14:tracePt t="121529" x="7804150" y="4384675"/>
          <p14:tracePt t="121545" x="7680325" y="4384675"/>
          <p14:tracePt t="121579" x="7324725" y="4384675"/>
          <p14:tracePt t="121613" x="6969125" y="4384675"/>
          <p14:tracePt t="121629" x="6810375" y="4384675"/>
          <p14:tracePt t="121646" x="6626225" y="4384675"/>
          <p14:tracePt t="121650" x="6524625" y="4384675"/>
          <p14:tracePt t="121662" x="6330950" y="4391025"/>
          <p14:tracePt t="121680" x="6111875" y="4419600"/>
          <p14:tracePt t="121695" x="5915025" y="4457700"/>
          <p14:tracePt t="121712" x="5626100" y="4521200"/>
          <p14:tracePt t="121729" x="5438775" y="4568825"/>
          <p14:tracePt t="121746" x="5273675" y="4603750"/>
          <p14:tracePt t="121762" x="5022850" y="4622800"/>
          <p14:tracePt t="121779" x="4927600" y="4619625"/>
          <p14:tracePt t="122121" x="4857750" y="4610100"/>
          <p14:tracePt t="122134" x="4651375" y="4591050"/>
          <p14:tracePt t="122146" x="4559300" y="4581525"/>
          <p14:tracePt t="122163" x="4260850" y="4572000"/>
          <p14:tracePt t="122179" x="4079875" y="4572000"/>
          <p14:tracePt t="122196" x="3908425" y="4572000"/>
          <p14:tracePt t="122228" x="3540125" y="4562475"/>
          <p14:tracePt t="122262" x="3238500" y="4584700"/>
          <p14:tracePt t="122279" x="3121025" y="4603750"/>
          <p14:tracePt t="122295" x="3035300" y="4616450"/>
          <p14:tracePt t="122312" x="2879725" y="4641850"/>
          <p14:tracePt t="122328" x="2771775" y="4657725"/>
          <p14:tracePt t="122345" x="2679700" y="4657725"/>
          <p14:tracePt t="122362" x="2505075" y="4667250"/>
          <p14:tracePt t="122379" x="2390775" y="4667250"/>
          <p14:tracePt t="122395" x="2295525" y="4667250"/>
          <p14:tracePt t="122412" x="2168525" y="4667250"/>
          <p14:tracePt t="122428" x="2085975" y="4667250"/>
          <p14:tracePt t="122446" x="2003425" y="4676775"/>
          <p14:tracePt t="122462" x="1882775" y="4689475"/>
          <p14:tracePt t="122478" x="1787525" y="4699000"/>
          <p14:tracePt t="122496" x="1704975" y="4705350"/>
          <p14:tracePt t="122512" x="1603375" y="4721225"/>
          <p14:tracePt t="122528" x="1543050" y="4721225"/>
          <p14:tracePt t="122546" x="1498600" y="4721225"/>
          <p14:tracePt t="122562" x="1438275" y="4721225"/>
          <p14:tracePt t="122578" x="1409700" y="4721225"/>
          <p14:tracePt t="122595" x="1365250" y="4721225"/>
          <p14:tracePt t="122612" x="1317625" y="4721225"/>
          <p14:tracePt t="122628" x="1289050" y="4721225"/>
          <p14:tracePt t="122646" x="1257300" y="4721225"/>
          <p14:tracePt t="122661" x="1225550" y="4721225"/>
          <p14:tracePt t="122679" x="1196975" y="4721225"/>
          <p14:tracePt t="122695" x="1187450" y="4724400"/>
          <p14:tracePt t="122712" x="1165225" y="4724400"/>
          <p14:tracePt t="122729" x="1152525" y="4724400"/>
          <p14:tracePt t="122746" x="1136650" y="4724400"/>
          <p14:tracePt t="122761" x="1127125" y="4724400"/>
          <p14:tracePt t="122778" x="1117600" y="4724400"/>
          <p14:tracePt t="122795" x="1101725" y="4724400"/>
          <p14:tracePt t="122812" x="1085850" y="4724400"/>
          <p14:tracePt t="122828" x="1082675" y="4724400"/>
          <p14:tracePt t="123040" x="1089025" y="4724400"/>
          <p14:tracePt t="123046" x="1092200" y="4724400"/>
          <p14:tracePt t="123061" x="1104900" y="4730750"/>
          <p14:tracePt t="123078" x="1117600" y="4733925"/>
          <p14:tracePt t="123096" x="1152525" y="4752975"/>
          <p14:tracePt t="123112" x="1174750" y="4759325"/>
          <p14:tracePt t="123129" x="1196975" y="4759325"/>
          <p14:tracePt t="123146" x="1222375" y="4762500"/>
          <p14:tracePt t="123162" x="1238250" y="4762500"/>
          <p14:tracePt t="123179" x="1254125" y="4762500"/>
          <p14:tracePt t="123182" x="1263650" y="4762500"/>
          <p14:tracePt t="123197" x="1292225" y="4762500"/>
          <p14:tracePt t="123212" x="1317625" y="4752975"/>
          <p14:tracePt t="123229" x="1355725" y="4740275"/>
          <p14:tracePt t="123246" x="1397000" y="4733925"/>
          <p14:tracePt t="123262" x="1406525" y="4733925"/>
          <p14:tracePt t="123278" x="1416050" y="4733925"/>
          <p14:tracePt t="123295" x="1425575" y="4733925"/>
          <p14:tracePt t="123312" x="1431925" y="4733925"/>
          <p14:tracePt t="123328" x="1444625" y="4733925"/>
          <p14:tracePt t="123610" x="1479550" y="4733925"/>
          <p14:tracePt t="123616" x="1536700" y="4733925"/>
          <p14:tracePt t="123628" x="1584325" y="4740275"/>
          <p14:tracePt t="123645" x="1797050" y="4775200"/>
          <p14:tracePt t="123662" x="1924050" y="4791075"/>
          <p14:tracePt t="123679" x="2089150" y="4819650"/>
          <p14:tracePt t="123696" x="2298700" y="4854575"/>
          <p14:tracePt t="123712" x="2428875" y="4864100"/>
          <p14:tracePt t="123729" x="2565400" y="4864100"/>
          <p14:tracePt t="123745" x="2784475" y="4848225"/>
          <p14:tracePt t="123762" x="2914650" y="4822825"/>
          <p14:tracePt t="123779" x="3054350" y="4803775"/>
          <p14:tracePt t="123795" x="3187700" y="4781550"/>
          <p14:tracePt t="123812" x="3241675" y="4775200"/>
          <p14:tracePt t="123829" x="3302000" y="4768850"/>
          <p14:tracePt t="123846" x="3397250" y="4746625"/>
          <p14:tracePt t="123862" x="3470275" y="4740275"/>
          <p14:tracePt t="123878" x="3530600" y="4740275"/>
          <p14:tracePt t="123895" x="3600450" y="4740275"/>
          <p14:tracePt t="123911" x="3638550" y="4740275"/>
          <p14:tracePt t="123929" x="3683000" y="4740275"/>
          <p14:tracePt t="123945" x="3730625" y="4733925"/>
          <p14:tracePt t="123961" x="3759200" y="4721225"/>
          <p14:tracePt t="123979" x="3790950" y="4708525"/>
          <p14:tracePt t="123995" x="3825875" y="4686300"/>
          <p14:tracePt t="124012" x="3851275" y="4673600"/>
          <p14:tracePt t="124029" x="3860800" y="4664075"/>
          <p14:tracePt t="124046" x="3873500" y="4664075"/>
          <p14:tracePt t="124352" x="3867150" y="4664075"/>
          <p14:tracePt t="124363" x="3863975" y="4664075"/>
          <p14:tracePt t="124380" x="3848100" y="4670425"/>
          <p14:tracePt t="124396" x="3838575" y="4670425"/>
          <p14:tracePt t="124412" x="3829050" y="4670425"/>
          <p14:tracePt t="124429" x="3790950" y="4670425"/>
          <p14:tracePt t="124445" x="3768725" y="4670425"/>
          <p14:tracePt t="124461" x="3740150" y="4670425"/>
          <p14:tracePt t="124479" x="3717925" y="4670425"/>
          <p14:tracePt t="124495" x="3702050" y="4670425"/>
          <p14:tracePt t="124512" x="3692525" y="4670425"/>
          <p14:tracePt t="124529" x="3679825" y="4670425"/>
          <p14:tracePt t="124546" x="3667125" y="4670425"/>
          <p14:tracePt t="124562" x="3648075" y="4670425"/>
          <p14:tracePt t="124579" x="3603625" y="4654550"/>
          <p14:tracePt t="124595" x="3575050" y="4645025"/>
          <p14:tracePt t="124611" x="3552825" y="4638675"/>
          <p14:tracePt t="124629" x="3524250" y="4638675"/>
          <p14:tracePt t="124645" x="3514725" y="4638675"/>
          <p14:tracePt t="124662" x="3505200" y="4638675"/>
          <p14:tracePt t="124679" x="3470275" y="4632325"/>
          <p14:tracePt t="124695" x="3432175" y="4619625"/>
          <p14:tracePt t="124711" x="3371850" y="4613275"/>
          <p14:tracePt t="124729" x="3311525" y="4613275"/>
          <p14:tracePt t="124745" x="3279775" y="4613275"/>
          <p14:tracePt t="124761" x="3260725" y="4613275"/>
          <p14:tracePt t="124779" x="3219450" y="4613275"/>
          <p14:tracePt t="124795" x="3181350" y="4613275"/>
          <p14:tracePt t="124812" x="3124200" y="4613275"/>
          <p14:tracePt t="124829" x="3028950" y="4613275"/>
          <p14:tracePt t="124845" x="2965450" y="4622800"/>
          <p14:tracePt t="124862" x="2927350" y="4635500"/>
          <p14:tracePt t="124879" x="2870200" y="4654550"/>
          <p14:tracePt t="124895" x="2825750" y="4667250"/>
          <p14:tracePt t="124912" x="2771775" y="4679950"/>
          <p14:tracePt t="124929" x="2679700" y="4708525"/>
          <p14:tracePt t="124945" x="2635250" y="4721225"/>
          <p14:tracePt t="124962" x="2603500" y="4733925"/>
          <p14:tracePt t="124979" x="2578100" y="4733925"/>
          <p14:tracePt t="124995" x="2568575" y="4740275"/>
          <p14:tracePt t="125012" x="2559050" y="4740275"/>
          <p14:tracePt t="125028" x="2543175" y="4740275"/>
          <p14:tracePt t="125045" x="2536825" y="4740275"/>
          <p14:tracePt t="125062" x="2527300" y="4740275"/>
          <p14:tracePt t="125115" x="2527300" y="4737100"/>
          <p14:tracePt t="125121" x="2527300" y="4733925"/>
          <p14:tracePt t="125136" x="2536825" y="4727575"/>
          <p14:tracePt t="125144" x="2540000" y="4721225"/>
          <p14:tracePt t="125162" x="2549525" y="4711700"/>
          <p14:tracePt t="125178" x="2571750" y="4702175"/>
          <p14:tracePt t="125195" x="2587625" y="4702175"/>
          <p14:tracePt t="125212" x="2597150" y="4702175"/>
          <p14:tracePt t="125229" x="2609850" y="4702175"/>
          <p14:tracePt t="125245" x="2619375" y="4702175"/>
          <p14:tracePt t="125261" x="2625725" y="4702175"/>
          <p14:tracePt t="125364" x="2635250" y="4702175"/>
          <p14:tracePt t="125374" x="2641600" y="4702175"/>
          <p14:tracePt t="125386" x="2651125" y="4702175"/>
          <p14:tracePt t="125395" x="2654300" y="4695825"/>
          <p14:tracePt t="125412" x="2660650" y="4692650"/>
          <p14:tracePt t="125428" x="2676525" y="4692650"/>
          <p14:tracePt t="125445" x="2686050" y="4686300"/>
          <p14:tracePt t="125462" x="2695575" y="4679950"/>
          <p14:tracePt t="125479" x="2708275" y="4676775"/>
          <p14:tracePt t="125495" x="2724150" y="4667250"/>
          <p14:tracePt t="125512" x="2755900" y="4660900"/>
          <p14:tracePt t="125529" x="2819400" y="4654550"/>
          <p14:tracePt t="125545" x="2860675" y="4654550"/>
          <p14:tracePt t="125562" x="2898775" y="4654550"/>
          <p14:tracePt t="125578" x="2962275" y="4654550"/>
          <p14:tracePt t="125595" x="3006725" y="4648200"/>
          <p14:tracePt t="125612" x="3067050" y="4641850"/>
          <p14:tracePt t="125629" x="3232150" y="4632325"/>
          <p14:tracePt t="125645" x="3333750" y="4632325"/>
          <p14:tracePt t="125662" x="3406775" y="4632325"/>
          <p14:tracePt t="125678" x="3476625" y="4632325"/>
          <p14:tracePt t="125695" x="3505200" y="4632325"/>
          <p14:tracePt t="125712" x="3527425" y="4632325"/>
          <p14:tracePt t="125729" x="3568700" y="4632325"/>
          <p14:tracePt t="125745" x="3603625" y="4632325"/>
          <p14:tracePt t="125761" x="3667125" y="4635500"/>
          <p14:tracePt t="125778" x="3746500" y="4657725"/>
          <p14:tracePt t="125795" x="3794125" y="4670425"/>
          <p14:tracePt t="125812" x="3838575" y="4683125"/>
          <p14:tracePt t="125828" x="3873500" y="4699000"/>
          <p14:tracePt t="125845" x="3889375" y="4714875"/>
          <p14:tracePt t="125862" x="3905250" y="4714875"/>
          <p14:tracePt t="125878" x="3917950" y="4714875"/>
          <p14:tracePt t="125895" x="3940175" y="4721225"/>
          <p14:tracePt t="125912" x="3965575" y="4730750"/>
          <p14:tracePt t="125928" x="3978275" y="4730750"/>
          <p14:tracePt t="125945" x="3990975" y="4737100"/>
          <p14:tracePt t="125962" x="3997325" y="4737100"/>
          <p14:tracePt t="126056" x="3994150" y="4737100"/>
          <p14:tracePt t="126063" x="3984625" y="4740275"/>
          <p14:tracePt t="126079" x="3975100" y="4746625"/>
          <p14:tracePt t="126095" x="3965575" y="4749800"/>
          <p14:tracePt t="126112" x="3924300" y="4768850"/>
          <p14:tracePt t="126128" x="3886200" y="4775200"/>
          <p14:tracePt t="126145" x="3857625" y="4781550"/>
          <p14:tracePt t="126162" x="3816350" y="4781550"/>
          <p14:tracePt t="126179" x="3787775" y="4781550"/>
          <p14:tracePt t="126195" x="3765550" y="4781550"/>
          <p14:tracePt t="126212" x="3730625" y="4781550"/>
          <p14:tracePt t="126229" x="3708400" y="4781550"/>
          <p14:tracePt t="126245" x="3679825" y="4781550"/>
          <p14:tracePt t="126249" x="3670300" y="4781550"/>
          <p14:tracePt t="126262" x="3648075" y="4781550"/>
          <p14:tracePt t="126279" x="3625850" y="4781550"/>
          <p14:tracePt t="126296" x="3613150" y="4781550"/>
          <p14:tracePt t="126312" x="3600450" y="4781550"/>
          <p14:tracePt t="126328" x="3584575" y="4781550"/>
          <p14:tracePt t="126345" x="3575050" y="4781550"/>
          <p14:tracePt t="126362" x="3559175" y="4781550"/>
          <p14:tracePt t="126378" x="3549650" y="4781550"/>
          <p14:tracePt t="126395" x="3536950" y="4781550"/>
          <p14:tracePt t="126412" x="3521075" y="4778375"/>
          <p14:tracePt t="126428" x="3511550" y="4778375"/>
          <p14:tracePt t="126691" x="3502025" y="4778375"/>
          <p14:tracePt t="126706" x="3495675" y="4775200"/>
          <p14:tracePt t="126713" x="3492500" y="4768850"/>
          <p14:tracePt t="126729" x="3479800" y="4759325"/>
          <p14:tracePt t="126745" x="3470275" y="4749800"/>
          <p14:tracePt t="126761" x="3429000" y="4721225"/>
          <p14:tracePt t="126778" x="3413125" y="4708525"/>
          <p14:tracePt t="126795" x="3397250" y="4699000"/>
          <p14:tracePt t="126811" x="3375025" y="4683125"/>
          <p14:tracePt t="126828" x="3365500" y="4683125"/>
          <p14:tracePt t="126863" x="3362325" y="4683125"/>
          <p14:tracePt t="127112" x="3381375" y="4683125"/>
          <p14:tracePt t="127120" x="3390900" y="4683125"/>
          <p14:tracePt t="127129" x="3409950" y="4683125"/>
          <p14:tracePt t="127146" x="3448050" y="4683125"/>
          <p14:tracePt t="127162" x="3479800" y="4683125"/>
          <p14:tracePt t="127178" x="3508375" y="4683125"/>
          <p14:tracePt t="127195" x="3530600" y="4683125"/>
          <p14:tracePt t="127211" x="3571875" y="4670425"/>
          <p14:tracePt t="127228" x="3587750" y="4670425"/>
          <p14:tracePt t="127244" x="3597275" y="4670425"/>
          <p14:tracePt t="127247" x="3606800" y="4670425"/>
          <p14:tracePt t="127261" x="3619500" y="4670425"/>
          <p14:tracePt t="127278" x="3622675" y="4670425"/>
          <p14:tracePt t="127526" x="3629025" y="4670425"/>
          <p14:tracePt t="127538" x="3638550" y="4670425"/>
          <p14:tracePt t="127548" x="3641725" y="4670425"/>
          <p14:tracePt t="127562" x="3657600" y="4670425"/>
          <p14:tracePt t="127578" x="3667125" y="4670425"/>
          <p14:tracePt t="127595" x="3692525" y="4670425"/>
          <p14:tracePt t="127611" x="3724275" y="4670425"/>
          <p14:tracePt t="127628" x="3733800" y="4667250"/>
          <p14:tracePt t="127645" x="3746500" y="4667250"/>
          <p14:tracePt t="127661" x="3762375" y="4667250"/>
          <p14:tracePt t="128231" x="3797300" y="4676775"/>
          <p14:tracePt t="128242" x="3848100" y="4695825"/>
          <p14:tracePt t="128251" x="3924300" y="4718050"/>
          <p14:tracePt t="128261" x="3949700" y="4724400"/>
          <p14:tracePt t="128278" x="3994150" y="4737100"/>
          <p14:tracePt t="128294" x="4057650" y="4737100"/>
          <p14:tracePt t="128328" x="4137025" y="4737100"/>
          <p14:tracePt t="128361" x="4229100" y="4743450"/>
          <p14:tracePt t="128378" x="4251325" y="4743450"/>
          <p14:tracePt t="128394" x="4292600" y="4743450"/>
          <p14:tracePt t="128411" x="4302125" y="4743450"/>
          <p14:tracePt t="128428" x="4311650" y="4743450"/>
          <p14:tracePt t="128444" x="4327525" y="4743450"/>
          <p14:tracePt t="129202" x="4381500" y="4740275"/>
          <p14:tracePt t="129209" x="4451350" y="4740275"/>
          <p14:tracePt t="129219" x="4530725" y="4740275"/>
          <p14:tracePt t="129232" x="4657725" y="4740275"/>
          <p14:tracePt t="129245" x="4772025" y="4740275"/>
          <p14:tracePt t="129261" x="4854575" y="4740275"/>
          <p14:tracePt t="129294" x="4981575" y="4740275"/>
          <p14:tracePt t="129329" x="5060950" y="4740275"/>
          <p14:tracePt t="129345" x="5076825" y="4740275"/>
          <p14:tracePt t="129362" x="5089525" y="4740275"/>
          <p14:tracePt t="129378" x="5105400" y="4740275"/>
          <p14:tracePt t="129394" x="5114925" y="4740275"/>
          <p14:tracePt t="129411" x="5121275" y="4740275"/>
          <p14:tracePt t="129429" x="5130800" y="4746625"/>
          <p14:tracePt t="129487" x="5140325" y="4746625"/>
          <p14:tracePt t="129500" x="5149850" y="4749800"/>
          <p14:tracePt t="129512" x="5156200" y="4762500"/>
          <p14:tracePt t="129528" x="5168900" y="4765675"/>
          <p14:tracePt t="129544" x="5178425" y="4772025"/>
          <p14:tracePt t="129561" x="5207000" y="4778375"/>
          <p14:tracePt t="129578" x="5248275" y="4784725"/>
          <p14:tracePt t="129594" x="5270500" y="4784725"/>
          <p14:tracePt t="129612" x="5308600" y="4787900"/>
          <p14:tracePt t="129628" x="5356225" y="4787900"/>
          <p14:tracePt t="129645" x="5397500" y="4787900"/>
          <p14:tracePt t="129661" x="5441950" y="4787900"/>
          <p14:tracePt t="129677" x="5489575" y="4787900"/>
          <p14:tracePt t="129694" x="5511800" y="4787900"/>
          <p14:tracePt t="129711" x="5534025" y="4787900"/>
          <p14:tracePt t="129728" x="5588000" y="4787900"/>
          <p14:tracePt t="129744" x="5632450" y="4787900"/>
          <p14:tracePt t="129762" x="5676900" y="4787900"/>
          <p14:tracePt t="129766" x="5689600" y="4787900"/>
          <p14:tracePt t="129778" x="5718175" y="4787900"/>
          <p14:tracePt t="129794" x="5746750" y="4787900"/>
          <p14:tracePt t="129811" x="5768975" y="4787900"/>
          <p14:tracePt t="129828" x="5788025" y="4787900"/>
          <p14:tracePt t="129844" x="5797550" y="4787900"/>
          <p14:tracePt t="129862" x="5807075" y="4787900"/>
          <p14:tracePt t="129878" x="5822950" y="4787900"/>
          <p14:tracePt t="129895" x="5845175" y="4787900"/>
          <p14:tracePt t="129912" x="5864225" y="4787900"/>
          <p14:tracePt t="129928" x="5892800" y="4794250"/>
          <p14:tracePt t="129945" x="5902325" y="4794250"/>
          <p14:tracePt t="129961" x="5911850" y="4794250"/>
          <p14:tracePt t="129977" x="5924550" y="4794250"/>
          <p14:tracePt t="130014" x="5937250" y="4794250"/>
          <p14:tracePt t="130029" x="5946775" y="4794250"/>
          <p14:tracePt t="130045" x="5956300" y="4794250"/>
          <p14:tracePt t="130061" x="5965825" y="4794250"/>
          <p14:tracePt t="130078" x="5975350" y="4800600"/>
          <p14:tracePt t="130120" x="5984875" y="4800600"/>
          <p14:tracePt t="130170" x="5991225" y="4800600"/>
          <p14:tracePt t="130177" x="5994400" y="4800600"/>
          <p14:tracePt t="130184" x="6000750" y="4803775"/>
          <p14:tracePt t="130195" x="6003925" y="4803775"/>
          <p14:tracePt t="130211" x="6016625" y="4813300"/>
          <p14:tracePt t="130298" x="6019800" y="4813300"/>
          <p14:tracePt t="131898" x="5978525" y="4813300"/>
          <p14:tracePt t="131904" x="5899150" y="4813300"/>
          <p14:tracePt t="131911" x="5807075" y="4813300"/>
          <p14:tracePt t="131929" x="5613400" y="4822825"/>
          <p14:tracePt t="131946" x="5327650" y="4841875"/>
          <p14:tracePt t="131961" x="5143500" y="4851400"/>
          <p14:tracePt t="131977" x="4991100" y="4870450"/>
          <p14:tracePt t="132010" x="4597400" y="4924425"/>
          <p14:tracePt t="132046" x="4279900" y="4965700"/>
          <p14:tracePt t="132063" x="4181475" y="4991100"/>
          <p14:tracePt t="132078" x="4108450" y="5003800"/>
          <p14:tracePt t="132095" x="4044950" y="5022850"/>
          <p14:tracePt t="132111" x="3997325" y="5035550"/>
          <p14:tracePt t="132127" x="3975100" y="5035550"/>
          <p14:tracePt t="132145" x="3927475" y="5041900"/>
          <p14:tracePt t="132161" x="3892550" y="5041900"/>
          <p14:tracePt t="132178" x="3863975" y="5041900"/>
          <p14:tracePt t="132195" x="3816350" y="5041900"/>
          <p14:tracePt t="132211" x="3771900" y="5041900"/>
          <p14:tracePt t="132228" x="3733800" y="5041900"/>
          <p14:tracePt t="132245" x="3644900" y="5032375"/>
          <p14:tracePt t="132260" x="3549650" y="5016500"/>
          <p14:tracePt t="132277" x="3463925" y="5010150"/>
          <p14:tracePt t="132294" x="3302000" y="5000625"/>
          <p14:tracePt t="132310" x="3175000" y="4991100"/>
          <p14:tracePt t="132328" x="3048000" y="4991100"/>
          <p14:tracePt t="132345" x="2876550" y="4991100"/>
          <p14:tracePt t="132361" x="2736850" y="4991100"/>
          <p14:tracePt t="132378" x="2619375" y="4997450"/>
          <p14:tracePt t="132394" x="2470150" y="5003800"/>
          <p14:tracePt t="132411" x="2362200" y="5013325"/>
          <p14:tracePt t="132428" x="2279650" y="5022850"/>
          <p14:tracePt t="132445" x="2174875" y="5022850"/>
          <p14:tracePt t="132461" x="2136775" y="5022850"/>
          <p14:tracePt t="132478" x="2098675" y="5022850"/>
          <p14:tracePt t="132495" x="2060575" y="5022850"/>
          <p14:tracePt t="132511" x="2032000" y="5022850"/>
          <p14:tracePt t="132528" x="1993900" y="5016500"/>
          <p14:tracePt t="132544" x="1958975" y="5013325"/>
          <p14:tracePt t="132561" x="1930400" y="5013325"/>
          <p14:tracePt t="132578" x="1920875" y="5013325"/>
          <p14:tracePt t="132595" x="1911350" y="5013325"/>
          <p14:tracePt t="132612" x="1892300" y="5013325"/>
          <p14:tracePt t="132628" x="1879600" y="5013325"/>
          <p14:tracePt t="132645" x="1870075" y="5013325"/>
          <p14:tracePt t="132746" x="1866900" y="5013325"/>
          <p14:tracePt t="132851" x="1873250" y="5013325"/>
          <p14:tracePt t="132859" x="1876425" y="5013325"/>
          <p14:tracePt t="132865" x="1889125" y="5013325"/>
          <p14:tracePt t="132877" x="1905000" y="5013325"/>
          <p14:tracePt t="132894" x="1939925" y="5013325"/>
          <p14:tracePt t="132911" x="1968500" y="5019675"/>
          <p14:tracePt t="132928" x="2006600" y="5026025"/>
          <p14:tracePt t="132944" x="2076450" y="5032375"/>
          <p14:tracePt t="132961" x="2171700" y="5032375"/>
          <p14:tracePt t="132978" x="2241550" y="5041900"/>
          <p14:tracePt t="132994" x="2330450" y="5054600"/>
          <p14:tracePt t="133011" x="2374900" y="5060950"/>
          <p14:tracePt t="133028" x="2413000" y="5060950"/>
          <p14:tracePt t="133044" x="2451100" y="5060950"/>
          <p14:tracePt t="133060" x="2473325" y="5060950"/>
          <p14:tracePt t="133078" x="2505075" y="5060950"/>
          <p14:tracePt t="133095" x="2536825" y="5060950"/>
          <p14:tracePt t="133111" x="2565400" y="5060950"/>
          <p14:tracePt t="133128" x="2587625" y="5060950"/>
          <p14:tracePt t="133144" x="2628900" y="5060950"/>
          <p14:tracePt t="133161" x="2651125" y="5060950"/>
          <p14:tracePt t="133178" x="2679700" y="5060950"/>
          <p14:tracePt t="133195" x="2720975" y="5060950"/>
          <p14:tracePt t="133211" x="2740025" y="5060950"/>
          <p14:tracePt t="133230" x="2797175" y="5060950"/>
          <p14:tracePt t="133245" x="2841625" y="5060950"/>
          <p14:tracePt t="133261" x="2860675" y="5060950"/>
          <p14:tracePt t="133278" x="2882900" y="5060950"/>
          <p14:tracePt t="133280" x="2901950" y="5060950"/>
          <p14:tracePt t="133294" x="2911475" y="5060950"/>
          <p14:tracePt t="133311" x="2927350" y="5060950"/>
          <p14:tracePt t="133327" x="2936875" y="5060950"/>
          <p14:tracePt t="133344" x="2978150" y="5048250"/>
          <p14:tracePt t="133360" x="3006725" y="5041900"/>
          <p14:tracePt t="133378" x="3044825" y="5035550"/>
          <p14:tracePt t="133394" x="3124200" y="5026025"/>
          <p14:tracePt t="133410" x="3168650" y="5026025"/>
          <p14:tracePt t="133429" x="3206750" y="5026025"/>
          <p14:tracePt t="133445" x="3228975" y="5026025"/>
          <p14:tracePt t="133461" x="3251200" y="5022850"/>
          <p14:tracePt t="133479" x="3270250" y="5022850"/>
          <p14:tracePt t="133494" x="3286125" y="5022850"/>
          <p14:tracePt t="133511" x="3314700" y="5022850"/>
          <p14:tracePt t="133528" x="3340100" y="5022850"/>
          <p14:tracePt t="133544" x="3355975" y="5022850"/>
          <p14:tracePt t="133561" x="3365500" y="5022850"/>
          <p14:tracePt t="133578" x="3381375" y="5022850"/>
          <p14:tracePt t="133595" x="3384550" y="5022850"/>
          <p14:tracePt t="133628" x="3403600" y="5022850"/>
          <p14:tracePt t="133644" x="3419475" y="5022850"/>
          <p14:tracePt t="133660" x="3441700" y="5022850"/>
          <p14:tracePt t="133679" x="3482975" y="5022850"/>
          <p14:tracePt t="133695" x="3498850" y="5022850"/>
          <p14:tracePt t="133711" x="3521075" y="5022850"/>
          <p14:tracePt t="133728" x="3540125" y="5022850"/>
          <p14:tracePt t="133745" x="3568700" y="5022850"/>
          <p14:tracePt t="133761" x="3590925" y="5022850"/>
          <p14:tracePt t="133778" x="3660775" y="5022850"/>
          <p14:tracePt t="133794" x="3721100" y="5022850"/>
          <p14:tracePt t="133811" x="3781425" y="5026025"/>
          <p14:tracePt t="133828" x="3844925" y="5032375"/>
          <p14:tracePt t="133844" x="3867150" y="5032375"/>
          <p14:tracePt t="133861" x="3911600" y="5038725"/>
          <p14:tracePt t="133878" x="3975100" y="5057775"/>
          <p14:tracePt t="133894" x="4038600" y="5073650"/>
          <p14:tracePt t="133911" x="4102100" y="5086350"/>
          <p14:tracePt t="133928" x="4191000" y="5108575"/>
          <p14:tracePt t="133944" x="4238625" y="5127625"/>
          <p14:tracePt t="133961" x="4267200" y="5140325"/>
          <p14:tracePt t="133978" x="4308475" y="5146675"/>
          <p14:tracePt t="133994" x="4330700" y="5149850"/>
          <p14:tracePt t="134011" x="4378325" y="5165725"/>
          <p14:tracePt t="134027" x="4451350" y="5191125"/>
          <p14:tracePt t="134044" x="4514850" y="5203825"/>
          <p14:tracePt t="134060" x="4559300" y="5216525"/>
          <p14:tracePt t="134079" x="4622800" y="5235575"/>
          <p14:tracePt t="134094" x="4654550" y="5254625"/>
          <p14:tracePt t="134111" x="4683125" y="5260975"/>
          <p14:tracePt t="134128" x="4705350" y="5260975"/>
          <p14:tracePt t="134144" x="4714875" y="5260975"/>
          <p14:tracePt t="134161" x="4743450" y="5260975"/>
          <p14:tracePt t="134178" x="4768850" y="5270500"/>
          <p14:tracePt t="134193" x="4791075" y="5270500"/>
          <p14:tracePt t="134210" x="4800600" y="5276850"/>
          <p14:tracePt t="134227" x="4822825" y="5276850"/>
          <p14:tracePt t="134244" x="4832350" y="5283200"/>
          <p14:tracePt t="134260" x="4848225" y="5283200"/>
          <p14:tracePt t="134277" x="4857750" y="5283200"/>
          <p14:tracePt t="135134" x="4822825" y="5283200"/>
          <p14:tracePt t="135140" x="4787900" y="5283200"/>
          <p14:tracePt t="135147" x="4730750" y="5283200"/>
          <p14:tracePt t="135160" x="4670425" y="5283200"/>
          <p14:tracePt t="135177" x="4562475" y="5283200"/>
          <p14:tracePt t="135194" x="4505325" y="5283200"/>
          <p14:tracePt t="135227" x="4375150" y="5283200"/>
          <p14:tracePt t="135261" x="4229100" y="5283200"/>
          <p14:tracePt t="135277" x="4168775" y="5283200"/>
          <p14:tracePt t="135293" x="4108450" y="5283200"/>
          <p14:tracePt t="135311" x="4032250" y="5283200"/>
          <p14:tracePt t="135327" x="3971925" y="5283200"/>
          <p14:tracePt t="135343" x="3911600" y="5276850"/>
          <p14:tracePt t="135361" x="3806825" y="5270500"/>
          <p14:tracePt t="135377" x="3721100" y="5254625"/>
          <p14:tracePt t="135394" x="3629025" y="5254625"/>
          <p14:tracePt t="135411" x="3517900" y="5248275"/>
          <p14:tracePt t="135427" x="3457575" y="5248275"/>
          <p14:tracePt t="135444" x="3400425" y="5248275"/>
          <p14:tracePt t="135461" x="3270250" y="5248275"/>
          <p14:tracePt t="135478" x="3200400" y="5248275"/>
          <p14:tracePt t="135495" x="3149600" y="5248275"/>
          <p14:tracePt t="135511" x="3063875" y="5251450"/>
          <p14:tracePt t="135528" x="3028950" y="5251450"/>
          <p14:tracePt t="135544" x="2990850" y="5251450"/>
          <p14:tracePt t="135560" x="2936875" y="5251450"/>
          <p14:tracePt t="135577" x="2905125" y="5251450"/>
          <p14:tracePt t="135594" x="2863850" y="5251450"/>
          <p14:tracePt t="135611" x="2806700" y="5264150"/>
          <p14:tracePt t="135627" x="2778125" y="5270500"/>
          <p14:tracePt t="135644" x="2746375" y="5270500"/>
          <p14:tracePt t="135660" x="2705100" y="5276850"/>
          <p14:tracePt t="135677" x="2682875" y="5276850"/>
          <p14:tracePt t="135694" x="2663825" y="5276850"/>
          <p14:tracePt t="135711" x="2635250" y="5276850"/>
          <p14:tracePt t="135727" x="2625725" y="5276850"/>
          <p14:tracePt t="135745" x="2616200" y="5276850"/>
          <p14:tracePt t="135760" x="2593975" y="5276850"/>
          <p14:tracePt t="135777" x="2584450" y="5276850"/>
          <p14:tracePt t="135794" x="2574925" y="5276850"/>
          <p14:tracePt t="135810" x="2565400" y="5276850"/>
          <p14:tracePt t="136103" x="2578100" y="5276850"/>
          <p14:tracePt t="136110" x="2597150" y="5276850"/>
          <p14:tracePt t="136128" x="2657475" y="5289550"/>
          <p14:tracePt t="136144" x="2711450" y="5295900"/>
          <p14:tracePt t="136160" x="2806700" y="5295900"/>
          <p14:tracePt t="136177" x="2889250" y="5295900"/>
          <p14:tracePt t="136193" x="3048000" y="5295900"/>
          <p14:tracePt t="136227" x="3495675" y="5280025"/>
          <p14:tracePt t="136260" x="3711575" y="5280025"/>
          <p14:tracePt t="136277" x="3740150" y="5280025"/>
          <p14:tracePt t="136294" x="3762375" y="5280025"/>
          <p14:tracePt t="136311" x="3778250" y="5280025"/>
          <p14:tracePt t="136327" x="3787775" y="5280025"/>
          <p14:tracePt t="136344" x="3803650" y="5280025"/>
          <p14:tracePt t="136361" x="3816350" y="5280025"/>
          <p14:tracePt t="136377" x="3822700" y="5280025"/>
          <p14:tracePt t="136394" x="3829050" y="5280025"/>
          <p14:tracePt t="136739" x="3813175" y="5289550"/>
          <p14:tracePt t="136747" x="3800475" y="5295900"/>
          <p14:tracePt t="136761" x="3771900" y="5308600"/>
          <p14:tracePt t="136778" x="3733800" y="5318125"/>
          <p14:tracePt t="136810" x="3651250" y="5356225"/>
          <p14:tracePt t="136844" x="3543300" y="5381625"/>
          <p14:tracePt t="136860" x="3498850" y="5387975"/>
          <p14:tracePt t="136877" x="3476625" y="5400675"/>
          <p14:tracePt t="136894" x="3435350" y="5419725"/>
          <p14:tracePt t="136910" x="3413125" y="5419725"/>
          <p14:tracePt t="136927" x="3403600" y="5422900"/>
          <p14:tracePt t="136945" x="3381375" y="5432425"/>
          <p14:tracePt t="136961" x="3371850" y="5438775"/>
          <p14:tracePt t="136978" x="3362325" y="5448300"/>
          <p14:tracePt t="136994" x="3346450" y="5464175"/>
          <p14:tracePt t="137010" x="3330575" y="5467350"/>
          <p14:tracePt t="137028" x="3321050" y="5480050"/>
          <p14:tracePt t="137044" x="3295650" y="5483225"/>
          <p14:tracePt t="137060" x="3273425" y="5489575"/>
          <p14:tracePt t="137077" x="3257550" y="5489575"/>
          <p14:tracePt t="137094" x="3216275" y="5489575"/>
          <p14:tracePt t="137110" x="3194050" y="5489575"/>
          <p14:tracePt t="137127" x="3165475" y="5495925"/>
          <p14:tracePt t="137143" x="3133725" y="5495925"/>
          <p14:tracePt t="137160" x="3108325" y="5502275"/>
          <p14:tracePt t="137177" x="3095625" y="5502275"/>
          <p14:tracePt t="137193" x="3073400" y="5505450"/>
          <p14:tracePt t="137210" x="3048000" y="5505450"/>
          <p14:tracePt t="137227" x="3032125" y="5505450"/>
          <p14:tracePt t="137244" x="2997200" y="5505450"/>
          <p14:tracePt t="137261" x="2974975" y="5518150"/>
          <p14:tracePt t="137278" x="2965450" y="5518150"/>
          <p14:tracePt t="137294" x="2946400" y="5518150"/>
          <p14:tracePt t="137310" x="2936875" y="5524500"/>
          <p14:tracePt t="137327" x="2924175" y="5524500"/>
          <p14:tracePt t="137343" x="2905125" y="5527675"/>
          <p14:tracePt t="137360" x="2895600" y="5534025"/>
          <p14:tracePt t="137377" x="2886075" y="5537200"/>
          <p14:tracePt t="137394" x="2879725" y="5543550"/>
          <p14:tracePt t="137430" x="2879725" y="5546725"/>
          <p14:tracePt t="137459" x="2882900" y="5553075"/>
          <p14:tracePt t="137465" x="2886075" y="5553075"/>
          <p14:tracePt t="137477" x="2898775" y="5559425"/>
          <p14:tracePt t="137494" x="2940050" y="5575300"/>
          <p14:tracePt t="137510" x="2978150" y="5581650"/>
          <p14:tracePt t="137528" x="3006725" y="5594350"/>
          <p14:tracePt t="137544" x="3076575" y="5600700"/>
          <p14:tracePt t="137561" x="3140075" y="5616575"/>
          <p14:tracePt t="137577" x="3216275" y="5638800"/>
          <p14:tracePt t="137594" x="3305175" y="5657850"/>
          <p14:tracePt t="137610" x="3368675" y="5673725"/>
          <p14:tracePt t="137627" x="3432175" y="5686425"/>
          <p14:tracePt t="137644" x="3502025" y="5692775"/>
          <p14:tracePt t="137660" x="3549650" y="5705475"/>
          <p14:tracePt t="137677" x="3594100" y="5711825"/>
          <p14:tracePt t="137694" x="3654425" y="5711825"/>
          <p14:tracePt t="137710" x="3676650" y="5718175"/>
          <p14:tracePt t="137727" x="3708400" y="5724525"/>
          <p14:tracePt t="137744" x="3721100" y="5727700"/>
          <p14:tracePt t="137761" x="3733800" y="5727700"/>
          <p14:tracePt t="137779" x="3746500" y="5727700"/>
          <p14:tracePt t="137794" x="3762375" y="5727700"/>
          <p14:tracePt t="137811" x="3771900" y="5727700"/>
          <p14:tracePt t="137814" x="3781425" y="5727700"/>
          <p14:tracePt t="137828" x="3797300" y="5727700"/>
          <p14:tracePt t="137844" x="3819525" y="5727700"/>
          <p14:tracePt t="137860" x="3841750" y="5734050"/>
          <p14:tracePt t="137878" x="3883025" y="5734050"/>
          <p14:tracePt t="137894" x="3905250" y="5734050"/>
          <p14:tracePt t="137911" x="3933825" y="5734050"/>
          <p14:tracePt t="137929" x="3987800" y="5734050"/>
          <p14:tracePt t="137944" x="4025900" y="5734050"/>
          <p14:tracePt t="137961" x="4086225" y="5734050"/>
          <p14:tracePt t="137978" x="4162425" y="5734050"/>
          <p14:tracePt t="137994" x="4206875" y="5734050"/>
          <p14:tracePt t="138010" x="4244975" y="5740400"/>
          <p14:tracePt t="138027" x="4273550" y="5740400"/>
          <p14:tracePt t="138044" x="4327525" y="5740400"/>
          <p14:tracePt t="138060" x="4381500" y="5740400"/>
          <p14:tracePt t="138078" x="4479925" y="5727700"/>
          <p14:tracePt t="138094" x="4543425" y="5721350"/>
          <p14:tracePt t="138111" x="4594225" y="5721350"/>
          <p14:tracePt t="138128" x="4648200" y="5715000"/>
          <p14:tracePt t="138144" x="4664075" y="5715000"/>
          <p14:tracePt t="138160" x="4686300" y="5715000"/>
          <p14:tracePt t="138177" x="4714875" y="5708650"/>
          <p14:tracePt t="138194" x="4733925" y="5708650"/>
          <p14:tracePt t="138211" x="4765675" y="5708650"/>
          <p14:tracePt t="138228" x="4797425" y="5702300"/>
          <p14:tracePt t="138244" x="4829175" y="5692775"/>
          <p14:tracePt t="138261" x="4851400" y="5692775"/>
          <p14:tracePt t="138277" x="4870450" y="5692775"/>
          <p14:tracePt t="138293" x="4879975" y="5692775"/>
          <p14:tracePt t="138310" x="4889500" y="5692775"/>
          <p14:tracePt t="138327" x="4905375" y="5692775"/>
          <p14:tracePt t="138343" x="4921250" y="5692775"/>
          <p14:tracePt t="138360" x="4930775" y="5699125"/>
          <p14:tracePt t="139206" x="4889500" y="5705475"/>
          <p14:tracePt t="139213" x="4829175" y="5715000"/>
          <p14:tracePt t="139227" x="4724400" y="5730875"/>
          <p14:tracePt t="139243" x="4625975" y="5756275"/>
          <p14:tracePt t="139260" x="4518025" y="5781675"/>
          <p14:tracePt t="139277" x="4384675" y="5797550"/>
          <p14:tracePt t="139310" x="4210050" y="5797550"/>
          <p14:tracePt t="139313" x="4165600" y="5797550"/>
          <p14:tracePt t="139343" x="3952875" y="5803900"/>
          <p14:tracePt t="139363" x="3832225" y="5819775"/>
          <p14:tracePt t="139377" x="3727450" y="5829300"/>
          <p14:tracePt t="139393" x="3644900" y="5835650"/>
          <p14:tracePt t="139410" x="3552825" y="5835650"/>
          <p14:tracePt t="139426" x="3413125" y="5835650"/>
          <p14:tracePt t="139443" x="3282950" y="5829300"/>
          <p14:tracePt t="139461" x="3143250" y="5813425"/>
          <p14:tracePt t="139478" x="2978150" y="5788025"/>
          <p14:tracePt t="139494" x="2857500" y="5743575"/>
          <p14:tracePt t="139510" x="2724150" y="5708650"/>
          <p14:tracePt t="139527" x="2587625" y="5670550"/>
          <p14:tracePt t="139543" x="2492375" y="5654675"/>
          <p14:tracePt t="139560" x="2406650" y="5638800"/>
          <p14:tracePt t="139577" x="2298700" y="5638800"/>
          <p14:tracePt t="139593" x="2247900" y="5638800"/>
          <p14:tracePt t="139611" x="2193925" y="5638800"/>
          <p14:tracePt t="139627" x="2171700" y="5638800"/>
          <p14:tracePt t="139643" x="2139950" y="5638800"/>
          <p14:tracePt t="139660" x="2120900" y="5638800"/>
          <p14:tracePt t="139677" x="2098675" y="5638800"/>
          <p14:tracePt t="139693" x="2089150" y="5638800"/>
          <p14:tracePt t="139711" x="2076450" y="5638800"/>
          <p14:tracePt t="139728" x="2063750" y="5638800"/>
          <p14:tracePt t="139744" x="2051050" y="5638800"/>
          <p14:tracePt t="139826" x="2051050" y="5645150"/>
          <p14:tracePt t="139841" x="2051050" y="5648325"/>
          <p14:tracePt t="139851" x="2051050" y="5654675"/>
          <p14:tracePt t="139865" x="2051050" y="5664200"/>
          <p14:tracePt t="139877" x="2051050" y="5673725"/>
          <p14:tracePt t="139894" x="2051050" y="5683250"/>
          <p14:tracePt t="139910" x="2051050" y="5699125"/>
          <p14:tracePt t="139927" x="2051050" y="5708650"/>
          <p14:tracePt t="139944" x="2057400" y="5724525"/>
          <p14:tracePt t="139960" x="2079625" y="5753100"/>
          <p14:tracePt t="139977" x="2105025" y="5784850"/>
          <p14:tracePt t="139994" x="2152650" y="5810250"/>
          <p14:tracePt t="140011" x="2247900" y="5861050"/>
          <p14:tracePt t="140027" x="2305050" y="5889625"/>
          <p14:tracePt t="140044" x="2352675" y="5924550"/>
          <p14:tracePt t="140060" x="2403475" y="5953125"/>
          <p14:tracePt t="140076" x="2425700" y="5965825"/>
          <p14:tracePt t="140094" x="2457450" y="5984875"/>
          <p14:tracePt t="140110" x="2476500" y="5984875"/>
          <p14:tracePt t="140127" x="2492375" y="5984875"/>
          <p14:tracePt t="140144" x="2508250" y="5984875"/>
          <p14:tracePt t="140161" x="2520950" y="5984875"/>
          <p14:tracePt t="140177" x="2527300" y="5984875"/>
          <p14:tracePt t="140412" x="2549525" y="5997575"/>
          <p14:tracePt t="140425" x="2641600" y="6054725"/>
          <p14:tracePt t="140444" x="2787650" y="6118225"/>
          <p14:tracePt t="140461" x="3003550" y="6207125"/>
          <p14:tracePt t="140477" x="3149600" y="6280150"/>
          <p14:tracePt t="140494" x="3251200" y="6330950"/>
          <p14:tracePt t="140510" x="3378200" y="6388100"/>
          <p14:tracePt t="140527" x="3432175" y="6400800"/>
          <p14:tracePt t="140543" x="3460750" y="6407150"/>
          <p14:tracePt t="140560" x="3524250" y="6407150"/>
          <p14:tracePt t="140576" x="3568700" y="6407150"/>
          <p14:tracePt t="140593" x="3603625" y="6407150"/>
          <p14:tracePt t="140610" x="3683000" y="6407150"/>
          <p14:tracePt t="140627" x="3717925" y="6407150"/>
          <p14:tracePt t="140643" x="3746500" y="6407150"/>
          <p14:tracePt t="140660" x="3781425" y="6407150"/>
          <p14:tracePt t="140676" x="3800475" y="6407150"/>
          <p14:tracePt t="140693" x="3816350" y="6407150"/>
          <p14:tracePt t="140710" x="3857625" y="6403975"/>
          <p14:tracePt t="140726" x="3879850" y="6403975"/>
          <p14:tracePt t="140743" x="3924300" y="6391275"/>
          <p14:tracePt t="140760" x="4003675" y="6391275"/>
          <p14:tracePt t="140776" x="4079875" y="6369050"/>
          <p14:tracePt t="140793" x="4165600" y="6353175"/>
          <p14:tracePt t="140810" x="4330700" y="6327775"/>
          <p14:tracePt t="140826" x="4416425" y="6311900"/>
          <p14:tracePt t="140844" x="4476750" y="6305550"/>
          <p14:tracePt t="140861" x="4562475" y="6305550"/>
          <p14:tracePt t="140877" x="4622800" y="6305550"/>
          <p14:tracePt t="140894" x="4695825" y="6305550"/>
          <p14:tracePt t="140910" x="4730750" y="6311900"/>
          <p14:tracePt t="141673" x="4708525" y="6308725"/>
          <p14:tracePt t="141680" x="4657725" y="6299200"/>
          <p14:tracePt t="141694" x="4565650" y="6299200"/>
          <p14:tracePt t="141710" x="4451350" y="6299200"/>
          <p14:tracePt t="141726" x="4311650" y="6299200"/>
          <p14:tracePt t="141744" x="4048125" y="6334125"/>
          <p14:tracePt t="141762" x="3905250" y="6359525"/>
          <p14:tracePt t="141794" x="3603625" y="6454775"/>
          <p14:tracePt t="141827" x="3416300" y="6527800"/>
          <p14:tracePt t="141829" x="3365500" y="6543675"/>
          <p14:tracePt t="141844" x="3279775" y="6569075"/>
          <p14:tracePt t="141860" x="3194050" y="6584950"/>
          <p14:tracePt t="141876" x="3121025" y="6597650"/>
          <p14:tracePt t="141893" x="3041650" y="6597650"/>
          <p14:tracePt t="141910" x="3013075" y="6597650"/>
          <p14:tracePt t="141927" x="3003550" y="6597650"/>
          <p14:tracePt t="141944" x="2987675" y="6597650"/>
          <p14:tracePt t="141960" x="2978150" y="6597650"/>
          <p14:tracePt t="141977" x="2949575" y="6597650"/>
          <p14:tracePt t="141993" x="2908300" y="6597650"/>
          <p14:tracePt t="142010" x="2857500" y="6597650"/>
          <p14:tracePt t="142027" x="2806700" y="6604000"/>
          <p14:tracePt t="142044" x="2736850" y="6610350"/>
          <p14:tracePt t="142061" x="2692400" y="6610350"/>
          <p14:tracePt t="142077" x="2663825" y="6610350"/>
          <p14:tracePt t="142093" x="2600325" y="6610350"/>
          <p14:tracePt t="142109" x="2555875" y="6610350"/>
          <p14:tracePt t="142126" x="2520950" y="6610350"/>
          <p14:tracePt t="142143" x="2486025" y="6610350"/>
          <p14:tracePt t="142160" x="2476500" y="6610350"/>
          <p14:tracePt t="142176" x="2463800" y="6610350"/>
          <p14:tracePt t="142193" x="2447925" y="6610350"/>
          <p14:tracePt t="142210" x="2438400" y="6610350"/>
          <p14:tracePt t="142227" x="2432050" y="6610350"/>
          <p14:tracePt t="142259" x="2428875" y="6610350"/>
          <p14:tracePt t="142344" x="2435225" y="6610350"/>
          <p14:tracePt t="142352" x="2438400" y="6610350"/>
          <p14:tracePt t="142360" x="2451100" y="6610350"/>
          <p14:tracePt t="142377" x="2470150" y="6610350"/>
          <p14:tracePt t="142393" x="2498725" y="6610350"/>
          <p14:tracePt t="142410" x="2514600" y="6610350"/>
          <p14:tracePt t="142426" x="2543175" y="6623050"/>
          <p14:tracePt t="142443" x="2578100" y="6648450"/>
          <p14:tracePt t="142461" x="2622550" y="6661150"/>
          <p14:tracePt t="142477" x="2667000" y="6673850"/>
          <p14:tracePt t="142494" x="2733675" y="6699250"/>
          <p14:tracePt t="142510" x="2771775" y="6711950"/>
          <p14:tracePt t="142527" x="2816225" y="6718300"/>
          <p14:tracePt t="142543" x="2879725" y="6724650"/>
          <p14:tracePt t="142559" x="2940050" y="6731000"/>
          <p14:tracePt t="142576" x="3003550" y="6746875"/>
          <p14:tracePt t="142593" x="3073400" y="6765925"/>
          <p14:tracePt t="142609" x="3121025" y="6778625"/>
          <p14:tracePt t="142627" x="3149600" y="6778625"/>
          <p14:tracePt t="142643" x="3209925" y="6778625"/>
          <p14:tracePt t="142659" x="3263900" y="6778625"/>
          <p14:tracePt t="142677" x="3368675" y="6778625"/>
          <p14:tracePt t="142693" x="3460750" y="6778625"/>
          <p14:tracePt t="142710" x="3530600" y="6778625"/>
          <p14:tracePt t="142728" x="3600450" y="6778625"/>
          <p14:tracePt t="142744" x="3638550" y="6778625"/>
          <p14:tracePt t="142760" x="3683000" y="6778625"/>
          <p14:tracePt t="142777" x="3740150" y="6756400"/>
          <p14:tracePt t="142793" x="3768725" y="6743700"/>
          <p14:tracePt t="142809" x="3800475" y="6731000"/>
          <p14:tracePt t="142827" x="3841750" y="6711950"/>
          <p14:tracePt t="142843" x="3860800" y="6696075"/>
          <p14:tracePt t="142860" x="3870325" y="6696075"/>
          <p14:tracePt t="142877" x="3879850" y="6680200"/>
          <p14:tracePt t="142893" x="3879850" y="6670675"/>
          <p14:tracePt t="142910" x="3879850" y="6661150"/>
          <p14:tracePt t="142927" x="3879850" y="6642100"/>
          <p14:tracePt t="142943" x="3879850" y="6632575"/>
          <p14:tracePt t="142960" x="3879850" y="6623050"/>
          <p14:tracePt t="142977" x="3873500" y="6607175"/>
          <p14:tracePt t="142993" x="3863975" y="6591300"/>
          <p14:tracePt t="143010" x="3848100" y="6581775"/>
          <p14:tracePt t="143027" x="3787775" y="6537325"/>
          <p14:tracePt t="143043" x="3733800" y="6508750"/>
          <p14:tracePt t="143060" x="3667125" y="6477000"/>
          <p14:tracePt t="143077" x="3568700" y="6426200"/>
          <p14:tracePt t="143093" x="3492500" y="6394450"/>
          <p14:tracePt t="143109" x="3403600" y="6372225"/>
          <p14:tracePt t="143127" x="3270250" y="6346825"/>
          <p14:tracePt t="143144" x="3175000" y="6324600"/>
          <p14:tracePt t="143160" x="3089275" y="6315075"/>
          <p14:tracePt t="143177" x="3009900" y="6308725"/>
          <p14:tracePt t="143193" x="2987675" y="6308725"/>
          <p14:tracePt t="143210" x="2965450" y="6308725"/>
          <p14:tracePt t="143227" x="2924175" y="6308725"/>
          <p14:tracePt t="143243" x="2901950" y="6302375"/>
          <p14:tracePt t="143259" x="2873375" y="6302375"/>
          <p14:tracePt t="143277" x="2832100" y="6289675"/>
          <p14:tracePt t="143293" x="2809875" y="6289675"/>
          <p14:tracePt t="143309" x="2800350" y="6289675"/>
          <p14:tracePt t="143327" x="2781300" y="6289675"/>
          <p14:tracePt t="143343" x="2768600" y="6289675"/>
          <p14:tracePt t="143359" x="2759075" y="6289675"/>
          <p14:tracePt t="143376" x="2746375" y="6289675"/>
          <p14:tracePt t="143393" x="2730500" y="6289675"/>
          <p14:tracePt t="143410" x="2720975" y="6289675"/>
          <p14:tracePt t="143426" x="2705100" y="6289675"/>
          <p14:tracePt t="143443" x="2695575" y="6296025"/>
          <p14:tracePt t="143460" x="2695575" y="6305550"/>
          <p14:tracePt t="143476" x="2695575" y="6340475"/>
          <p14:tracePt t="143493" x="2705100" y="6369050"/>
          <p14:tracePt t="143510" x="2724150" y="6400800"/>
          <p14:tracePt t="143528" x="2765425" y="6467475"/>
          <p14:tracePt t="143544" x="2774950" y="6496050"/>
          <p14:tracePt t="143560" x="2787650" y="6521450"/>
          <p14:tracePt t="143577" x="2813050" y="6562725"/>
          <p14:tracePt t="143593" x="2825750" y="6588125"/>
          <p14:tracePt t="143610" x="2835275" y="6616700"/>
          <p14:tracePt t="143626" x="2851150" y="6632575"/>
          <p14:tracePt t="143643" x="2867025" y="6642100"/>
          <p14:tracePt t="143660" x="2867025" y="6651625"/>
          <p14:tracePt t="143676" x="2873375" y="6673850"/>
          <p14:tracePt t="143694" x="2873375" y="6683375"/>
          <p14:tracePt t="143710" x="2876550" y="6692900"/>
          <p14:tracePt t="143727" x="2876550" y="6705600"/>
          <p14:tracePt t="143743" x="2876550" y="6718300"/>
          <p14:tracePt t="143760" x="2882900" y="6718300"/>
          <p14:tracePt t="143777" x="2895600" y="6718300"/>
          <p14:tracePt t="143793" x="2924175" y="6718300"/>
          <p14:tracePt t="143810" x="2962275" y="6718300"/>
          <p14:tracePt t="143826" x="3038475" y="6718300"/>
          <p14:tracePt t="143843" x="3092450" y="6718300"/>
          <p14:tracePt t="143860" x="3133725" y="6718300"/>
          <p14:tracePt t="143876" x="3197225" y="6708775"/>
          <p14:tracePt t="143893" x="3222625" y="6696075"/>
          <p14:tracePt t="143909" x="3260725" y="6683375"/>
          <p14:tracePt t="143926" x="3317875" y="6664325"/>
          <p14:tracePt t="143943" x="3355975" y="6645275"/>
          <p14:tracePt t="143961" x="3416300" y="6632575"/>
          <p14:tracePt t="143977" x="3448050" y="6632575"/>
          <p14:tracePt t="143993" x="3463925" y="6632575"/>
          <p14:tracePt t="144009" x="3473450" y="6632575"/>
          <p14:tracePt t="144026" x="3489325" y="6632575"/>
          <p14:tracePt t="144099" x="3492500" y="6632575"/>
          <p14:tracePt t="144119" x="3498850" y="663257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mo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0"/>
            <a:ext cx="3770312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10" descr="Qanun_Avicenna_N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928813"/>
            <a:ext cx="27241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12" descr="Fichier:IbnSina-Dushanb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951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13"/>
          <p:cNvSpPr txBox="1">
            <a:spLocks noChangeArrowheads="1"/>
          </p:cNvSpPr>
          <p:nvPr/>
        </p:nvSpPr>
        <p:spPr bwMode="auto">
          <a:xfrm>
            <a:off x="0" y="3789363"/>
            <a:ext cx="203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Le Canon </a:t>
            </a:r>
          </a:p>
          <a:p>
            <a:pPr eaLnBrk="1" hangingPunct="1"/>
            <a:r>
              <a:rPr lang="fr-FR" altLang="fr-FR" b="1"/>
              <a:t>en Médecine</a:t>
            </a:r>
          </a:p>
          <a:p>
            <a:pPr eaLnBrk="1" hangingPunct="1"/>
            <a:r>
              <a:rPr lang="fr-FR" altLang="fr-FR" b="1"/>
              <a:t>d’Avicenne</a:t>
            </a:r>
            <a:r>
              <a:rPr lang="fr-FR" altLang="fr-FR"/>
              <a:t> </a:t>
            </a:r>
          </a:p>
        </p:txBody>
      </p:sp>
      <p:sp>
        <p:nvSpPr>
          <p:cNvPr id="86022" name="Text Box 15"/>
          <p:cNvSpPr txBox="1">
            <a:spLocks noChangeArrowheads="1"/>
          </p:cNvSpPr>
          <p:nvPr/>
        </p:nvSpPr>
        <p:spPr bwMode="auto">
          <a:xfrm>
            <a:off x="6496050" y="5103813"/>
            <a:ext cx="2647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Illustration de plantes</a:t>
            </a:r>
          </a:p>
        </p:txBody>
      </p:sp>
      <p:sp>
        <p:nvSpPr>
          <p:cNvPr id="86023" name="Rectangle 6"/>
          <p:cNvSpPr>
            <a:spLocks noChangeArrowheads="1"/>
          </p:cNvSpPr>
          <p:nvPr/>
        </p:nvSpPr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Il servira de livre de </a:t>
            </a:r>
            <a:r>
              <a:rPr lang="fr-FR" altLang="fr-FR" b="1" u="sng"/>
              <a:t>base de l'enseignement de la médecine </a:t>
            </a:r>
            <a:r>
              <a:rPr lang="fr-FR" altLang="fr-FR" b="1"/>
              <a:t>en </a:t>
            </a:r>
            <a:r>
              <a:rPr lang="fr-FR" altLang="fr-FR" b="1">
                <a:solidFill>
                  <a:srgbClr val="C00000"/>
                </a:solidFill>
              </a:rPr>
              <a:t>Europe</a:t>
            </a:r>
            <a:r>
              <a:rPr lang="fr-FR" altLang="fr-FR" b="1"/>
              <a:t> jusqu'au </a:t>
            </a:r>
            <a:r>
              <a:rPr lang="fr-FR" altLang="fr-FR" b="1">
                <a:solidFill>
                  <a:srgbClr val="C00000"/>
                </a:solidFill>
              </a:rPr>
              <a:t>17</a:t>
            </a:r>
            <a:r>
              <a:rPr lang="fr-FR" altLang="fr-FR" b="1" baseline="30000">
                <a:solidFill>
                  <a:srgbClr val="C00000"/>
                </a:solidFill>
              </a:rPr>
              <a:t>ème</a:t>
            </a:r>
            <a:r>
              <a:rPr lang="fr-FR" altLang="fr-FR" b="1">
                <a:solidFill>
                  <a:srgbClr val="C00000"/>
                </a:solidFill>
              </a:rPr>
              <a:t> siècle</a:t>
            </a:r>
            <a:r>
              <a:rPr lang="fr-FR" altLang="fr-FR" b="1"/>
              <a:t>.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30"/>
    </mc:Choice>
    <mc:Fallback>
      <p:transition spd="slow" advTm="4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8" x="3422650" y="6597650"/>
          <p14:tracePt t="2874" x="3282950" y="6543675"/>
          <p14:tracePt t="2882" x="3140075" y="6499225"/>
          <p14:tracePt t="2894" x="2955925" y="6448425"/>
          <p14:tracePt t="2911" x="2235200" y="6254750"/>
          <p14:tracePt t="2929" x="1787525" y="6175375"/>
          <p14:tracePt t="2946" x="1209675" y="6137275"/>
          <p14:tracePt t="2980" x="692150" y="6181725"/>
          <p14:tracePt t="3013" x="212725" y="6315075"/>
          <p14:tracePt t="3030" x="69850" y="6378575"/>
          <p14:tracePt t="3447" x="241300" y="6105525"/>
          <p14:tracePt t="3465" x="314325" y="5765800"/>
          <p14:tracePt t="3478" x="358775" y="5413375"/>
          <p14:tracePt t="3495" x="371475" y="5083175"/>
          <p14:tracePt t="3511" x="355600" y="4876800"/>
          <p14:tracePt t="3531" x="301625" y="4641850"/>
          <p14:tracePt t="3561" x="215900" y="4410075"/>
          <p14:tracePt t="3595" x="139700" y="4254500"/>
          <p14:tracePt t="3612" x="130175" y="4225925"/>
          <p14:tracePt t="3628" x="117475" y="4216400"/>
          <p14:tracePt t="3930" x="161925" y="4225925"/>
          <p14:tracePt t="3937" x="231775" y="4235450"/>
          <p14:tracePt t="3945" x="301625" y="4235450"/>
          <p14:tracePt t="3961" x="431800" y="4213225"/>
          <p14:tracePt t="3978" x="574675" y="4156075"/>
          <p14:tracePt t="3994" x="777875" y="4003675"/>
          <p14:tracePt t="4011" x="869950" y="3924300"/>
          <p14:tracePt t="4044" x="1092200" y="3803650"/>
          <p14:tracePt t="4077" x="1193800" y="3775075"/>
          <p14:tracePt t="4094" x="1241425" y="3775075"/>
          <p14:tracePt t="4111" x="1250950" y="3775075"/>
          <p14:tracePt t="4127" x="1266825" y="3775075"/>
          <p14:tracePt t="4180" x="1260475" y="3775075"/>
          <p14:tracePt t="4188" x="1254125" y="3775075"/>
          <p14:tracePt t="4195" x="1247775" y="3787775"/>
          <p14:tracePt t="4211" x="1225550" y="3797300"/>
          <p14:tracePt t="4227" x="1177925" y="3825875"/>
          <p14:tracePt t="4244" x="1120775" y="3870325"/>
          <p14:tracePt t="4261" x="1095375" y="3895725"/>
          <p14:tracePt t="4277" x="1063625" y="3927475"/>
          <p14:tracePt t="4294" x="1038225" y="3956050"/>
          <p14:tracePt t="4311" x="1028700" y="3978275"/>
          <p14:tracePt t="4327" x="1006475" y="3990975"/>
          <p14:tracePt t="4344" x="987425" y="4003675"/>
          <p14:tracePt t="4361" x="977900" y="4013200"/>
          <p14:tracePt t="4378" x="965200" y="4029075"/>
          <p14:tracePt t="4395" x="946150" y="4044950"/>
          <p14:tracePt t="4411" x="936625" y="4051300"/>
          <p14:tracePt t="4429" x="920750" y="4064000"/>
          <p14:tracePt t="4445" x="904875" y="4073525"/>
          <p14:tracePt t="4461" x="895350" y="4083050"/>
          <p14:tracePt t="4478" x="885825" y="4089400"/>
          <p14:tracePt t="4566" x="885825" y="4095750"/>
          <p14:tracePt t="4587" x="885825" y="4098925"/>
          <p14:tracePt t="4594" x="889000" y="4098925"/>
          <p14:tracePt t="4611" x="904875" y="4105275"/>
          <p14:tracePt t="4627" x="939800" y="4105275"/>
          <p14:tracePt t="4644" x="1038225" y="4105275"/>
          <p14:tracePt t="4660" x="1177925" y="4121150"/>
          <p14:tracePt t="4678" x="1298575" y="4140200"/>
          <p14:tracePt t="4695" x="1412875" y="4184650"/>
          <p14:tracePt t="4711" x="1473200" y="4222750"/>
          <p14:tracePt t="4728" x="1501775" y="4257675"/>
          <p14:tracePt t="4744" x="1514475" y="4283075"/>
          <p14:tracePt t="4761" x="1517650" y="4302125"/>
          <p14:tracePt t="4778" x="1517650" y="4330700"/>
          <p14:tracePt t="4794" x="1530350" y="4352925"/>
          <p14:tracePt t="4811" x="1543050" y="4391025"/>
          <p14:tracePt t="4828" x="1562100" y="4460875"/>
          <p14:tracePt t="4844" x="1577975" y="4524375"/>
          <p14:tracePt t="4861" x="1597025" y="4562475"/>
          <p14:tracePt t="4878" x="1612900" y="4606925"/>
          <p14:tracePt t="4894" x="1619250" y="4629150"/>
          <p14:tracePt t="4911" x="1619250" y="4657725"/>
          <p14:tracePt t="4928" x="1619250" y="4689475"/>
          <p14:tracePt t="4944" x="1609725" y="4721225"/>
          <p14:tracePt t="4961" x="1600200" y="4730750"/>
          <p14:tracePt t="4979" x="1552575" y="4759325"/>
          <p14:tracePt t="4995" x="1508125" y="4781550"/>
          <p14:tracePt t="5011" x="1454150" y="4794250"/>
          <p14:tracePt t="5028" x="1390650" y="4806950"/>
          <p14:tracePt t="5044" x="1355725" y="4806950"/>
          <p14:tracePt t="5061" x="1311275" y="4806950"/>
          <p14:tracePt t="5078" x="1241425" y="4806950"/>
          <p14:tracePt t="5094" x="1196975" y="4806950"/>
          <p14:tracePt t="5111" x="1152525" y="4813300"/>
          <p14:tracePt t="5128" x="1104900" y="4813300"/>
          <p14:tracePt t="5144" x="1076325" y="4813300"/>
          <p14:tracePt t="5161" x="1054100" y="4813300"/>
          <p14:tracePt t="5163" x="1047750" y="4813300"/>
          <p14:tracePt t="5178" x="1038225" y="4813300"/>
          <p14:tracePt t="5194" x="1022350" y="4813300"/>
          <p14:tracePt t="5211" x="1003300" y="4813300"/>
          <p14:tracePt t="5228" x="974725" y="4813300"/>
          <p14:tracePt t="5244" x="965200" y="4813300"/>
          <p14:tracePt t="5260" x="955675" y="4813300"/>
          <p14:tracePt t="5278" x="942975" y="4813300"/>
          <p14:tracePt t="5294" x="927100" y="4813300"/>
          <p14:tracePt t="5311" x="904875" y="4813300"/>
          <p14:tracePt t="5327" x="869950" y="4813300"/>
          <p14:tracePt t="5344" x="847725" y="4832350"/>
          <p14:tracePt t="5361" x="838200" y="4841875"/>
          <p14:tracePt t="5378" x="815975" y="4854575"/>
          <p14:tracePt t="5395" x="806450" y="4864100"/>
          <p14:tracePt t="5411" x="796925" y="4879975"/>
          <p14:tracePt t="5427" x="781050" y="4895850"/>
          <p14:tracePt t="5444" x="765175" y="4905375"/>
          <p14:tracePt t="5461" x="755650" y="4914900"/>
          <p14:tracePt t="5477" x="752475" y="4927600"/>
          <p14:tracePt t="5520" x="752475" y="4930775"/>
          <p14:tracePt t="5542" x="752475" y="4937125"/>
          <p14:tracePt t="5578" x="752475" y="4940300"/>
          <p14:tracePt t="6762" x="790575" y="4886325"/>
          <p14:tracePt t="6768" x="866775" y="4743450"/>
          <p14:tracePt t="6777" x="930275" y="4552950"/>
          <p14:tracePt t="6812" x="1120775" y="3733800"/>
          <p14:tracePt t="6846" x="1158875" y="3232150"/>
          <p14:tracePt t="6863" x="1177925" y="2924175"/>
          <p14:tracePt t="6879" x="1177925" y="2762250"/>
          <p14:tracePt t="6894" x="1155700" y="2635250"/>
          <p14:tracePt t="6911" x="1130300" y="2435225"/>
          <p14:tracePt t="6927" x="1111250" y="2327275"/>
          <p14:tracePt t="6945" x="1095375" y="2232025"/>
          <p14:tracePt t="6961" x="1063625" y="2095500"/>
          <p14:tracePt t="6978" x="1050925" y="2009775"/>
          <p14:tracePt t="6994" x="1035050" y="1936750"/>
          <p14:tracePt t="7011" x="1006475" y="1835150"/>
          <p14:tracePt t="7028" x="1000125" y="1771650"/>
          <p14:tracePt t="7044" x="1000125" y="1711325"/>
          <p14:tracePt t="7061" x="1019175" y="1590675"/>
          <p14:tracePt t="7078" x="1031875" y="1527175"/>
          <p14:tracePt t="7094" x="1047750" y="1470025"/>
          <p14:tracePt t="7111" x="1066800" y="1381125"/>
          <p14:tracePt t="7128" x="1076325" y="1317625"/>
          <p14:tracePt t="7144" x="1089025" y="1263650"/>
          <p14:tracePt t="7161" x="1095375" y="1216025"/>
          <p14:tracePt t="7177" x="1101725" y="1193800"/>
          <p14:tracePt t="7194" x="1101725" y="1171575"/>
          <p14:tracePt t="7196" x="1101725" y="1152525"/>
          <p14:tracePt t="7211" x="1101725" y="1143000"/>
          <p14:tracePt t="7227" x="1101725" y="1133475"/>
          <p14:tracePt t="7244" x="1101725" y="1123950"/>
          <p14:tracePt t="7261" x="1101725" y="1101725"/>
          <p14:tracePt t="7312" x="1098550" y="1101725"/>
          <p14:tracePt t="7318" x="1095375" y="1104900"/>
          <p14:tracePt t="7327" x="1082675" y="1114425"/>
          <p14:tracePt t="7344" x="1073150" y="1130300"/>
          <p14:tracePt t="7361" x="1003300" y="1241425"/>
          <p14:tracePt t="7378" x="962025" y="1330325"/>
          <p14:tracePt t="7394" x="911225" y="1441450"/>
          <p14:tracePt t="7411" x="860425" y="1609725"/>
          <p14:tracePt t="7428" x="844550" y="1685925"/>
          <p14:tracePt t="7444" x="831850" y="1736725"/>
          <p14:tracePt t="7461" x="812800" y="1819275"/>
          <p14:tracePt t="7477" x="790575" y="1873250"/>
          <p14:tracePt t="7494" x="777875" y="1936750"/>
          <p14:tracePt t="7511" x="755650" y="2047875"/>
          <p14:tracePt t="7528" x="739775" y="2111375"/>
          <p14:tracePt t="7544" x="717550" y="2178050"/>
          <p14:tracePt t="7561" x="692150" y="2260600"/>
          <p14:tracePt t="7578" x="679450" y="2311400"/>
          <p14:tracePt t="7593" x="666750" y="2343150"/>
          <p14:tracePt t="7610" x="666750" y="2390775"/>
          <p14:tracePt t="7628" x="666750" y="2419350"/>
          <p14:tracePt t="7644" x="666750" y="2447925"/>
          <p14:tracePt t="7661" x="666750" y="2511425"/>
          <p14:tracePt t="7678" x="666750" y="2555875"/>
          <p14:tracePt t="7694" x="666750" y="2590800"/>
          <p14:tracePt t="7710" x="666750" y="2632075"/>
          <p14:tracePt t="7727" x="666750" y="2641600"/>
          <p14:tracePt t="7744" x="666750" y="2651125"/>
          <p14:tracePt t="7760" x="666750" y="2670175"/>
          <p14:tracePt t="7777" x="666750" y="2676525"/>
          <p14:tracePt t="7811" x="666750" y="2682875"/>
          <p14:tracePt t="8358" x="739775" y="2682875"/>
          <p14:tracePt t="8365" x="866775" y="2682875"/>
          <p14:tracePt t="8377" x="990600" y="2682875"/>
          <p14:tracePt t="8393" x="1473200" y="2651125"/>
          <p14:tracePt t="8414" x="1812925" y="2628900"/>
          <p14:tracePt t="8434" x="2365375" y="2625725"/>
          <p14:tracePt t="8460" x="3006725" y="2727325"/>
          <p14:tracePt t="8496" x="3575050" y="2905125"/>
          <p14:tracePt t="8513" x="3740150" y="2962275"/>
          <p14:tracePt t="8530" x="3870325" y="3003550"/>
          <p14:tracePt t="8544" x="4010025" y="3054350"/>
          <p14:tracePt t="8561" x="4095750" y="3076575"/>
          <p14:tracePt t="8577" x="4159250" y="3092450"/>
          <p14:tracePt t="8594" x="4238625" y="3098800"/>
          <p14:tracePt t="8610" x="4273550" y="3098800"/>
          <p14:tracePt t="8628" x="4318000" y="3098800"/>
          <p14:tracePt t="8644" x="4381500" y="3098800"/>
          <p14:tracePt t="8660" x="4425950" y="3089275"/>
          <p14:tracePt t="8678" x="4454525" y="3076575"/>
          <p14:tracePt t="8694" x="4498975" y="3051175"/>
          <p14:tracePt t="8711" x="4514850" y="3041650"/>
          <p14:tracePt t="8727" x="4537075" y="3019425"/>
          <p14:tracePt t="8729" x="4543425" y="2990850"/>
          <p14:tracePt t="8743" x="4559300" y="2905125"/>
          <p14:tracePt t="8760" x="4559300" y="2813050"/>
          <p14:tracePt t="8778" x="4559300" y="2743200"/>
          <p14:tracePt t="8795" x="4527550" y="2574925"/>
          <p14:tracePt t="8811" x="4486275" y="2444750"/>
          <p14:tracePt t="8828" x="4445000" y="2352675"/>
          <p14:tracePt t="8844" x="4362450" y="2222500"/>
          <p14:tracePt t="8861" x="4298950" y="2089150"/>
          <p14:tracePt t="8877" x="4248150" y="1965325"/>
          <p14:tracePt t="8894" x="4200525" y="1847850"/>
          <p14:tracePt t="8910" x="4162425" y="1781175"/>
          <p14:tracePt t="8927" x="4137025" y="1733550"/>
          <p14:tracePt t="8944" x="4111625" y="1682750"/>
          <p14:tracePt t="8960" x="4102100" y="1673225"/>
          <p14:tracePt t="8977" x="4092575" y="1657350"/>
          <p14:tracePt t="8994" x="4076700" y="1657350"/>
          <p14:tracePt t="9010" x="4048125" y="1651000"/>
          <p14:tracePt t="9028" x="4019550" y="1638300"/>
          <p14:tracePt t="9044" x="3930650" y="1631950"/>
          <p14:tracePt t="9061" x="3857625" y="1625600"/>
          <p14:tracePt t="9078" x="3778250" y="1625600"/>
          <p14:tracePt t="9094" x="3663950" y="1644650"/>
          <p14:tracePt t="9111" x="3600450" y="1666875"/>
          <p14:tracePt t="9127" x="3540125" y="1701800"/>
          <p14:tracePt t="9144" x="3444875" y="1752600"/>
          <p14:tracePt t="9160" x="3365500" y="1784350"/>
          <p14:tracePt t="9177" x="3298825" y="1812925"/>
          <p14:tracePt t="9194" x="3225800" y="1854200"/>
          <p14:tracePt t="9211" x="3178175" y="1873250"/>
          <p14:tracePt t="9229" x="3105150" y="1901825"/>
          <p14:tracePt t="9244" x="3041650" y="1914525"/>
          <p14:tracePt t="9261" x="3003550" y="1927225"/>
          <p14:tracePt t="9276" x="2949575" y="1939925"/>
          <p14:tracePt t="9293" x="2886075" y="1965325"/>
          <p14:tracePt t="9310" x="2847975" y="1978025"/>
          <p14:tracePt t="9327" x="2825750" y="1990725"/>
          <p14:tracePt t="9343" x="2781300" y="2009775"/>
          <p14:tracePt t="9360" x="2765425" y="2025650"/>
          <p14:tracePt t="9378" x="2746375" y="2041525"/>
          <p14:tracePt t="9394" x="2736850" y="2051050"/>
          <p14:tracePt t="9410" x="2720975" y="2060575"/>
          <p14:tracePt t="9427" x="2689225" y="2079625"/>
          <p14:tracePt t="9443" x="2654300" y="2098675"/>
          <p14:tracePt t="9460" x="2628900" y="2120900"/>
          <p14:tracePt t="9479" x="2603500" y="2165350"/>
          <p14:tracePt t="9494" x="2590800" y="2203450"/>
          <p14:tracePt t="9511" x="2578100" y="2241550"/>
          <p14:tracePt t="9528" x="2559050" y="2305050"/>
          <p14:tracePt t="9544" x="2559050" y="2355850"/>
          <p14:tracePt t="9560" x="2559050" y="2416175"/>
          <p14:tracePt t="9577" x="2562225" y="2486025"/>
          <p14:tracePt t="9593" x="2593975" y="2609850"/>
          <p14:tracePt t="9610" x="2603500" y="2682875"/>
          <p14:tracePt t="9628" x="2616200" y="2771775"/>
          <p14:tracePt t="9644" x="2616200" y="2828925"/>
          <p14:tracePt t="9661" x="2628900" y="2892425"/>
          <p14:tracePt t="9677" x="2651125" y="2984500"/>
          <p14:tracePt t="9693" x="2657475" y="3044825"/>
          <p14:tracePt t="9710" x="2663825" y="3098800"/>
          <p14:tracePt t="9727" x="2670175" y="3175000"/>
          <p14:tracePt t="9743" x="2670175" y="3235325"/>
          <p14:tracePt t="9761" x="2686050" y="3298825"/>
          <p14:tracePt t="9778" x="2686050" y="3384550"/>
          <p14:tracePt t="9794" x="2686050" y="3454400"/>
          <p14:tracePt t="9811" x="2686050" y="3536950"/>
          <p14:tracePt t="9827" x="2663825" y="3702050"/>
          <p14:tracePt t="9844" x="2647950" y="3797300"/>
          <p14:tracePt t="9860" x="2625725" y="3857625"/>
          <p14:tracePt t="9878" x="2619375" y="3867150"/>
          <p14:tracePt t="10306" x="2625725" y="3949700"/>
          <p14:tracePt t="10313" x="2625725" y="4016375"/>
          <p14:tracePt t="10327" x="2625725" y="4156075"/>
          <p14:tracePt t="10344" x="2625725" y="4292600"/>
          <p14:tracePt t="10361" x="2613025" y="4387850"/>
          <p14:tracePt t="10378" x="2581275" y="4502150"/>
          <p14:tracePt t="10411" x="2520950" y="4657725"/>
          <p14:tracePt t="10444" x="2447925" y="4892675"/>
          <p14:tracePt t="10460" x="2425700" y="4956175"/>
          <p14:tracePt t="10477" x="2406650" y="5029200"/>
          <p14:tracePt t="10493" x="2384425" y="5076825"/>
          <p14:tracePt t="10510" x="2374900" y="5099050"/>
          <p14:tracePt t="10527" x="2355850" y="5140325"/>
          <p14:tracePt t="10544" x="2343150" y="5165725"/>
          <p14:tracePt t="10561" x="2336800" y="5194300"/>
          <p14:tracePt t="10577" x="2336800" y="5219700"/>
          <p14:tracePt t="10593" x="2336800" y="5241925"/>
          <p14:tracePt t="10610" x="2346325" y="5267325"/>
          <p14:tracePt t="10627" x="2381250" y="5283200"/>
          <p14:tracePt t="10643" x="2425700" y="5302250"/>
          <p14:tracePt t="10660" x="2473325" y="5314950"/>
          <p14:tracePt t="10677" x="2555875" y="5343525"/>
          <p14:tracePt t="10693" x="2613025" y="5372100"/>
          <p14:tracePt t="10710" x="2679700" y="5403850"/>
          <p14:tracePt t="10727" x="2787650" y="5457825"/>
          <p14:tracePt t="10744" x="2886075" y="5489575"/>
          <p14:tracePt t="10761" x="2984500" y="5530850"/>
          <p14:tracePt t="10763" x="3022600" y="5546725"/>
          <p14:tracePt t="10777" x="3092450" y="5575300"/>
          <p14:tracePt t="10793" x="3165475" y="5591175"/>
          <p14:tracePt t="10812" x="3355975" y="5626100"/>
          <p14:tracePt t="10827" x="3502025" y="5626100"/>
          <p14:tracePt t="10844" x="3619500" y="5626100"/>
          <p14:tracePt t="10861" x="3813175" y="5626100"/>
          <p14:tracePt t="10877" x="3911600" y="5641975"/>
          <p14:tracePt t="10894" x="3981450" y="5641975"/>
          <p14:tracePt t="10911" x="4060825" y="5654675"/>
          <p14:tracePt t="10927" x="4124325" y="5667375"/>
          <p14:tracePt t="10943" x="4187825" y="5683250"/>
          <p14:tracePt t="10962" x="4270375" y="5695950"/>
          <p14:tracePt t="10977" x="4321175" y="5702300"/>
          <p14:tracePt t="10994" x="4359275" y="5708650"/>
          <p14:tracePt t="11011" x="4451350" y="5708650"/>
          <p14:tracePt t="11027" x="4524375" y="5708650"/>
          <p14:tracePt t="11044" x="4606925" y="5695950"/>
          <p14:tracePt t="11061" x="4711700" y="5657850"/>
          <p14:tracePt t="11077" x="4800600" y="5626100"/>
          <p14:tracePt t="11093" x="4889500" y="5584825"/>
          <p14:tracePt t="11111" x="5029200" y="5537200"/>
          <p14:tracePt t="11127" x="5095875" y="5499100"/>
          <p14:tracePt t="11144" x="5143500" y="5473700"/>
          <p14:tracePt t="11161" x="5187950" y="5426075"/>
          <p14:tracePt t="11177" x="5248275" y="5314950"/>
          <p14:tracePt t="11193" x="5302250" y="5168900"/>
          <p14:tracePt t="11211" x="5353050" y="4978400"/>
          <p14:tracePt t="11227" x="5372100" y="4826000"/>
          <p14:tracePt t="11244" x="5372100" y="4733925"/>
          <p14:tracePt t="11261" x="5372100" y="4657725"/>
          <p14:tracePt t="11277" x="5368925" y="4594225"/>
          <p14:tracePt t="11294" x="5353050" y="4508500"/>
          <p14:tracePt t="11310" x="5327650" y="4365625"/>
          <p14:tracePt t="11327" x="5295900" y="4289425"/>
          <p14:tracePt t="11343" x="5264150" y="4200525"/>
          <p14:tracePt t="11361" x="5207000" y="4029075"/>
          <p14:tracePt t="11377" x="5156200" y="3927475"/>
          <p14:tracePt t="11394" x="5099050" y="3848100"/>
          <p14:tracePt t="11411" x="5048250" y="3759200"/>
          <p14:tracePt t="11427" x="5010150" y="3702050"/>
          <p14:tracePt t="11444" x="4965700" y="3632200"/>
          <p14:tracePt t="11460" x="4918075" y="3562350"/>
          <p14:tracePt t="11868" x="4924425" y="3492500"/>
          <p14:tracePt t="11875" x="4924425" y="3403600"/>
          <p14:tracePt t="11882" x="4924425" y="3321050"/>
          <p14:tracePt t="11893" x="4924425" y="3263900"/>
          <p14:tracePt t="11927" x="4895850" y="3048000"/>
          <p14:tracePt t="11961" x="4870450" y="2933700"/>
          <p14:tracePt t="11978" x="4864100" y="2905125"/>
          <p14:tracePt t="11994" x="4864100" y="2895600"/>
          <p14:tracePt t="12011" x="4851400" y="2879725"/>
          <p14:tracePt t="12027" x="4848225" y="2863850"/>
          <p14:tracePt t="12043" x="4848225" y="2854325"/>
          <p14:tracePt t="12060" x="4841875" y="2854325"/>
          <p14:tracePt t="12147" x="4845050" y="2851150"/>
          <p14:tracePt t="12154" x="4848225" y="2844800"/>
          <p14:tracePt t="12161" x="4860925" y="2838450"/>
          <p14:tracePt t="12176" x="4876800" y="2828925"/>
          <p14:tracePt t="12194" x="4899025" y="2813050"/>
          <p14:tracePt t="12210" x="4933950" y="2794000"/>
          <p14:tracePt t="12227" x="4949825" y="2784475"/>
          <p14:tracePt t="12244" x="4965700" y="2771775"/>
          <p14:tracePt t="12261" x="4981575" y="2752725"/>
          <p14:tracePt t="12277" x="5003800" y="2740025"/>
          <p14:tracePt t="12295" x="5038725" y="2724150"/>
          <p14:tracePt t="12310" x="5080000" y="2695575"/>
          <p14:tracePt t="12327" x="5118100" y="2670175"/>
          <p14:tracePt t="12343" x="5184775" y="2625725"/>
          <p14:tracePt t="12360" x="5286375" y="2549525"/>
          <p14:tracePt t="12377" x="5356225" y="2501900"/>
          <p14:tracePt t="12393" x="5457825" y="2432050"/>
          <p14:tracePt t="12411" x="5683250" y="2276475"/>
          <p14:tracePt t="12427" x="5810250" y="2165350"/>
          <p14:tracePt t="12445" x="6086475" y="2003425"/>
          <p14:tracePt t="12461" x="6273800" y="1946275"/>
          <p14:tracePt t="12477" x="6473825" y="1879600"/>
          <p14:tracePt t="12493" x="6692900" y="1841500"/>
          <p14:tracePt t="12510" x="7048500" y="1803400"/>
          <p14:tracePt t="12527" x="7242175" y="1784350"/>
          <p14:tracePt t="12544" x="7543800" y="1739900"/>
          <p14:tracePt t="12560" x="7718425" y="1692275"/>
          <p14:tracePt t="12577" x="7861300" y="1647825"/>
          <p14:tracePt t="12595" x="8077200" y="1555750"/>
          <p14:tracePt t="12610" x="8197850" y="1514475"/>
          <p14:tracePt t="12627" x="8286750" y="1482725"/>
          <p14:tracePt t="12645" x="8416925" y="1425575"/>
          <p14:tracePt t="12660" x="8493125" y="1393825"/>
          <p14:tracePt t="12677" x="8562975" y="1355725"/>
          <p14:tracePt t="12694" x="8626475" y="1285875"/>
          <p14:tracePt t="12710" x="8661400" y="1238250"/>
          <p14:tracePt t="12726" x="8680450" y="1206500"/>
          <p14:tracePt t="12744" x="8696325" y="1171575"/>
          <p14:tracePt t="12760" x="8702675" y="1162050"/>
          <p14:tracePt t="12777" x="8702675" y="1152525"/>
          <p14:tracePt t="12794" x="8699500" y="1136650"/>
          <p14:tracePt t="12810" x="8689975" y="1123950"/>
          <p14:tracePt t="12827" x="8667750" y="1111250"/>
          <p14:tracePt t="12844" x="8562975" y="1073150"/>
          <p14:tracePt t="12860" x="8470900" y="1025525"/>
          <p14:tracePt t="12876" x="8347075" y="952500"/>
          <p14:tracePt t="12894" x="8096250" y="831850"/>
          <p14:tracePt t="12911" x="7931150" y="768350"/>
          <p14:tracePt t="12927" x="7740650" y="711200"/>
          <p14:tracePt t="12944" x="7527925" y="657225"/>
          <p14:tracePt t="12960" x="7423150" y="641350"/>
          <p14:tracePt t="12977" x="7292975" y="625475"/>
          <p14:tracePt t="12994" x="7146925" y="590550"/>
          <p14:tracePt t="13010" x="7073900" y="577850"/>
          <p14:tracePt t="13027" x="6997700" y="561975"/>
          <p14:tracePt t="13043" x="6886575" y="539750"/>
          <p14:tracePt t="13060" x="6810375" y="517525"/>
          <p14:tracePt t="13076" x="6746875" y="504825"/>
          <p14:tracePt t="13094" x="6654800" y="476250"/>
          <p14:tracePt t="13110" x="6591300" y="460375"/>
          <p14:tracePt t="13126" x="6521450" y="422275"/>
          <p14:tracePt t="13143" x="6423025" y="403225"/>
          <p14:tracePt t="13160" x="6384925" y="390525"/>
          <p14:tracePt t="13177" x="6321425" y="374650"/>
          <p14:tracePt t="13194" x="6226175" y="374650"/>
          <p14:tracePt t="13210" x="6108700" y="387350"/>
          <p14:tracePt t="13227" x="6013450" y="403225"/>
          <p14:tracePt t="13244" x="5905500" y="450850"/>
          <p14:tracePt t="13260" x="5838825" y="488950"/>
          <p14:tracePt t="13277" x="5781675" y="517525"/>
          <p14:tracePt t="13294" x="5705475" y="565150"/>
          <p14:tracePt t="13310" x="5648325" y="590550"/>
          <p14:tracePt t="13326" x="5578475" y="638175"/>
          <p14:tracePt t="13344" x="5486400" y="733425"/>
          <p14:tracePt t="13360" x="5410200" y="825500"/>
          <p14:tracePt t="13377" x="5340350" y="917575"/>
          <p14:tracePt t="13393" x="5254625" y="1104900"/>
          <p14:tracePt t="13410" x="5226050" y="1231900"/>
          <p14:tracePt t="13426" x="5210175" y="1330325"/>
          <p14:tracePt t="13444" x="5203825" y="1492250"/>
          <p14:tracePt t="13460" x="5203825" y="1597025"/>
          <p14:tracePt t="13477" x="5203825" y="1711325"/>
          <p14:tracePt t="13494" x="5216525" y="1889125"/>
          <p14:tracePt t="13510" x="5235575" y="2028825"/>
          <p14:tracePt t="13526" x="5251450" y="2168525"/>
          <p14:tracePt t="13543" x="5260975" y="2343150"/>
          <p14:tracePt t="13560" x="5260975" y="2479675"/>
          <p14:tracePt t="13577" x="5260975" y="2584450"/>
          <p14:tracePt t="13594" x="5260975" y="2711450"/>
          <p14:tracePt t="13610" x="5260975" y="2816225"/>
          <p14:tracePt t="13627" x="5260975" y="2921000"/>
          <p14:tracePt t="13643" x="5260975" y="3048000"/>
          <p14:tracePt t="13660" x="5260975" y="3130550"/>
          <p14:tracePt t="13676" x="5260975" y="3200400"/>
          <p14:tracePt t="13693" x="5260975" y="3327400"/>
          <p14:tracePt t="13710" x="5260975" y="3397250"/>
          <p14:tracePt t="13727" x="5260975" y="3451225"/>
          <p14:tracePt t="13744" x="5260975" y="3556000"/>
          <p14:tracePt t="13760" x="5260975" y="3625850"/>
          <p14:tracePt t="13777" x="5283200" y="3711575"/>
          <p14:tracePt t="13793" x="5305425" y="3813175"/>
          <p14:tracePt t="13810" x="5318125" y="3867150"/>
          <p14:tracePt t="13827" x="5334000" y="3940175"/>
          <p14:tracePt t="13844" x="5356225" y="4041775"/>
          <p14:tracePt t="13861" x="5362575" y="4076700"/>
          <p14:tracePt t="13878" x="5381625" y="4140200"/>
          <p14:tracePt t="13894" x="5394325" y="4194175"/>
          <p14:tracePt t="13910" x="5416550" y="4248150"/>
          <p14:tracePt t="13926" x="5429250" y="4311650"/>
          <p14:tracePt t="13943" x="5448300" y="4384675"/>
          <p14:tracePt t="13960" x="5461000" y="4429125"/>
          <p14:tracePt t="13978" x="5486400" y="4464050"/>
          <p14:tracePt t="13994" x="5499100" y="4495800"/>
          <p14:tracePt t="14010" x="5502275" y="4518025"/>
          <p14:tracePt t="14028" x="5514975" y="4546600"/>
          <p14:tracePt t="14043" x="5524500" y="4562475"/>
          <p14:tracePt t="14060" x="5537200" y="4568825"/>
          <p14:tracePt t="14076" x="5546725" y="4578350"/>
          <p14:tracePt t="14093" x="5556250" y="4578350"/>
          <p14:tracePt t="14110" x="5565775" y="4578350"/>
          <p14:tracePt t="14128" x="5600700" y="4565650"/>
          <p14:tracePt t="14144" x="5629275" y="4552950"/>
          <p14:tracePt t="14161" x="5683250" y="4533900"/>
          <p14:tracePt t="14177" x="5768975" y="4518025"/>
          <p14:tracePt t="14193" x="5934075" y="4508500"/>
          <p14:tracePt t="14210" x="5994400" y="4508500"/>
          <p14:tracePt t="14228" x="6111875" y="4502150"/>
          <p14:tracePt t="14244" x="6216650" y="4502150"/>
          <p14:tracePt t="14261" x="6321425" y="4502150"/>
          <p14:tracePt t="14278" x="6426200" y="4502150"/>
          <p14:tracePt t="14294" x="6505575" y="4502150"/>
          <p14:tracePt t="14310" x="6610350" y="4502150"/>
          <p14:tracePt t="14327" x="6727825" y="4502150"/>
          <p14:tracePt t="14343" x="6762750" y="4502150"/>
          <p14:tracePt t="14360" x="6794500" y="4502150"/>
          <p14:tracePt t="14378" x="6807200" y="4502150"/>
          <p14:tracePt t="14394" x="6816725" y="4505325"/>
          <p14:tracePt t="14428" x="6816725" y="4514850"/>
          <p14:tracePt t="14443" x="6816725" y="4533900"/>
          <p14:tracePt t="14785" x="6870700" y="4549775"/>
          <p14:tracePt t="14795" x="6940550" y="4559300"/>
          <p14:tracePt t="14802" x="7023100" y="4578350"/>
          <p14:tracePt t="14827" x="7305675" y="4622800"/>
          <p14:tracePt t="14860" x="7613650" y="4622800"/>
          <p14:tracePt t="14877" x="7778750" y="4606925"/>
          <p14:tracePt t="14893" x="7861300" y="4600575"/>
          <p14:tracePt t="14910" x="7921625" y="4594225"/>
          <p14:tracePt t="14927" x="8001000" y="4587875"/>
          <p14:tracePt t="14944" x="8039100" y="4581525"/>
          <p14:tracePt t="14961" x="8067675" y="4575175"/>
          <p14:tracePt t="14977" x="8121650" y="4568825"/>
          <p14:tracePt t="14994" x="8153400" y="4568825"/>
          <p14:tracePt t="15010" x="8188325" y="4562475"/>
          <p14:tracePt t="15027" x="8223250" y="4549775"/>
          <p14:tracePt t="15043" x="8251825" y="4549775"/>
          <p14:tracePt t="15060" x="8267700" y="4546600"/>
          <p14:tracePt t="15076" x="8289925" y="4537075"/>
          <p14:tracePt t="15093" x="8305800" y="4524375"/>
          <p14:tracePt t="15110" x="8321675" y="4514850"/>
          <p14:tracePt t="15127" x="8362950" y="4489450"/>
          <p14:tracePt t="15143" x="8388350" y="4479925"/>
          <p14:tracePt t="15160" x="8416925" y="4460875"/>
          <p14:tracePt t="15177" x="8455025" y="4416425"/>
          <p14:tracePt t="15193" x="8496300" y="4365625"/>
          <p14:tracePt t="15210" x="8521700" y="4327525"/>
          <p14:tracePt t="15227" x="8585200" y="4251325"/>
          <p14:tracePt t="15243" x="8645525" y="4149725"/>
          <p14:tracePt t="15260" x="8705850" y="4038600"/>
          <p14:tracePt t="15276" x="8756650" y="3889375"/>
          <p14:tracePt t="15293" x="8797925" y="3768725"/>
          <p14:tracePt t="15310" x="8836025" y="3613150"/>
          <p14:tracePt t="15312" x="8851900" y="3543300"/>
          <p14:tracePt t="15326" x="8877300" y="3444875"/>
          <p14:tracePt t="15343" x="8877300" y="3330575"/>
          <p14:tracePt t="15360" x="8886825" y="3225800"/>
          <p14:tracePt t="15376" x="8886825" y="3086100"/>
          <p14:tracePt t="15393" x="8893175" y="3022600"/>
          <p14:tracePt t="15410" x="8893175" y="2930525"/>
          <p14:tracePt t="15426" x="8899525" y="2724150"/>
          <p14:tracePt t="15443" x="8899525" y="2628900"/>
          <p14:tracePt t="15460" x="8899525" y="2536825"/>
          <p14:tracePt t="15476" x="8880475" y="2371725"/>
          <p14:tracePt t="15493" x="8858250" y="2295525"/>
          <p14:tracePt t="15510" x="8842375" y="2232025"/>
          <p14:tracePt t="15526" x="8823325" y="2149475"/>
          <p14:tracePt t="15543" x="8782050" y="2060575"/>
          <p14:tracePt t="15560" x="8747125" y="1939925"/>
          <p14:tracePt t="15576" x="8680450" y="1800225"/>
          <p14:tracePt t="15593" x="8636000" y="1730375"/>
          <p14:tracePt t="15611" x="8556625" y="1619250"/>
          <p14:tracePt t="15626" x="8502650" y="1558925"/>
          <p14:tracePt t="15643" x="8448675" y="1489075"/>
          <p14:tracePt t="15661" x="8391525" y="1419225"/>
          <p14:tracePt t="15677" x="8366125" y="1377950"/>
          <p14:tracePt t="15693" x="8340725" y="1346200"/>
          <p14:tracePt t="15711" x="8296275" y="1289050"/>
          <p14:tracePt t="15726" x="8261350" y="1247775"/>
          <p14:tracePt t="15743" x="8239125" y="1222375"/>
          <p14:tracePt t="15760" x="8213725" y="1190625"/>
          <p14:tracePt t="15777" x="8175625" y="1162050"/>
          <p14:tracePt t="15793" x="8159750" y="1152525"/>
          <p14:tracePt t="15810" x="8134350" y="1123950"/>
          <p14:tracePt t="15826" x="8124825" y="1114425"/>
          <p14:tracePt t="15843" x="8115300" y="1104900"/>
          <p14:tracePt t="15861" x="8093075" y="1082675"/>
          <p14:tracePt t="15876" x="8083550" y="1082675"/>
          <p14:tracePt t="15894" x="8074025" y="1082675"/>
          <p14:tracePt t="15911" x="8054975" y="1082675"/>
          <p14:tracePt t="15927" x="8039100" y="1082675"/>
          <p14:tracePt t="15944" x="8029575" y="1082675"/>
          <p14:tracePt t="15961" x="8013700" y="1079500"/>
          <p14:tracePt t="15977" x="8004175" y="1073150"/>
          <p14:tracePt t="15994" x="7988300" y="1069975"/>
          <p14:tracePt t="16011" x="7975600" y="1060450"/>
          <p14:tracePt t="16027" x="7966075" y="1054100"/>
          <p14:tracePt t="16044" x="7956550" y="1050925"/>
          <p14:tracePt t="16061" x="7934325" y="1044575"/>
          <p14:tracePt t="16077" x="7924800" y="1028700"/>
          <p14:tracePt t="16093" x="7915275" y="1025525"/>
          <p14:tracePt t="16110" x="7908925" y="1019175"/>
          <p14:tracePt t="16126" x="7905750" y="1009650"/>
          <p14:tracePt t="16143" x="7899400" y="1003300"/>
          <p14:tracePt t="16161" x="7880350" y="984250"/>
          <p14:tracePt t="16177" x="7870825" y="974725"/>
          <p14:tracePt t="16194" x="7861300" y="965200"/>
          <p14:tracePt t="16211" x="7839075" y="949325"/>
          <p14:tracePt t="16227" x="7829550" y="933450"/>
          <p14:tracePt t="16243" x="7823200" y="923925"/>
          <p14:tracePt t="16260" x="7823200" y="914400"/>
          <p14:tracePt t="16296" x="7820025" y="914400"/>
          <p14:tracePt t="16311" x="7810500" y="914400"/>
          <p14:tracePt t="16326" x="7800975" y="914400"/>
          <p14:tracePt t="16344" x="7772400" y="914400"/>
          <p14:tracePt t="16359" x="7708900" y="923925"/>
          <p14:tracePt t="16376" x="7654925" y="936625"/>
          <p14:tracePt t="16393" x="7616825" y="955675"/>
          <p14:tracePt t="16410" x="7534275" y="996950"/>
          <p14:tracePt t="16426" x="7432675" y="1041400"/>
          <p14:tracePt t="16443" x="7343775" y="1073150"/>
          <p14:tracePt t="16460" x="7213600" y="1152525"/>
          <p14:tracePt t="16476" x="7089775" y="1216025"/>
          <p14:tracePt t="16494" x="6985000" y="1285875"/>
          <p14:tracePt t="16510" x="6832600" y="1368425"/>
          <p14:tracePt t="16527" x="6743700" y="1409700"/>
          <p14:tracePt t="16544" x="6632575" y="1460500"/>
          <p14:tracePt t="16561" x="6429375" y="1524000"/>
          <p14:tracePt t="16577" x="6305550" y="1574800"/>
          <p14:tracePt t="16594" x="6153150" y="1612900"/>
          <p14:tracePt t="16610" x="5940425" y="1673225"/>
          <p14:tracePt t="16627" x="5829300" y="1708150"/>
          <p14:tracePt t="16644" x="5708650" y="1762125"/>
          <p14:tracePt t="16660" x="5578475" y="1825625"/>
          <p14:tracePt t="16676" x="5508625" y="1863725"/>
          <p14:tracePt t="16693" x="5457825" y="1914525"/>
          <p14:tracePt t="16710" x="5365750" y="2057400"/>
          <p14:tracePt t="16726" x="5305425" y="2159000"/>
          <p14:tracePt t="16743" x="5273675" y="2279650"/>
          <p14:tracePt t="16760" x="5245100" y="2546350"/>
          <p14:tracePt t="16777" x="5260975" y="2730500"/>
          <p14:tracePt t="16794" x="5308600" y="2965450"/>
          <p14:tracePt t="16810" x="5413375" y="3270250"/>
          <p14:tracePt t="16826" x="5499100" y="3479800"/>
          <p14:tracePt t="16845" x="5619750" y="3689350"/>
          <p14:tracePt t="16860" x="5670550" y="3813175"/>
          <p14:tracePt t="16876" x="5727700" y="3905250"/>
          <p14:tracePt t="16894" x="5759450" y="3981450"/>
          <p14:tracePt t="16910" x="5803900" y="4067175"/>
          <p14:tracePt t="16927" x="5813425" y="4089400"/>
          <p14:tracePt t="16943" x="5826125" y="4121150"/>
          <p14:tracePt t="16960" x="5826125" y="4133850"/>
          <p14:tracePt t="16976" x="5826125" y="4143375"/>
          <p14:tracePt t="16993" x="5826125" y="4152900"/>
          <p14:tracePt t="17009" x="5826125" y="4175125"/>
          <p14:tracePt t="17074" x="5826125" y="4178300"/>
          <p14:tracePt t="17145" x="5826125" y="4184650"/>
          <p14:tracePt t="17188" x="5826125" y="4187825"/>
          <p14:tracePt t="17210" x="5826125" y="4194175"/>
          <p14:tracePt t="17238" x="5826125" y="4197350"/>
          <p14:tracePt t="17245" x="5826125" y="4203700"/>
          <p14:tracePt t="17260" x="5826125" y="4213225"/>
          <p14:tracePt t="17277" x="5826125" y="4219575"/>
          <p14:tracePt t="17294" x="5826125" y="4229100"/>
          <p14:tracePt t="17310" x="5826125" y="4238625"/>
          <p14:tracePt t="17327" x="5813425" y="4267200"/>
          <p14:tracePt t="17344" x="5775325" y="4318000"/>
          <p14:tracePt t="17360" x="5740400" y="4365625"/>
          <p14:tracePt t="17377" x="5657850" y="4432300"/>
          <p14:tracePt t="17393" x="5578475" y="4489450"/>
          <p14:tracePt t="17410" x="5445125" y="4581525"/>
          <p14:tracePt t="17427" x="5353050" y="4629150"/>
          <p14:tracePt t="17444" x="5191125" y="4708525"/>
          <p14:tracePt t="17460" x="5105400" y="4740275"/>
          <p14:tracePt t="17477" x="5029200" y="4756150"/>
          <p14:tracePt t="17494" x="4914900" y="4784725"/>
          <p14:tracePt t="17510" x="4848225" y="4813300"/>
          <p14:tracePt t="17527" x="4791075" y="4841875"/>
          <p14:tracePt t="17543" x="4730750" y="4879975"/>
          <p14:tracePt t="17560" x="4708525" y="4905375"/>
          <p14:tracePt t="17576" x="4683125" y="4930775"/>
          <p14:tracePt t="17594" x="4670425" y="4972050"/>
          <p14:tracePt t="17610" x="4670425" y="4991100"/>
          <p14:tracePt t="18065" x="4606925" y="4962525"/>
          <p14:tracePt t="18072" x="4473575" y="4930775"/>
          <p14:tracePt t="18079" x="4311650" y="4883150"/>
          <p14:tracePt t="18094" x="3962400" y="4851400"/>
          <p14:tracePt t="18110" x="3559175" y="4838700"/>
          <p14:tracePt t="18126" x="3041650" y="4848225"/>
          <p14:tracePt t="18161" x="1816100" y="5010150"/>
          <p14:tracePt t="18194" x="841375" y="5210175"/>
          <p14:tracePt t="18211" x="606425" y="5280025"/>
          <p14:tracePt t="18227" x="342900" y="5340350"/>
          <p14:tracePt t="18243" x="73025" y="5435600"/>
          <p14:tracePt t="19738" x="146050" y="6492875"/>
          <p14:tracePt t="19752" x="203200" y="6521450"/>
          <p14:tracePt t="20084" x="155575" y="6461125"/>
          <p14:tracePt t="20093" x="136525" y="6448425"/>
          <p14:tracePt t="20109" x="88900" y="6423025"/>
          <p14:tracePt t="20126" x="44450" y="6391275"/>
          <p14:tracePt t="20143" x="22225" y="6378575"/>
          <p14:tracePt t="20159" x="12700" y="6369050"/>
          <p14:tracePt t="20333" x="3175" y="6343650"/>
          <p14:tracePt t="20340" x="6350" y="6343650"/>
          <p14:tracePt t="20347" x="12700" y="6343650"/>
          <p14:tracePt t="20359" x="15875" y="6343650"/>
          <p14:tracePt t="20376" x="31750" y="6343650"/>
          <p14:tracePt t="20392" x="47625" y="6343650"/>
          <p14:tracePt t="20410" x="66675" y="6343650"/>
          <p14:tracePt t="20426" x="88900" y="6343650"/>
          <p14:tracePt t="20443" x="133350" y="6343650"/>
          <p14:tracePt t="20459" x="168275" y="6343650"/>
          <p14:tracePt t="20476" x="234950" y="6365875"/>
          <p14:tracePt t="20492" x="279400" y="6372225"/>
          <p14:tracePt t="20510" x="327025" y="6378575"/>
          <p14:tracePt t="20526" x="355600" y="6378575"/>
          <p14:tracePt t="20543" x="377825" y="6378575"/>
          <p14:tracePt t="20561" x="419100" y="6397625"/>
          <p14:tracePt t="21874" x="454025" y="6397625"/>
          <p14:tracePt t="21881" x="479425" y="6394450"/>
          <p14:tracePt t="21892" x="517525" y="6394450"/>
          <p14:tracePt t="21909" x="612775" y="6394450"/>
          <p14:tracePt t="21926" x="692150" y="6394450"/>
          <p14:tracePt t="21942" x="796925" y="6394450"/>
          <p14:tracePt t="21976" x="984250" y="6394450"/>
          <p14:tracePt t="22010" x="1219200" y="6394450"/>
          <p14:tracePt t="22026" x="1289050" y="6394450"/>
          <p14:tracePt t="22043" x="1393825" y="6394450"/>
          <p14:tracePt t="22059" x="1454150" y="6394450"/>
          <p14:tracePt t="22076" x="1504950" y="6394450"/>
          <p14:tracePt t="22094" x="1590675" y="6394450"/>
          <p14:tracePt t="22109" x="1625600" y="6394450"/>
          <p14:tracePt t="22125" x="1654175" y="6394450"/>
          <p14:tracePt t="22143" x="1676400" y="6394450"/>
          <p14:tracePt t="22159" x="1717675" y="6388100"/>
          <p14:tracePt t="22176" x="1739900" y="6381750"/>
          <p14:tracePt t="22192" x="1778000" y="6381750"/>
          <p14:tracePt t="22209" x="1825625" y="6381750"/>
          <p14:tracePt t="22225" x="1847850" y="6381750"/>
          <p14:tracePt t="22243" x="1873250" y="6381750"/>
          <p14:tracePt t="22259" x="1882775" y="6381750"/>
          <p14:tracePt t="22276" x="1892300" y="6381750"/>
          <p14:tracePt t="22293" x="1898650" y="6381750"/>
          <p14:tracePt t="22401" x="1895475" y="6381750"/>
          <p14:tracePt t="22408" x="1892300" y="6388100"/>
          <p14:tracePt t="22415" x="1885950" y="6391275"/>
          <p14:tracePt t="22425" x="1882775" y="6397625"/>
          <p14:tracePt t="22443" x="1860550" y="6407150"/>
          <p14:tracePt t="22459" x="1851025" y="6407150"/>
          <p14:tracePt t="22476" x="1835150" y="6407150"/>
          <p14:tracePt t="22493" x="1793875" y="6413500"/>
          <p14:tracePt t="22509" x="1765300" y="6419850"/>
          <p14:tracePt t="22526" x="1720850" y="6426200"/>
          <p14:tracePt t="22543" x="1641475" y="6432550"/>
          <p14:tracePt t="22559" x="1597025" y="6432550"/>
          <p14:tracePt t="22576" x="1552575" y="6432550"/>
          <p14:tracePt t="22594" x="1492250" y="6432550"/>
          <p14:tracePt t="22610" x="1454150" y="6432550"/>
          <p14:tracePt t="22626" x="1409700" y="6432550"/>
          <p14:tracePt t="22644" x="1368425" y="6423025"/>
          <p14:tracePt t="22660" x="1352550" y="6423025"/>
          <p14:tracePt t="22676" x="1343025" y="6423025"/>
          <p14:tracePt t="22693" x="1323975" y="6423025"/>
          <p14:tracePt t="22709" x="1314450" y="6423025"/>
          <p14:tracePt t="22726" x="1308100" y="6423025"/>
          <p14:tracePt t="22743" x="1304925" y="6419850"/>
          <p14:tracePt t="22759" x="1295400" y="6413500"/>
          <p14:tracePt t="22776" x="1289050" y="6403975"/>
          <p14:tracePt t="22792" x="1285875" y="6403975"/>
          <p14:tracePt t="23079" x="1298575" y="6407150"/>
          <p14:tracePt t="23087" x="1301750" y="6410325"/>
          <p14:tracePt t="23097" x="1314450" y="6416675"/>
          <p14:tracePt t="23110" x="1323975" y="6419850"/>
          <p14:tracePt t="23126" x="1333500" y="6419850"/>
          <p14:tracePt t="23143" x="1352550" y="6426200"/>
          <p14:tracePt t="23176" x="1374775" y="6432550"/>
          <p14:tracePt t="23210" x="1403350" y="6432550"/>
          <p14:tracePt t="23226" x="1412875" y="6432550"/>
          <p14:tracePt t="23242" x="1428750" y="6432550"/>
          <p14:tracePt t="23259" x="1438275" y="6442075"/>
          <p14:tracePt t="23276" x="1454150" y="6442075"/>
          <p14:tracePt t="23292" x="1479550" y="6442075"/>
          <p14:tracePt t="23310" x="1501775" y="6442075"/>
          <p14:tracePt t="23326" x="1511300" y="6442075"/>
          <p14:tracePt t="23343" x="1536700" y="6442075"/>
          <p14:tracePt t="23360" x="1555750" y="6442075"/>
          <p14:tracePt t="23377" x="1571625" y="6442075"/>
          <p14:tracePt t="23392" x="1612900" y="6442075"/>
          <p14:tracePt t="23409" x="1628775" y="6442075"/>
          <p14:tracePt t="23425" x="1644650" y="6442075"/>
          <p14:tracePt t="23442" x="1682750" y="6442075"/>
          <p14:tracePt t="23459" x="1704975" y="6442075"/>
          <p14:tracePt t="23476" x="1733550" y="6442075"/>
          <p14:tracePt t="23493" x="1790700" y="6442075"/>
          <p14:tracePt t="23510" x="1819275" y="6442075"/>
          <p14:tracePt t="23526" x="1863725" y="6448425"/>
          <p14:tracePt t="23543" x="1943100" y="6454775"/>
          <p14:tracePt t="23559" x="2003425" y="6461125"/>
          <p14:tracePt t="23576" x="2063750" y="6470650"/>
          <p14:tracePt t="23592" x="2136775" y="6477000"/>
          <p14:tracePt t="23610" x="2181225" y="6483350"/>
          <p14:tracePt t="23628" x="2244725" y="6496050"/>
          <p14:tracePt t="23643" x="2295525" y="6508750"/>
          <p14:tracePt t="23659" x="2349500" y="6515100"/>
          <p14:tracePt t="23675" x="2419350" y="6515100"/>
          <p14:tracePt t="23692" x="2514600" y="6515100"/>
          <p14:tracePt t="23709" x="2574925" y="6515100"/>
          <p14:tracePt t="23726" x="2660650" y="6515100"/>
          <p14:tracePt t="23742" x="2730500" y="6515100"/>
          <p14:tracePt t="23759" x="2787650" y="6515100"/>
          <p14:tracePt t="23775" x="2841625" y="6521450"/>
          <p14:tracePt t="23792" x="2917825" y="6521450"/>
          <p14:tracePt t="23809" x="2978150" y="6521450"/>
          <p14:tracePt t="23825" x="3038475" y="6521450"/>
          <p14:tracePt t="23842" x="3108325" y="6521450"/>
          <p14:tracePt t="23860" x="3136900" y="6521450"/>
          <p14:tracePt t="23877" x="3178175" y="6521450"/>
          <p14:tracePt t="23893" x="3200400" y="6521450"/>
          <p14:tracePt t="23910" x="3228975" y="6521450"/>
          <p14:tracePt t="23927" x="3260725" y="6521450"/>
          <p14:tracePt t="23942" x="3292475" y="6521450"/>
          <p14:tracePt t="23959" x="3311525" y="6521450"/>
          <p14:tracePt t="23976" x="3352800" y="6521450"/>
          <p14:tracePt t="23993" x="3375025" y="6521450"/>
          <p14:tracePt t="24009" x="3403600" y="6521450"/>
          <p14:tracePt t="24026" x="3444875" y="6521450"/>
          <p14:tracePt t="24042" x="3473450" y="6521450"/>
          <p14:tracePt t="24059" x="3495675" y="6521450"/>
          <p14:tracePt t="24076" x="3536950" y="6521450"/>
          <p14:tracePt t="24093" x="3565525" y="6521450"/>
          <p14:tracePt t="24109" x="3587750" y="6527800"/>
          <p14:tracePt t="24126" x="3644900" y="6534150"/>
          <p14:tracePt t="24143" x="3695700" y="6534150"/>
          <p14:tracePt t="24159" x="3740150" y="6540500"/>
          <p14:tracePt t="24176" x="3829050" y="6546850"/>
          <p14:tracePt t="24193" x="3889375" y="6546850"/>
          <p14:tracePt t="24209" x="3959225" y="6553200"/>
          <p14:tracePt t="24226" x="4067175" y="6553200"/>
          <p14:tracePt t="24242" x="4117975" y="6553200"/>
          <p14:tracePt t="24259" x="4162425" y="6553200"/>
          <p14:tracePt t="24276" x="4222750" y="6553200"/>
          <p14:tracePt t="24293" x="4260850" y="6553200"/>
          <p14:tracePt t="24309" x="4305300" y="6543675"/>
          <p14:tracePt t="24326" x="4368800" y="6524625"/>
          <p14:tracePt t="24342" x="4413250" y="6518275"/>
          <p14:tracePt t="24359" x="4435475" y="6518275"/>
          <p14:tracePt t="24376" x="4476750" y="6511925"/>
          <p14:tracePt t="24392" x="4492625" y="6511925"/>
          <p14:tracePt t="24409" x="4502150" y="6511925"/>
          <p14:tracePt t="24425" x="4524375" y="6496050"/>
          <p14:tracePt t="24442" x="4533900" y="6492875"/>
          <p14:tracePt t="24459" x="4543425" y="6492875"/>
          <p14:tracePt t="24475" x="4549775" y="6492875"/>
          <p14:tracePt t="24577" x="4549775" y="6499225"/>
          <p14:tracePt t="24590" x="4549775" y="6508750"/>
          <p14:tracePt t="25176" x="4581525" y="6508750"/>
          <p14:tracePt t="25182" x="4629150" y="6508750"/>
          <p14:tracePt t="25192" x="4664075" y="6508750"/>
          <p14:tracePt t="25209" x="4781550" y="6502400"/>
          <p14:tracePt t="25226" x="4921250" y="6502400"/>
          <p14:tracePt t="25242" x="5013325" y="6502400"/>
          <p14:tracePt t="25275" x="5257800" y="6502400"/>
          <p14:tracePt t="25309" x="5400675" y="6505575"/>
          <p14:tracePt t="25325" x="5518150" y="6515100"/>
          <p14:tracePt t="25342" x="5622925" y="6515100"/>
          <p14:tracePt t="25359" x="5708650" y="6521450"/>
          <p14:tracePt t="25376" x="5807075" y="6537325"/>
          <p14:tracePt t="25392" x="5886450" y="6537325"/>
          <p14:tracePt t="25410" x="6019800" y="6553200"/>
          <p14:tracePt t="25425" x="6092825" y="6559550"/>
          <p14:tracePt t="25442" x="6162675" y="6559550"/>
          <p14:tracePt t="25460" x="6276975" y="6559550"/>
          <p14:tracePt t="25475" x="6381750" y="6559550"/>
          <p14:tracePt t="25492" x="6473825" y="6559550"/>
          <p14:tracePt t="25509" x="6600825" y="6559550"/>
          <p14:tracePt t="25526" x="6683375" y="6559550"/>
          <p14:tracePt t="25542" x="6756400" y="6556375"/>
          <p14:tracePt t="25559" x="6807200" y="6556375"/>
          <p14:tracePt t="25575" x="6886575" y="6550025"/>
          <p14:tracePt t="25592" x="6915150" y="6550025"/>
          <p14:tracePt t="25610" x="6956425" y="6550025"/>
          <p14:tracePt t="25625" x="6978650" y="6550025"/>
          <p14:tracePt t="25643" x="7013575" y="6550025"/>
          <p14:tracePt t="25659" x="7077075" y="6550025"/>
          <p14:tracePt t="25675" x="7105650" y="6550025"/>
          <p14:tracePt t="25691" x="7143750" y="6550025"/>
          <p14:tracePt t="25709" x="7181850" y="6550025"/>
          <p14:tracePt t="25725" x="7197725" y="6550025"/>
          <p14:tracePt t="25742" x="7213600" y="6550025"/>
          <p14:tracePt t="25759" x="7254875" y="6550025"/>
          <p14:tracePt t="25775" x="7277100" y="6550025"/>
          <p14:tracePt t="25792" x="7305675" y="6550025"/>
          <p14:tracePt t="25809" x="7359650" y="6550025"/>
          <p14:tracePt t="25825" x="7397750" y="6550025"/>
          <p14:tracePt t="25842" x="7432675" y="6550025"/>
          <p14:tracePt t="25860" x="7473950" y="6550025"/>
          <p14:tracePt t="25876" x="7496175" y="6550025"/>
          <p14:tracePt t="25893" x="7512050" y="6550025"/>
          <p14:tracePt t="25910" x="7537450" y="6550025"/>
          <p14:tracePt t="25926" x="7553325" y="6550025"/>
          <p14:tracePt t="25942" x="7562850" y="6550025"/>
          <p14:tracePt t="25959" x="7581900" y="6556375"/>
          <p14:tracePt t="25975" x="7591425" y="6556375"/>
          <p14:tracePt t="25992" x="7600950" y="6556375"/>
          <p14:tracePt t="26009" x="7616825" y="6556375"/>
          <p14:tracePt t="26026" x="7632700" y="6556375"/>
          <p14:tracePt t="26043" x="7642225" y="6556375"/>
          <p14:tracePt t="26060" x="7651750" y="6556375"/>
          <p14:tracePt t="26095" x="7654925" y="6556375"/>
          <p14:tracePt t="26117" x="7654925" y="6559550"/>
          <p14:tracePt t="26131" x="7661275" y="6559550"/>
          <p14:tracePt t="26238" x="7664450" y="6572250"/>
          <p14:tracePt t="26245" x="7677150" y="6572250"/>
          <p14:tracePt t="26296" x="7680325" y="6572250"/>
          <p14:tracePt t="28291" x="7613650" y="6559550"/>
          <p14:tracePt t="28299" x="7499350" y="6540500"/>
          <p14:tracePt t="28308" x="7366000" y="6511925"/>
          <p14:tracePt t="28325" x="7077075" y="6454775"/>
          <p14:tracePt t="28342" x="6543675" y="6419850"/>
          <p14:tracePt t="28359" x="6070600" y="6407150"/>
          <p14:tracePt t="28393" x="4908550" y="6457950"/>
          <p14:tracePt t="28427" x="3927475" y="6604000"/>
          <p14:tracePt t="28443" x="3679825" y="6664325"/>
          <p14:tracePt t="28459" x="3400425" y="6740525"/>
          <p14:tracePt t="28475" x="3190875" y="6797675"/>
          <p14:tracePt t="28492" x="2876550" y="6854825"/>
          <p14:tracePt t="28509" x="2711450" y="6854825"/>
          <p14:tracePt t="28525" x="2546350" y="6854825"/>
          <p14:tracePt t="28542" x="2365375" y="6854825"/>
          <p14:tracePt t="28559" x="2260600" y="6854825"/>
          <p14:tracePt t="28575" x="2162175" y="6854825"/>
          <p14:tracePt t="28592" x="2019300" y="6854825"/>
          <p14:tracePt t="28609" x="1958975" y="6854825"/>
          <p14:tracePt t="28625" x="1895475" y="6854825"/>
          <p14:tracePt t="28642" x="1825625" y="6854825"/>
          <p14:tracePt t="28658" x="1781175" y="6854825"/>
          <p14:tracePt t="28676" x="1749425" y="6854825"/>
          <p14:tracePt t="28692" x="1720850" y="6854825"/>
          <p14:tracePt t="28708" x="1704975" y="6854825"/>
          <p14:tracePt t="28725" x="1695450" y="6854825"/>
          <p14:tracePt t="28742" x="1685925" y="6854825"/>
          <p14:tracePt t="28770" x="1685925" y="6848475"/>
          <p14:tracePt t="28778" x="1698625" y="6842125"/>
          <p14:tracePt t="28793" x="1720850" y="6829425"/>
          <p14:tracePt t="28809" x="1765300" y="6816725"/>
          <p14:tracePt t="28825" x="1828800" y="6816725"/>
          <p14:tracePt t="28842" x="1882775" y="6816725"/>
          <p14:tracePt t="28858" x="1933575" y="6816725"/>
          <p14:tracePt t="28875" x="1978025" y="6816725"/>
          <p14:tracePt t="28892" x="2041525" y="6816725"/>
          <p14:tracePt t="28908" x="2082800" y="6816725"/>
          <p14:tracePt t="28926" x="2133600" y="6819900"/>
          <p14:tracePt t="28943" x="2162175" y="6826250"/>
          <p14:tracePt t="28959" x="2190750" y="6826250"/>
          <p14:tracePt t="28975" x="2225675" y="6838950"/>
          <p14:tracePt t="28991" x="2257425" y="6845300"/>
          <p14:tracePt t="29009" x="2279650" y="6854825"/>
          <p14:tracePt t="29011" x="2289175" y="6854825"/>
          <p14:tracePt t="29025" x="2320925" y="6854825"/>
          <p14:tracePt t="29042" x="2343150" y="6854825"/>
          <p14:tracePt t="29059" x="2371725" y="6854825"/>
          <p14:tracePt t="29075" x="2422525" y="6854825"/>
          <p14:tracePt t="29092" x="2457450" y="6854825"/>
          <p14:tracePt t="29109" x="2501900" y="6854825"/>
          <p14:tracePt t="29125" x="2559050" y="6854825"/>
          <p14:tracePt t="29142" x="2587625" y="6854825"/>
          <p14:tracePt t="29159" x="2622550" y="6854825"/>
          <p14:tracePt t="29175" x="2679700" y="6854825"/>
          <p14:tracePt t="29192" x="2701925" y="6854825"/>
          <p14:tracePt t="29209" x="2736850" y="6854825"/>
          <p14:tracePt t="29225" x="2800350" y="6854825"/>
          <p14:tracePt t="29242" x="2835275" y="6854825"/>
          <p14:tracePt t="29259" x="2889250" y="6854825"/>
          <p14:tracePt t="29275" x="2952750" y="6854825"/>
          <p14:tracePt t="29292" x="2994025" y="6854825"/>
          <p14:tracePt t="29309" x="3032125" y="6854825"/>
          <p14:tracePt t="29326" x="3117850" y="6854825"/>
          <p14:tracePt t="29341" x="3178175" y="6854825"/>
          <p14:tracePt t="29359" x="3232150" y="6854825"/>
          <p14:tracePt t="29375" x="3311525" y="6854825"/>
          <p14:tracePt t="29391" x="3349625" y="6854825"/>
          <p14:tracePt t="29408" x="3394075" y="6854825"/>
          <p14:tracePt t="29425" x="3448050" y="6854825"/>
          <p14:tracePt t="29442" x="3486150" y="6854825"/>
          <p14:tracePt t="29459" x="3536950" y="6854825"/>
          <p14:tracePt t="29476" x="3609975" y="6854825"/>
          <p14:tracePt t="29492" x="3654425" y="6854825"/>
          <p14:tracePt t="29508" x="3689350" y="6854825"/>
          <p14:tracePt t="29525" x="3730625" y="6854825"/>
          <p14:tracePt t="29541" x="3775075" y="6854825"/>
          <p14:tracePt t="29558" x="3819525" y="6854825"/>
          <p14:tracePt t="29576" x="3873500" y="6854825"/>
          <p14:tracePt t="29592" x="3902075" y="6854825"/>
          <p14:tracePt t="29609" x="3940175" y="6854825"/>
          <p14:tracePt t="29626" x="3971925" y="6854825"/>
          <p14:tracePt t="29642" x="4010025" y="6854825"/>
          <p14:tracePt t="29658" x="4038600" y="6854825"/>
          <p14:tracePt t="29675" x="4102100" y="6838950"/>
          <p14:tracePt t="29691" x="4146550" y="6838950"/>
          <p14:tracePt t="29708" x="4191000" y="6832600"/>
          <p14:tracePt t="29725" x="4244975" y="6832600"/>
          <p14:tracePt t="29741" x="4267200" y="6832600"/>
          <p14:tracePt t="29759" x="4283075" y="6832600"/>
          <p14:tracePt t="29775" x="4305300" y="6832600"/>
          <p14:tracePt t="29792" x="4314825" y="6832600"/>
          <p14:tracePt t="29809" x="4324350" y="6832600"/>
          <p14:tracePt t="29824" x="4327525" y="6832600"/>
          <p14:tracePt t="30040" x="4314825" y="6832600"/>
          <p14:tracePt t="30047" x="4302125" y="6826250"/>
          <p14:tracePt t="30058" x="4292600" y="6819900"/>
          <p14:tracePt t="30075" x="4251325" y="6813550"/>
          <p14:tracePt t="30091" x="4229100" y="6807200"/>
          <p14:tracePt t="30109" x="4171950" y="6788150"/>
          <p14:tracePt t="30126" x="4060825" y="6765925"/>
          <p14:tracePt t="30142" x="4000500" y="6765925"/>
          <p14:tracePt t="30160" x="3930650" y="6765925"/>
          <p14:tracePt t="30175" x="3898900" y="6765925"/>
          <p14:tracePt t="30192" x="3889375" y="6765925"/>
          <p14:tracePt t="30208" x="3879850" y="6765925"/>
          <p14:tracePt t="30225" x="3860800" y="6765925"/>
          <p14:tracePt t="30242" x="3851275" y="6765925"/>
          <p14:tracePt t="30260" x="3835400" y="6765925"/>
          <p14:tracePt t="30276" x="3825875" y="6765925"/>
          <p14:tracePt t="30292" x="3816350" y="676592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/>
          <p:cNvSpPr>
            <a:spLocks noChangeArrowheads="1"/>
          </p:cNvSpPr>
          <p:nvPr/>
        </p:nvSpPr>
        <p:spPr bwMode="auto">
          <a:xfrm>
            <a:off x="0" y="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- Renaissance (15ème et 16ème siècles)</a:t>
            </a:r>
            <a:endParaRPr lang="fr-FR" altLang="fr-FR">
              <a:solidFill>
                <a:srgbClr val="CC0099"/>
              </a:solidFill>
            </a:endParaRPr>
          </a:p>
          <a:p>
            <a:pPr lvl="1" eaLnBrk="1" hangingPunct="1"/>
            <a:endParaRPr lang="fr-FR" altLang="fr-FR" b="1">
              <a:solidFill>
                <a:srgbClr val="CC0099"/>
              </a:solidFill>
            </a:endParaRPr>
          </a:p>
          <a:p>
            <a:pPr lvl="1" eaLnBrk="1" hangingPunct="1"/>
            <a:r>
              <a:rPr lang="fr-FR" altLang="fr-FR" b="1"/>
              <a:t>	 </a:t>
            </a:r>
            <a:r>
              <a:rPr lang="fr-FR" altLang="fr-FR" b="1">
                <a:solidFill>
                  <a:srgbClr val="336600"/>
                </a:solidFill>
              </a:rPr>
              <a:t>* renaissance scientifique</a:t>
            </a:r>
            <a:r>
              <a:rPr lang="fr-FR" altLang="fr-FR" b="1"/>
              <a:t> </a:t>
            </a:r>
          </a:p>
          <a:p>
            <a:pPr lvl="1" eaLnBrk="1" hangingPunct="1"/>
            <a:r>
              <a:rPr lang="fr-FR" altLang="fr-FR" b="1"/>
              <a:t>	 * </a:t>
            </a:r>
            <a:r>
              <a:rPr lang="fr-FR" altLang="fr-FR" b="1">
                <a:solidFill>
                  <a:srgbClr val="336600"/>
                </a:solidFill>
              </a:rPr>
              <a:t>invention de l'imprimerie</a:t>
            </a:r>
            <a:endParaRPr lang="fr-FR" altLang="fr-FR">
              <a:solidFill>
                <a:srgbClr val="336600"/>
              </a:solidFill>
            </a:endParaRPr>
          </a:p>
          <a:p>
            <a:pPr lvl="2" eaLnBrk="1" hangingPunct="1"/>
            <a:r>
              <a:rPr lang="fr-FR" altLang="fr-FR" b="1">
                <a:solidFill>
                  <a:srgbClr val="336600"/>
                </a:solidFill>
              </a:rPr>
              <a:t> * grandes explorations et découvertes géographiques</a:t>
            </a:r>
            <a:endParaRPr lang="fr-FR" altLang="fr-FR">
              <a:solidFill>
                <a:srgbClr val="336600"/>
              </a:solidFill>
            </a:endParaRPr>
          </a:p>
          <a:p>
            <a:pPr lvl="1" eaLnBrk="1" hangingPunct="1"/>
            <a:r>
              <a:rPr lang="fr-FR" altLang="fr-FR" b="1">
                <a:solidFill>
                  <a:srgbClr val="336600"/>
                </a:solidFill>
              </a:rPr>
              <a:t>	 </a:t>
            </a:r>
            <a:r>
              <a:rPr lang="fr-FR" altLang="fr-FR" b="1">
                <a:solidFill>
                  <a:srgbClr val="CC0099"/>
                </a:solidFill>
              </a:rPr>
              <a:t>* </a:t>
            </a:r>
            <a:r>
              <a:rPr lang="fr-FR" altLang="fr-FR" b="1" u="sng">
                <a:solidFill>
                  <a:srgbClr val="CC0099"/>
                </a:solidFill>
              </a:rPr>
              <a:t>essais de classifications scientifiques</a:t>
            </a:r>
            <a:r>
              <a:rPr lang="fr-FR" altLang="fr-FR" b="1">
                <a:solidFill>
                  <a:srgbClr val="CC0099"/>
                </a:solidFill>
              </a:rPr>
              <a:t> des plantes,   sur la base des </a:t>
            </a:r>
            <a:r>
              <a:rPr lang="fr-FR" altLang="fr-FR" b="1" u="sng">
                <a:solidFill>
                  <a:srgbClr val="CC0099"/>
                </a:solidFill>
              </a:rPr>
              <a:t>critères morpho. variables</a:t>
            </a:r>
            <a:r>
              <a:rPr lang="fr-FR" altLang="fr-FR" b="1">
                <a:solidFill>
                  <a:srgbClr val="CC0099"/>
                </a:solidFill>
              </a:rPr>
              <a:t> : port , corolle, fruits, …</a:t>
            </a:r>
            <a:endParaRPr lang="fr-FR" altLang="fr-FR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	* </a:t>
            </a:r>
            <a:r>
              <a:rPr lang="fr-FR" altLang="fr-FR" b="1">
                <a:solidFill>
                  <a:srgbClr val="FF0000"/>
                </a:solidFill>
              </a:rPr>
              <a:t>Classifications "artificielles" : en général un seul caractère utilisé.</a:t>
            </a:r>
            <a:r>
              <a:rPr lang="fr-FR" altLang="fr-FR" b="1">
                <a:solidFill>
                  <a:srgbClr val="336600"/>
                </a:solidFill>
              </a:rPr>
              <a:t> </a:t>
            </a:r>
          </a:p>
          <a:p>
            <a:pPr eaLnBrk="1" hangingPunct="1"/>
            <a:r>
              <a:rPr lang="fr-FR" altLang="fr-FR" b="1"/>
              <a:t>	* descriptions et représentations précises de plantes</a:t>
            </a:r>
          </a:p>
          <a:p>
            <a:pPr eaLnBrk="1" hangingPunct="1"/>
            <a:r>
              <a:rPr lang="fr-FR" altLang="fr-FR" b="1"/>
              <a:t>	</a:t>
            </a:r>
            <a:r>
              <a:rPr lang="fr-FR" altLang="fr-FR" b="1">
                <a:solidFill>
                  <a:srgbClr val="92D050"/>
                </a:solidFill>
              </a:rPr>
              <a:t>* </a:t>
            </a:r>
            <a:r>
              <a:rPr lang="fr-FR" altLang="fr-FR" b="1">
                <a:solidFill>
                  <a:srgbClr val="336600"/>
                </a:solidFill>
              </a:rPr>
              <a:t>diffusion d'ouvrages botaniques</a:t>
            </a:r>
            <a:endParaRPr lang="fr-FR" altLang="fr-FR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b="1"/>
              <a:t>	* premiers herbiers (en 1430 au Vatican), premiers jardins botaniques (1543 à Pise)</a:t>
            </a:r>
            <a:endParaRPr lang="fr-FR" altLang="fr-FR" b="1">
              <a:solidFill>
                <a:srgbClr val="336600"/>
              </a:solidFill>
            </a:endParaRPr>
          </a:p>
          <a:p>
            <a:pPr eaLnBrk="1" hangingPunct="1"/>
            <a:endParaRPr lang="fr-FR" altLang="fr-FR" b="1">
              <a:solidFill>
                <a:srgbClr val="3366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83"/>
    </mc:Choice>
    <mc:Fallback>
      <p:transition spd="slow" advTm="7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73" x="3768725" y="6804025"/>
          <p14:tracePt t="4180" x="3714750" y="6854825"/>
          <p14:tracePt t="4193" x="3673475" y="6854825"/>
          <p14:tracePt t="4323" x="3657600" y="6816725"/>
          <p14:tracePt t="4330" x="3651250" y="6781800"/>
          <p14:tracePt t="4359" x="3600450" y="6670675"/>
          <p14:tracePt t="4393" x="3473450" y="6416675"/>
          <p14:tracePt t="4409" x="3368675" y="6235700"/>
          <p14:tracePt t="4428" x="3267075" y="6067425"/>
          <p14:tracePt t="4444" x="3070225" y="5775325"/>
          <p14:tracePt t="4463" x="2943225" y="5645150"/>
          <p14:tracePt t="4479" x="2790825" y="5467350"/>
          <p14:tracePt t="4493" x="2692400" y="5368925"/>
          <p14:tracePt t="4510" x="2578100" y="5292725"/>
          <p14:tracePt t="4527" x="2444750" y="5210175"/>
          <p14:tracePt t="4543" x="2270125" y="5121275"/>
          <p14:tracePt t="4559" x="2111375" y="5038725"/>
          <p14:tracePt t="4577" x="1943100" y="4937125"/>
          <p14:tracePt t="4593" x="1689100" y="4775200"/>
          <p14:tracePt t="4610" x="1508125" y="4679950"/>
          <p14:tracePt t="4627" x="1406525" y="4632325"/>
          <p14:tracePt t="4643" x="1292225" y="4584700"/>
          <p14:tracePt t="4660" x="1260475" y="4572000"/>
          <p14:tracePt t="4676" x="1228725" y="4559300"/>
          <p14:tracePt t="4693" x="1219200" y="4559300"/>
          <p14:tracePt t="5022" x="1238250" y="4559300"/>
          <p14:tracePt t="5029" x="1266825" y="4552950"/>
          <p14:tracePt t="5044" x="1365250" y="4521200"/>
          <p14:tracePt t="5060" x="1511300" y="4448175"/>
          <p14:tracePt t="5076" x="1689100" y="4343400"/>
          <p14:tracePt t="5093" x="2117725" y="4105275"/>
          <p14:tracePt t="5110" x="2403475" y="3952875"/>
          <p14:tracePt t="5144" x="3146425" y="3606800"/>
          <p14:tracePt t="5178" x="3641725" y="3317875"/>
          <p14:tracePt t="5195" x="3778250" y="3235325"/>
          <p14:tracePt t="5211" x="3863975" y="3162300"/>
          <p14:tracePt t="5226" x="3927475" y="3079750"/>
          <p14:tracePt t="5242" x="3965575" y="2994025"/>
          <p14:tracePt t="5259" x="3984625" y="2946400"/>
          <p14:tracePt t="5276" x="3984625" y="2924175"/>
          <p14:tracePt t="5293" x="3968750" y="2876550"/>
          <p14:tracePt t="5310" x="3959225" y="2851150"/>
          <p14:tracePt t="5326" x="3933825" y="2819400"/>
          <p14:tracePt t="5343" x="3889375" y="2797175"/>
          <p14:tracePt t="5735" x="3873500" y="2743200"/>
          <p14:tracePt t="5743" x="3857625" y="2670175"/>
          <p14:tracePt t="5760" x="3790950" y="2505075"/>
          <p14:tracePt t="5777" x="3679825" y="2263775"/>
          <p14:tracePt t="5793" x="3619500" y="2152650"/>
          <p14:tracePt t="5810" x="3571875" y="2060575"/>
          <p14:tracePt t="5843" x="3495675" y="1943100"/>
          <p14:tracePt t="5877" x="3460750" y="1895475"/>
          <p14:tracePt t="5893" x="3451225" y="1873250"/>
          <p14:tracePt t="5910" x="3438525" y="1851025"/>
          <p14:tracePt t="5926" x="3419475" y="1809750"/>
          <p14:tracePt t="5942" x="3413125" y="1784350"/>
          <p14:tracePt t="5959" x="3400425" y="1739900"/>
          <p14:tracePt t="5976" x="3381375" y="1660525"/>
          <p14:tracePt t="5993" x="3340100" y="1571625"/>
          <p14:tracePt t="6010" x="3292475" y="1489075"/>
          <p14:tracePt t="6027" x="3206750" y="1387475"/>
          <p14:tracePt t="6043" x="3101975" y="1282700"/>
          <p14:tracePt t="6060" x="3006725" y="1196975"/>
          <p14:tracePt t="6077" x="2892425" y="1108075"/>
          <p14:tracePt t="6093" x="2847975" y="1082675"/>
          <p14:tracePt t="6110" x="2809875" y="1069975"/>
          <p14:tracePt t="6127" x="2730500" y="1047750"/>
          <p14:tracePt t="6143" x="2686050" y="1047750"/>
          <p14:tracePt t="6160" x="2632075" y="1066800"/>
          <p14:tracePt t="6163" x="2593975" y="1082675"/>
          <p14:tracePt t="6177" x="2536825" y="1108075"/>
          <p14:tracePt t="6192" x="2460625" y="1149350"/>
          <p14:tracePt t="6209" x="2371725" y="1181100"/>
          <p14:tracePt t="6226" x="2244725" y="1228725"/>
          <p14:tracePt t="6242" x="2181225" y="1244600"/>
          <p14:tracePt t="6259" x="2117725" y="1257300"/>
          <p14:tracePt t="6276" x="2025650" y="1285875"/>
          <p14:tracePt t="6293" x="1962150" y="1298575"/>
          <p14:tracePt t="6310" x="1898650" y="1308100"/>
          <p14:tracePt t="6326" x="1838325" y="1311275"/>
          <p14:tracePt t="6342" x="1806575" y="1311275"/>
          <p14:tracePt t="6359" x="1778000" y="1311275"/>
          <p14:tracePt t="6376" x="1746250" y="1311275"/>
          <p14:tracePt t="6393" x="1717675" y="1311275"/>
          <p14:tracePt t="6410" x="1695450" y="1311275"/>
          <p14:tracePt t="6427" x="1654175" y="1311275"/>
          <p14:tracePt t="6443" x="1638300" y="1311275"/>
          <p14:tracePt t="6459" x="1622425" y="1311275"/>
          <p14:tracePt t="6476" x="1609725" y="1311275"/>
          <p14:tracePt t="6492" x="1597025" y="1311275"/>
          <p14:tracePt t="6510" x="1587500" y="1304925"/>
          <p14:tracePt t="6527" x="1568450" y="1295400"/>
          <p14:tracePt t="6543" x="1558925" y="1285875"/>
          <p14:tracePt t="6560" x="1549400" y="1276350"/>
          <p14:tracePt t="6576" x="1533525" y="1270000"/>
          <p14:tracePt t="6592" x="1517650" y="1270000"/>
          <p14:tracePt t="6609" x="1508125" y="1266825"/>
          <p14:tracePt t="6626" x="1495425" y="1266825"/>
          <p14:tracePt t="6643" x="1485900" y="1266825"/>
          <p14:tracePt t="6660" x="1470025" y="1266825"/>
          <p14:tracePt t="6663" x="1463675" y="1266825"/>
          <p14:tracePt t="6677" x="1454150" y="1266825"/>
          <p14:tracePt t="6693" x="1444625" y="1266825"/>
          <p14:tracePt t="6710" x="1435100" y="1266825"/>
          <p14:tracePt t="6726" x="1416050" y="1266825"/>
          <p14:tracePt t="6742" x="1409700" y="1266825"/>
          <p14:tracePt t="6848" x="1409700" y="1260475"/>
          <p14:tracePt t="6869" x="1409700" y="1257300"/>
          <p14:tracePt t="6877" x="1409700" y="1250950"/>
          <p14:tracePt t="6893" x="1416050" y="1235075"/>
          <p14:tracePt t="6911" x="1438275" y="1222375"/>
          <p14:tracePt t="6926" x="1447800" y="1209675"/>
          <p14:tracePt t="6943" x="1457325" y="1200150"/>
          <p14:tracePt t="6961" x="1473200" y="1168400"/>
          <p14:tracePt t="6976" x="1489075" y="1158875"/>
          <p14:tracePt t="6993" x="1498600" y="1143000"/>
          <p14:tracePt t="7010" x="1511300" y="1120775"/>
          <p14:tracePt t="7026" x="1511300" y="1111250"/>
          <p14:tracePt t="7283" x="1527175" y="1111250"/>
          <p14:tracePt t="7291" x="1546225" y="1104900"/>
          <p14:tracePt t="7310" x="1682750" y="1104900"/>
          <p14:tracePt t="7326" x="1854200" y="1104900"/>
          <p14:tracePt t="7342" x="2003425" y="1104900"/>
          <p14:tracePt t="7360" x="2232025" y="1111250"/>
          <p14:tracePt t="7376" x="2381250" y="1111250"/>
          <p14:tracePt t="7392" x="2498725" y="1120775"/>
          <p14:tracePt t="7410" x="2740025" y="1136650"/>
          <p14:tracePt t="7426" x="2901950" y="1155700"/>
          <p14:tracePt t="7443" x="3111500" y="1203325"/>
          <p14:tracePt t="7460" x="3346450" y="1257300"/>
          <p14:tracePt t="7476" x="3467100" y="1301750"/>
          <p14:tracePt t="7493" x="3552825" y="1323975"/>
          <p14:tracePt t="7510" x="3654425" y="1346200"/>
          <p14:tracePt t="7526" x="3721100" y="1368425"/>
          <p14:tracePt t="7543" x="3762375" y="1368425"/>
          <p14:tracePt t="7559" x="3803650" y="1368425"/>
          <p14:tracePt t="7576" x="3832225" y="1368425"/>
          <p14:tracePt t="7592" x="3876675" y="1368425"/>
          <p14:tracePt t="7610" x="3911600" y="1368425"/>
          <p14:tracePt t="7626" x="3930650" y="1368425"/>
          <p14:tracePt t="7642" x="3946525" y="1368425"/>
          <p14:tracePt t="7660" x="3971925" y="1368425"/>
          <p14:tracePt t="7676" x="4010025" y="1352550"/>
          <p14:tracePt t="7693" x="4048125" y="1339850"/>
          <p14:tracePt t="7695" x="4067175" y="1333500"/>
          <p14:tracePt t="7710" x="4105275" y="1327150"/>
          <p14:tracePt t="7725" x="4149725" y="1327150"/>
          <p14:tracePt t="7742" x="4194175" y="1327150"/>
          <p14:tracePt t="7759" x="4264025" y="1320800"/>
          <p14:tracePt t="7775" x="4295775" y="1314450"/>
          <p14:tracePt t="7792" x="4318000" y="1314450"/>
          <p14:tracePt t="7809" x="4359275" y="1289050"/>
          <p14:tracePt t="7826" x="4375150" y="1285875"/>
          <p14:tracePt t="7842" x="4397375" y="1279525"/>
          <p14:tracePt t="7860" x="4432300" y="1266825"/>
          <p14:tracePt t="7876" x="4448175" y="1263650"/>
          <p14:tracePt t="7892" x="4464050" y="1254125"/>
          <p14:tracePt t="7910" x="4492625" y="1228725"/>
          <p14:tracePt t="7926" x="4508500" y="1222375"/>
          <p14:tracePt t="7942" x="4537075" y="1216025"/>
          <p14:tracePt t="7959" x="4584700" y="1206500"/>
          <p14:tracePt t="7975" x="4622800" y="1206500"/>
          <p14:tracePt t="7992" x="4651375" y="1206500"/>
          <p14:tracePt t="8010" x="4686300" y="1200150"/>
          <p14:tracePt t="8026" x="4714875" y="1200150"/>
          <p14:tracePt t="8042" x="4737100" y="1200150"/>
          <p14:tracePt t="8059" x="4756150" y="1193800"/>
          <p14:tracePt t="8076" x="4772025" y="1193800"/>
          <p14:tracePt t="8093" x="4794250" y="1193800"/>
          <p14:tracePt t="8109" x="4841875" y="1193800"/>
          <p14:tracePt t="8125" x="4870450" y="1193800"/>
          <p14:tracePt t="8142" x="4892675" y="1193800"/>
          <p14:tracePt t="8159" x="4914900" y="1193800"/>
          <p14:tracePt t="8175" x="4930775" y="1200150"/>
          <p14:tracePt t="8192" x="4940300" y="1212850"/>
          <p14:tracePt t="9479" x="4895850" y="1225550"/>
          <p14:tracePt t="9486" x="4826000" y="1235075"/>
          <p14:tracePt t="9494" x="4743450" y="1241425"/>
          <p14:tracePt t="9510" x="4537075" y="1270000"/>
          <p14:tracePt t="9526" x="4352925" y="1298575"/>
          <p14:tracePt t="9543" x="4054475" y="1327150"/>
          <p14:tracePt t="9560" x="3870325" y="1346200"/>
          <p14:tracePt t="9593" x="3438525" y="1435100"/>
          <p14:tracePt t="9626" x="3171825" y="1533525"/>
          <p14:tracePt t="9644" x="3022600" y="1600200"/>
          <p14:tracePt t="9660" x="2933700" y="1631950"/>
          <p14:tracePt t="9677" x="2857500" y="1654175"/>
          <p14:tracePt t="9693" x="2746375" y="1676400"/>
          <p14:tracePt t="9709" x="2682875" y="1692275"/>
          <p14:tracePt t="9725" x="2619375" y="1698625"/>
          <p14:tracePt t="9727" x="2600325" y="1704975"/>
          <p14:tracePt t="9742" x="2555875" y="1704975"/>
          <p14:tracePt t="9759" x="2520950" y="1704975"/>
          <p14:tracePt t="9776" x="2489200" y="1704975"/>
          <p14:tracePt t="9793" x="2435225" y="1704975"/>
          <p14:tracePt t="9810" x="2400300" y="1704975"/>
          <p14:tracePt t="9826" x="2368550" y="1704975"/>
          <p14:tracePt t="9842" x="2320925" y="1704975"/>
          <p14:tracePt t="9859" x="2298700" y="1704975"/>
          <p14:tracePt t="9875" x="2270125" y="1704975"/>
          <p14:tracePt t="9893" x="2228850" y="1695450"/>
          <p14:tracePt t="9909" x="2206625" y="1692275"/>
          <p14:tracePt t="9925" x="2190750" y="1679575"/>
          <p14:tracePt t="9943" x="2155825" y="1644650"/>
          <p14:tracePt t="9959" x="2143125" y="1619250"/>
          <p14:tracePt t="9976" x="2130425" y="1590675"/>
          <p14:tracePt t="9993" x="2111375" y="1574800"/>
          <p14:tracePt t="10009" x="2101850" y="1565275"/>
          <p14:tracePt t="10026" x="2095500" y="1555750"/>
          <p14:tracePt t="10271" x="2101850" y="1555750"/>
          <p14:tracePt t="10277" x="2120900" y="1555750"/>
          <p14:tracePt t="10292" x="2165350" y="1555750"/>
          <p14:tracePt t="10309" x="2225675" y="1555750"/>
          <p14:tracePt t="10325" x="2286000" y="1555750"/>
          <p14:tracePt t="10343" x="2371725" y="1558925"/>
          <p14:tracePt t="10359" x="2425700" y="1565275"/>
          <p14:tracePt t="10376" x="2489200" y="1565275"/>
          <p14:tracePt t="10392" x="2533650" y="1565275"/>
          <p14:tracePt t="10409" x="2568575" y="1565275"/>
          <p14:tracePt t="10425" x="2619375" y="1565275"/>
          <p14:tracePt t="10442" x="2698750" y="1565275"/>
          <p14:tracePt t="10459" x="2749550" y="1565275"/>
          <p14:tracePt t="10475" x="2803525" y="1565275"/>
          <p14:tracePt t="10493" x="2857500" y="1565275"/>
          <p14:tracePt t="10509" x="2879725" y="1565275"/>
          <p14:tracePt t="10525" x="2901950" y="1565275"/>
          <p14:tracePt t="10542" x="2940050" y="1565275"/>
          <p14:tracePt t="10559" x="2971800" y="1555750"/>
          <p14:tracePt t="10577" x="3013075" y="1549400"/>
          <p14:tracePt t="10593" x="3048000" y="1549400"/>
          <p14:tracePt t="10610" x="3092450" y="1549400"/>
          <p14:tracePt t="10627" x="3140075" y="1549400"/>
          <p14:tracePt t="10643" x="3187700" y="1530350"/>
          <p14:tracePt t="10659" x="3232150" y="1530350"/>
          <p14:tracePt t="10675" x="3267075" y="1530350"/>
          <p14:tracePt t="10692" x="3336925" y="1530350"/>
          <p14:tracePt t="10709" x="3406775" y="1530350"/>
          <p14:tracePt t="10726" x="3511550" y="1530350"/>
          <p14:tracePt t="10743" x="3571875" y="1530350"/>
          <p14:tracePt t="10760" x="3609975" y="1530350"/>
          <p14:tracePt t="10776" x="3695700" y="1530350"/>
          <p14:tracePt t="10792" x="3765550" y="1530350"/>
          <p14:tracePt t="10809" x="3857625" y="1530350"/>
          <p14:tracePt t="10826" x="4022725" y="1552575"/>
          <p14:tracePt t="10842" x="4143375" y="1568450"/>
          <p14:tracePt t="10859" x="4225925" y="1584325"/>
          <p14:tracePt t="10876" x="4321175" y="1584325"/>
          <p14:tracePt t="10892" x="4359275" y="1584325"/>
          <p14:tracePt t="10909" x="4387850" y="1584325"/>
          <p14:tracePt t="10926" x="4429125" y="1584325"/>
          <p14:tracePt t="10942" x="4451350" y="1584325"/>
          <p14:tracePt t="10959" x="4479925" y="1584325"/>
          <p14:tracePt t="10976" x="4511675" y="1584325"/>
          <p14:tracePt t="10992" x="4543425" y="1584325"/>
          <p14:tracePt t="11009" x="4552950" y="1584325"/>
          <p14:tracePt t="11025" x="4565650" y="1584325"/>
          <p14:tracePt t="11042" x="4581525" y="1584325"/>
          <p14:tracePt t="11059" x="4591050" y="1584325"/>
          <p14:tracePt t="11076" x="4606925" y="1584325"/>
          <p14:tracePt t="11092" x="4616450" y="1584325"/>
          <p14:tracePt t="11109" x="4632325" y="1593850"/>
          <p14:tracePt t="13053" x="4606925" y="1600200"/>
          <p14:tracePt t="13060" x="4559300" y="1609725"/>
          <p14:tracePt t="13076" x="4464050" y="1625600"/>
          <p14:tracePt t="13092" x="4352925" y="1660525"/>
          <p14:tracePt t="13108" x="4127500" y="1739900"/>
          <p14:tracePt t="13125" x="3971925" y="1803400"/>
          <p14:tracePt t="13142" x="3816350" y="1870075"/>
          <p14:tracePt t="13175" x="3435350" y="1997075"/>
          <p14:tracePt t="13209" x="3101975" y="2092325"/>
          <p14:tracePt t="13226" x="2990850" y="2133600"/>
          <p14:tracePt t="13242" x="2901950" y="2168525"/>
          <p14:tracePt t="13258" x="2752725" y="2225675"/>
          <p14:tracePt t="13275" x="2667000" y="2241550"/>
          <p14:tracePt t="13292" x="2590800" y="2254250"/>
          <p14:tracePt t="13309" x="2492375" y="2276475"/>
          <p14:tracePt t="13325" x="2444750" y="2295525"/>
          <p14:tracePt t="13342" x="2390775" y="2305050"/>
          <p14:tracePt t="13359" x="2320925" y="2305050"/>
          <p14:tracePt t="13375" x="2276475" y="2305050"/>
          <p14:tracePt t="13392" x="2238375" y="2305050"/>
          <p14:tracePt t="13408" x="2178050" y="2301875"/>
          <p14:tracePt t="13425" x="2130425" y="2289175"/>
          <p14:tracePt t="13444" x="2066925" y="2270125"/>
          <p14:tracePt t="13459" x="2022475" y="2257425"/>
          <p14:tracePt t="13476" x="1990725" y="2244725"/>
          <p14:tracePt t="13493" x="1946275" y="2209800"/>
          <p14:tracePt t="13509" x="1889125" y="2149475"/>
          <p14:tracePt t="13525" x="1866900" y="2124075"/>
          <p14:tracePt t="13543" x="1841500" y="2089150"/>
          <p14:tracePt t="13558" x="1831975" y="2079625"/>
          <p14:tracePt t="13575" x="1822450" y="2070100"/>
          <p14:tracePt t="13592" x="1812925" y="2060575"/>
          <p14:tracePt t="13609" x="1790700" y="2038350"/>
          <p14:tracePt t="13626" x="1781175" y="2038350"/>
          <p14:tracePt t="13641" x="1771650" y="2038350"/>
          <p14:tracePt t="13659" x="1758950" y="2038350"/>
          <p14:tracePt t="13675" x="1743075" y="2038350"/>
          <p14:tracePt t="13693" x="1727200" y="2038350"/>
          <p14:tracePt t="13709" x="1717675" y="2038350"/>
          <p14:tracePt t="13726" x="1708150" y="2038350"/>
          <p14:tracePt t="13743" x="1682750" y="2035175"/>
          <p14:tracePt t="13759" x="1666875" y="2022475"/>
          <p14:tracePt t="13775" x="1638300" y="2012950"/>
          <p14:tracePt t="13792" x="1616075" y="1984375"/>
          <p14:tracePt t="13809" x="1606550" y="1974850"/>
          <p14:tracePt t="13825" x="1597025" y="1965325"/>
          <p14:tracePt t="13842" x="1574800" y="1949450"/>
          <p14:tracePt t="13859" x="1565275" y="1939925"/>
          <p14:tracePt t="13875" x="1555750" y="1930400"/>
          <p14:tracePt t="13893" x="1552575" y="1930400"/>
          <p14:tracePt t="14179" x="1558925" y="1930400"/>
          <p14:tracePt t="14188" x="1577975" y="1933575"/>
          <p14:tracePt t="14195" x="1587500" y="1933575"/>
          <p14:tracePt t="14209" x="1612900" y="1952625"/>
          <p14:tracePt t="14225" x="1641475" y="1952625"/>
          <p14:tracePt t="14242" x="1704975" y="1952625"/>
          <p14:tracePt t="14259" x="1739900" y="1952625"/>
          <p14:tracePt t="14276" x="1784350" y="1952625"/>
          <p14:tracePt t="14293" x="1838325" y="1952625"/>
          <p14:tracePt t="14309" x="1860550" y="1952625"/>
          <p14:tracePt t="14314" x="1879600" y="1952625"/>
          <p14:tracePt t="14326" x="1892300" y="1949450"/>
          <p14:tracePt t="14342" x="1933575" y="1924050"/>
          <p14:tracePt t="14358" x="1955800" y="1911350"/>
          <p14:tracePt t="14375" x="1993900" y="1898650"/>
          <p14:tracePt t="14392" x="2035175" y="1889125"/>
          <p14:tracePt t="14408" x="2066925" y="1882775"/>
          <p14:tracePt t="14425" x="2082800" y="1882775"/>
          <p14:tracePt t="14442" x="2108200" y="1882775"/>
          <p14:tracePt t="14458" x="2117725" y="1882775"/>
          <p14:tracePt t="14475" x="2127250" y="1870075"/>
          <p14:tracePt t="14492" x="2168525" y="1857375"/>
          <p14:tracePt t="14509" x="2206625" y="1854200"/>
          <p14:tracePt t="14525" x="2266950" y="1844675"/>
          <p14:tracePt t="14542" x="2336800" y="1844675"/>
          <p14:tracePt t="14559" x="2381250" y="1838325"/>
          <p14:tracePt t="14575" x="2425700" y="1838325"/>
          <p14:tracePt t="14592" x="2457450" y="1838325"/>
          <p14:tracePt t="14609" x="2489200" y="1838325"/>
          <p14:tracePt t="14625" x="2517775" y="1838325"/>
          <p14:tracePt t="14642" x="2593975" y="1838325"/>
          <p14:tracePt t="14659" x="2654300" y="1838325"/>
          <p14:tracePt t="14675" x="2733675" y="1838325"/>
          <p14:tracePt t="14693" x="2860675" y="1838325"/>
          <p14:tracePt t="14708" x="2933700" y="1838325"/>
          <p14:tracePt t="14725" x="2994025" y="1838325"/>
          <p14:tracePt t="14742" x="3054350" y="1838325"/>
          <p14:tracePt t="14758" x="3114675" y="1838325"/>
          <p14:tracePt t="14775" x="3175000" y="1838325"/>
          <p14:tracePt t="14792" x="3295650" y="1851025"/>
          <p14:tracePt t="14808" x="3359150" y="1866900"/>
          <p14:tracePt t="14825" x="3413125" y="1873250"/>
          <p14:tracePt t="14828" x="3432175" y="1885950"/>
          <p14:tracePt t="14842" x="3470275" y="1885950"/>
          <p14:tracePt t="14859" x="3492500" y="1892300"/>
          <p14:tracePt t="14875" x="3521075" y="1892300"/>
          <p14:tracePt t="14892" x="3578225" y="1895475"/>
          <p14:tracePt t="14908" x="3613150" y="1901825"/>
          <p14:tracePt t="14925" x="3657600" y="1901825"/>
          <p14:tracePt t="14942" x="3721100" y="1908175"/>
          <p14:tracePt t="14959" x="3765550" y="1908175"/>
          <p14:tracePt t="14976" x="3787775" y="1908175"/>
          <p14:tracePt t="14993" x="3819525" y="1908175"/>
          <p14:tracePt t="15009" x="3835400" y="1908175"/>
          <p14:tracePt t="15025" x="3844925" y="1908175"/>
          <p14:tracePt t="15042" x="3876675" y="1908175"/>
          <p14:tracePt t="15058" x="3898900" y="1908175"/>
          <p14:tracePt t="15075" x="3930650" y="1908175"/>
          <p14:tracePt t="15092" x="3949700" y="1908175"/>
          <p14:tracePt t="15108" x="3965575" y="1908175"/>
          <p14:tracePt t="15125" x="3981450" y="1908175"/>
          <p14:tracePt t="15142" x="3994150" y="1908175"/>
          <p14:tracePt t="15158" x="4003675" y="1908175"/>
          <p14:tracePt t="15175" x="4013200" y="1908175"/>
          <p14:tracePt t="15192" x="4025900" y="1908175"/>
          <p14:tracePt t="15208" x="4035425" y="1908175"/>
          <p14:tracePt t="15225" x="4038600" y="1908175"/>
          <p14:tracePt t="15242" x="4054475" y="1908175"/>
          <p14:tracePt t="15258" x="4064000" y="1908175"/>
          <p14:tracePt t="15276" x="4070350" y="1908175"/>
          <p14:tracePt t="15292" x="4079875" y="1908175"/>
          <p14:tracePt t="15309" x="4089400" y="1908175"/>
          <p14:tracePt t="15327" x="4102100" y="1908175"/>
          <p14:tracePt t="15342" x="4117975" y="1908175"/>
          <p14:tracePt t="15359" x="4127500" y="1908175"/>
          <p14:tracePt t="15376" x="4143375" y="1908175"/>
          <p14:tracePt t="15392" x="4146550" y="1908175"/>
          <p14:tracePt t="15426" x="4152900" y="1908175"/>
          <p14:tracePt t="15442" x="4168775" y="1908175"/>
          <p14:tracePt t="16133" x="4191000" y="1908175"/>
          <p14:tracePt t="16141" x="4216400" y="1908175"/>
          <p14:tracePt t="16148" x="4251325" y="1908175"/>
          <p14:tracePt t="16159" x="4286250" y="1908175"/>
          <p14:tracePt t="16176" x="4381500" y="1908175"/>
          <p14:tracePt t="16192" x="4441825" y="1917700"/>
          <p14:tracePt t="16224" x="4591050" y="1936750"/>
          <p14:tracePt t="16258" x="4711700" y="1943100"/>
          <p14:tracePt t="16276" x="4797425" y="1943100"/>
          <p14:tracePt t="16292" x="4851400" y="1943100"/>
          <p14:tracePt t="16309" x="4908550" y="1943100"/>
          <p14:tracePt t="16325" x="4994275" y="1943100"/>
          <p14:tracePt t="16341" x="5054600" y="1943100"/>
          <p14:tracePt t="16358" x="5114925" y="1943100"/>
          <p14:tracePt t="16375" x="5200650" y="1943100"/>
          <p14:tracePt t="16391" x="5260975" y="1943100"/>
          <p14:tracePt t="16409" x="5340350" y="1943100"/>
          <p14:tracePt t="16426" x="5470525" y="1943100"/>
          <p14:tracePt t="16442" x="5549900" y="1943100"/>
          <p14:tracePt t="16458" x="5667375" y="1943100"/>
          <p14:tracePt t="16475" x="5873750" y="1943100"/>
          <p14:tracePt t="16491" x="5988050" y="1943100"/>
          <p14:tracePt t="16509" x="6102350" y="1943100"/>
          <p14:tracePt t="16526" x="6267450" y="1939925"/>
          <p14:tracePt t="16543" x="6350000" y="1939925"/>
          <p14:tracePt t="16559" x="6419850" y="1939925"/>
          <p14:tracePt t="16576" x="6527800" y="1933575"/>
          <p14:tracePt t="16592" x="6588125" y="1933575"/>
          <p14:tracePt t="16608" x="6638925" y="1933575"/>
          <p14:tracePt t="16625" x="6702425" y="1933575"/>
          <p14:tracePt t="16641" x="6724650" y="1933575"/>
          <p14:tracePt t="16659" x="6743700" y="1933575"/>
          <p14:tracePt t="16675" x="6784975" y="1933575"/>
          <p14:tracePt t="16692" x="6816725" y="1933575"/>
          <p14:tracePt t="16710" x="6848475" y="1939925"/>
          <p14:tracePt t="16725" x="6880225" y="1946275"/>
          <p14:tracePt t="16742" x="6902450" y="1952625"/>
          <p14:tracePt t="16758" x="6937375" y="1952625"/>
          <p14:tracePt t="16775" x="6972300" y="1958975"/>
          <p14:tracePt t="16791" x="7000875" y="1971675"/>
          <p14:tracePt t="16809" x="7013575" y="1971675"/>
          <p14:tracePt t="16825" x="7032625" y="1971675"/>
          <p14:tracePt t="16843" x="7048500" y="1971675"/>
          <p14:tracePt t="16860" x="7061200" y="1974850"/>
          <p14:tracePt t="16875" x="7070725" y="1984375"/>
          <p14:tracePt t="19030" x="6997700" y="1974850"/>
          <p14:tracePt t="19042" x="6880225" y="1955800"/>
          <p14:tracePt t="19059" x="6356350" y="1873250"/>
          <p14:tracePt t="19078" x="5635625" y="1819275"/>
          <p14:tracePt t="19093" x="5191125" y="1819275"/>
          <p14:tracePt t="19109" x="4806950" y="1841500"/>
          <p14:tracePt t="19125" x="4460875" y="1876425"/>
          <p14:tracePt t="19159" x="3695700" y="2051050"/>
          <p14:tracePt t="19193" x="3146425" y="2216150"/>
          <p14:tracePt t="19211" x="2978150" y="2279650"/>
          <p14:tracePt t="19226" x="2835275" y="2333625"/>
          <p14:tracePt t="19242" x="2673350" y="2409825"/>
          <p14:tracePt t="19258" x="2581275" y="2451100"/>
          <p14:tracePt t="19274" x="2495550" y="2476500"/>
          <p14:tracePt t="19292" x="2374900" y="2498725"/>
          <p14:tracePt t="19308" x="2311400" y="2505075"/>
          <p14:tracePt t="19325" x="2251075" y="2505075"/>
          <p14:tracePt t="19342" x="2181225" y="2505075"/>
          <p14:tracePt t="19358" x="2152650" y="2505075"/>
          <p14:tracePt t="19375" x="2124075" y="2501900"/>
          <p14:tracePt t="19391" x="2082800" y="2495550"/>
          <p14:tracePt t="19408" x="2060575" y="2489200"/>
          <p14:tracePt t="19424" x="2035175" y="2482850"/>
          <p14:tracePt t="19441" x="2009775" y="2466975"/>
          <p14:tracePt t="19458" x="1993900" y="2451100"/>
          <p14:tracePt t="19475" x="1971675" y="2441575"/>
          <p14:tracePt t="19492" x="1949450" y="2425700"/>
          <p14:tracePt t="19509" x="1933575" y="2403475"/>
          <p14:tracePt t="19525" x="1908175" y="2390775"/>
          <p14:tracePt t="19541" x="1873250" y="2374900"/>
          <p14:tracePt t="19558" x="1860550" y="2365375"/>
          <p14:tracePt t="19575" x="1847850" y="2349500"/>
          <p14:tracePt t="19591" x="1835150" y="2343150"/>
          <p14:tracePt t="19608" x="1825625" y="2343150"/>
          <p14:tracePt t="19625" x="1809750" y="2343150"/>
          <p14:tracePt t="19642" x="1784350" y="2343150"/>
          <p14:tracePt t="19658" x="1768475" y="2343150"/>
          <p14:tracePt t="19675" x="1746250" y="2343150"/>
          <p14:tracePt t="19692" x="1730375" y="2343150"/>
          <p14:tracePt t="19708" x="1720850" y="2343150"/>
          <p14:tracePt t="19724" x="1704975" y="2343150"/>
          <p14:tracePt t="19741" x="1692275" y="2343150"/>
          <p14:tracePt t="19758" x="1682750" y="2343150"/>
          <p14:tracePt t="19774" x="1673225" y="2339975"/>
          <p14:tracePt t="19791" x="1657350" y="2333625"/>
          <p14:tracePt t="19808" x="1651000" y="2330450"/>
          <p14:tracePt t="19865" x="1651000" y="2324100"/>
          <p14:tracePt t="20120" x="1654175" y="2324100"/>
          <p14:tracePt t="20242" x="1657350" y="2324100"/>
          <p14:tracePt t="20256" x="1663700" y="2324100"/>
          <p14:tracePt t="20355" x="1666875" y="2324100"/>
          <p14:tracePt t="20361" x="1673225" y="2320925"/>
          <p14:tracePt t="20374" x="1682750" y="2320925"/>
          <p14:tracePt t="20392" x="1698625" y="2298700"/>
          <p14:tracePt t="20408" x="1708150" y="2289175"/>
          <p14:tracePt t="20425" x="1749425" y="2273300"/>
          <p14:tracePt t="20442" x="1771650" y="2260600"/>
          <p14:tracePt t="20458" x="1803400" y="2241550"/>
          <p14:tracePt t="20475" x="1838325" y="2222500"/>
          <p14:tracePt t="20491" x="1876425" y="2212975"/>
          <p14:tracePt t="20508" x="1908175" y="2200275"/>
          <p14:tracePt t="20525" x="1971675" y="2181225"/>
          <p14:tracePt t="20542" x="2016125" y="2168525"/>
          <p14:tracePt t="20558" x="2060575" y="2162175"/>
          <p14:tracePt t="20575" x="2114550" y="2162175"/>
          <p14:tracePt t="20592" x="2130425" y="2162175"/>
          <p14:tracePt t="20608" x="2139950" y="2162175"/>
          <p14:tracePt t="20625" x="2162175" y="2162175"/>
          <p14:tracePt t="20642" x="2171700" y="2162175"/>
          <p14:tracePt t="20658" x="2181225" y="2162175"/>
          <p14:tracePt t="20675" x="2212975" y="2162175"/>
          <p14:tracePt t="20691" x="2228850" y="2162175"/>
          <p14:tracePt t="20709" x="2238375" y="2162175"/>
          <p14:tracePt t="20725" x="2251075" y="2168525"/>
          <p14:tracePt t="20741" x="2263775" y="2168525"/>
          <p14:tracePt t="20758" x="2273300" y="2171700"/>
          <p14:tracePt t="20775" x="2286000" y="2181225"/>
          <p14:tracePt t="20791" x="2298700" y="2190750"/>
          <p14:tracePt t="20808" x="2311400" y="2203450"/>
          <p14:tracePt t="20825" x="2327275" y="2216150"/>
          <p14:tracePt t="20841" x="2336800" y="2225675"/>
          <p14:tracePt t="20858" x="2346325" y="2225675"/>
          <p14:tracePt t="20874" x="2352675" y="2225675"/>
          <p14:tracePt t="20891" x="2362200" y="2238375"/>
          <p14:tracePt t="20908" x="2371725" y="2247900"/>
          <p14:tracePt t="20925" x="2387600" y="2257425"/>
          <p14:tracePt t="20941" x="2425700" y="2266950"/>
          <p14:tracePt t="20958" x="2460625" y="2279650"/>
          <p14:tracePt t="20975" x="2527300" y="2308225"/>
          <p14:tracePt t="20991" x="2571750" y="2314575"/>
          <p14:tracePt t="21008" x="2606675" y="2314575"/>
          <p14:tracePt t="21025" x="2670175" y="2314575"/>
          <p14:tracePt t="21041" x="2749550" y="2314575"/>
          <p14:tracePt t="21058" x="2876550" y="2314575"/>
          <p14:tracePt t="21075" x="3127375" y="2314575"/>
          <p14:tracePt t="21091" x="3333750" y="2333625"/>
          <p14:tracePt t="21108" x="3514725" y="2349500"/>
          <p14:tracePt t="21125" x="3781425" y="2378075"/>
          <p14:tracePt t="21142" x="3930650" y="2387600"/>
          <p14:tracePt t="21158" x="4070350" y="2393950"/>
          <p14:tracePt t="21174" x="4311650" y="2413000"/>
          <p14:tracePt t="21191" x="4473575" y="2432050"/>
          <p14:tracePt t="21208" x="4622800" y="2432050"/>
          <p14:tracePt t="21225" x="4851400" y="2432050"/>
          <p14:tracePt t="21241" x="4956175" y="2432050"/>
          <p14:tracePt t="21258" x="5083175" y="2432050"/>
          <p14:tracePt t="21274" x="5226050" y="2409825"/>
          <p14:tracePt t="21291" x="5299075" y="2403475"/>
          <p14:tracePt t="21308" x="5349875" y="2397125"/>
          <p14:tracePt t="21325" x="5454650" y="2397125"/>
          <p14:tracePt t="21341" x="5537200" y="2397125"/>
          <p14:tracePt t="21358" x="5597525" y="2397125"/>
          <p14:tracePt t="21374" x="5667375" y="2397125"/>
          <p14:tracePt t="21391" x="5711825" y="2397125"/>
          <p14:tracePt t="21408" x="5740400" y="2397125"/>
          <p14:tracePt t="21424" x="5781675" y="2397125"/>
          <p14:tracePt t="21441" x="5810250" y="2400300"/>
          <p14:tracePt t="21458" x="5832475" y="2406650"/>
          <p14:tracePt t="21475" x="5876925" y="2422525"/>
          <p14:tracePt t="21492" x="5892800" y="2435225"/>
          <p14:tracePt t="21509" x="5895975" y="2444750"/>
          <p14:tracePt t="22001" x="5934075" y="2441575"/>
          <p14:tracePt t="22008" x="5972175" y="2425700"/>
          <p14:tracePt t="22015" x="5997575" y="2419350"/>
          <p14:tracePt t="22024" x="6022975" y="2413000"/>
          <p14:tracePt t="22044" x="6124575" y="2390775"/>
          <p14:tracePt t="22057" x="6153150" y="2378075"/>
          <p14:tracePt t="22090" x="6327775" y="2339975"/>
          <p14:tracePt t="22124" x="6496050" y="2289175"/>
          <p14:tracePt t="22140" x="6559550" y="2276475"/>
          <p14:tracePt t="22157" x="6623050" y="2260600"/>
          <p14:tracePt t="22175" x="6715125" y="2232025"/>
          <p14:tracePt t="22192" x="6769100" y="2219325"/>
          <p14:tracePt t="22209" x="6832600" y="2219325"/>
          <p14:tracePt t="22225" x="6867525" y="2219325"/>
          <p14:tracePt t="22242" x="6911975" y="2219325"/>
          <p14:tracePt t="22259" x="6965950" y="2219325"/>
          <p14:tracePt t="22275" x="6988175" y="2219325"/>
          <p14:tracePt t="22291" x="7026275" y="2219325"/>
          <p14:tracePt t="22308" x="7073900" y="2219325"/>
          <p14:tracePt t="22324" x="7108825" y="2219325"/>
          <p14:tracePt t="22341" x="7146925" y="2219325"/>
          <p14:tracePt t="22358" x="7188200" y="2219325"/>
          <p14:tracePt t="22374" x="7207250" y="2219325"/>
          <p14:tracePt t="22391" x="7223125" y="2219325"/>
          <p14:tracePt t="22408" x="7245350" y="2219325"/>
          <p14:tracePt t="22424" x="7254875" y="2219325"/>
          <p14:tracePt t="22441" x="7264400" y="2219325"/>
          <p14:tracePt t="22458" x="7283450" y="2219325"/>
          <p14:tracePt t="22475" x="7292975" y="2219325"/>
          <p14:tracePt t="22491" x="7315200" y="2219325"/>
          <p14:tracePt t="22508" x="7362825" y="2219325"/>
          <p14:tracePt t="22524" x="7385050" y="2219325"/>
          <p14:tracePt t="22542" x="7419975" y="2219325"/>
          <p14:tracePt t="22558" x="7467600" y="2219325"/>
          <p14:tracePt t="22574" x="7499350" y="2219325"/>
          <p14:tracePt t="22591" x="7543800" y="2219325"/>
          <p14:tracePt t="22608" x="7604125" y="2219325"/>
          <p14:tracePt t="22624" x="7632700" y="2219325"/>
          <p14:tracePt t="22642" x="7664450" y="2219325"/>
          <p14:tracePt t="22658" x="7702550" y="2219325"/>
          <p14:tracePt t="22675" x="7718425" y="2219325"/>
          <p14:tracePt t="22692" x="7734300" y="2219325"/>
          <p14:tracePt t="22708" x="7766050" y="2222500"/>
          <p14:tracePt t="22724" x="7785100" y="2241550"/>
          <p14:tracePt t="22742" x="7813675" y="2247900"/>
          <p14:tracePt t="22758" x="7842250" y="2257425"/>
          <p14:tracePt t="22775" x="7858125" y="2266950"/>
          <p14:tracePt t="22792" x="7880350" y="2273300"/>
          <p14:tracePt t="22809" x="7896225" y="2282825"/>
          <p14:tracePt t="22825" x="7905750" y="2282825"/>
          <p14:tracePt t="23924" x="7851775" y="2266950"/>
          <p14:tracePt t="23930" x="7769225" y="2238375"/>
          <p14:tracePt t="23942" x="7581900" y="2171700"/>
          <p14:tracePt t="23957" x="7305675" y="2098675"/>
          <p14:tracePt t="23975" x="7029450" y="2057400"/>
          <p14:tracePt t="23992" x="6511925" y="2009775"/>
          <p14:tracePt t="24025" x="5832475" y="1965325"/>
          <p14:tracePt t="24060" x="5140325" y="1924050"/>
          <p14:tracePt t="24076" x="4911725" y="1924050"/>
          <p14:tracePt t="24092" x="4584700" y="1924050"/>
          <p14:tracePt t="24107" x="4422775" y="1924050"/>
          <p14:tracePt t="24124" x="4251325" y="1939925"/>
          <p14:tracePt t="24141" x="4019550" y="1965325"/>
          <p14:tracePt t="24158" x="3898900" y="1990725"/>
          <p14:tracePt t="24174" x="3768725" y="2016125"/>
          <p14:tracePt t="24191" x="3600450" y="2051050"/>
          <p14:tracePt t="24207" x="3505200" y="2076450"/>
          <p14:tracePt t="24224" x="3419475" y="2089150"/>
          <p14:tracePt t="24241" x="3273425" y="2114550"/>
          <p14:tracePt t="24257" x="3187700" y="2130425"/>
          <p14:tracePt t="24274" x="3111500" y="2152650"/>
          <p14:tracePt t="24291" x="3022600" y="2171700"/>
          <p14:tracePt t="24307" x="2965450" y="2193925"/>
          <p14:tracePt t="24324" x="2911475" y="2219325"/>
          <p14:tracePt t="24341" x="2819400" y="2247900"/>
          <p14:tracePt t="24357" x="2774950" y="2260600"/>
          <p14:tracePt t="24374" x="2720975" y="2282825"/>
          <p14:tracePt t="24391" x="2657475" y="2301875"/>
          <p14:tracePt t="24408" x="2625725" y="2314575"/>
          <p14:tracePt t="24424" x="2593975" y="2327275"/>
          <p14:tracePt t="24426" x="2584450" y="2336800"/>
          <p14:tracePt t="24441" x="2552700" y="2349500"/>
          <p14:tracePt t="24458" x="2508250" y="2362200"/>
          <p14:tracePt t="24474" x="2470150" y="2374900"/>
          <p14:tracePt t="24491" x="2419350" y="2400300"/>
          <p14:tracePt t="24507" x="2387600" y="2413000"/>
          <p14:tracePt t="24524" x="2365375" y="2422525"/>
          <p14:tracePt t="24541" x="2346325" y="2438400"/>
          <p14:tracePt t="24558" x="2333625" y="2454275"/>
          <p14:tracePt t="24575" x="2324100" y="2463800"/>
          <p14:tracePt t="24591" x="2311400" y="2479675"/>
          <p14:tracePt t="24608" x="2295525" y="2489200"/>
          <p14:tracePt t="24625" x="2286000" y="2505075"/>
          <p14:tracePt t="24641" x="2270125" y="2508250"/>
          <p14:tracePt t="25048" x="2308225" y="2536825"/>
          <p14:tracePt t="25055" x="2368550" y="2562225"/>
          <p14:tracePt t="25061" x="2432050" y="2597150"/>
          <p14:tracePt t="25074" x="2479675" y="2622550"/>
          <p14:tracePt t="25091" x="2597150" y="2670175"/>
          <p14:tracePt t="25109" x="2660650" y="2682875"/>
          <p14:tracePt t="25141" x="2895600" y="2692400"/>
          <p14:tracePt t="25174" x="3114675" y="2692400"/>
          <p14:tracePt t="25191" x="3311525" y="2692400"/>
          <p14:tracePt t="25207" x="3390900" y="2692400"/>
          <p14:tracePt t="25224" x="3451225" y="2692400"/>
          <p14:tracePt t="25241" x="3527425" y="2692400"/>
          <p14:tracePt t="25258" x="3565525" y="2692400"/>
          <p14:tracePt t="25275" x="3629025" y="2692400"/>
          <p14:tracePt t="25291" x="3670300" y="2692400"/>
          <p14:tracePt t="25307" x="3714750" y="2692400"/>
          <p14:tracePt t="25324" x="3752850" y="2692400"/>
          <p14:tracePt t="25341" x="3794125" y="2692400"/>
          <p14:tracePt t="25358" x="3813175" y="2692400"/>
          <p14:tracePt t="25375" x="3848100" y="2692400"/>
          <p14:tracePt t="25391" x="3857625" y="2692400"/>
          <p14:tracePt t="25408" x="3867150" y="2692400"/>
          <p14:tracePt t="25424" x="3879850" y="2692400"/>
          <p14:tracePt t="25475" x="3883025" y="2692400"/>
          <p14:tracePt t="25519" x="3889375" y="2692400"/>
          <p14:tracePt t="25526" x="3892550" y="2692400"/>
          <p14:tracePt t="25542" x="3902075" y="2692400"/>
          <p14:tracePt t="25558" x="3911600" y="2692400"/>
          <p14:tracePt t="25574" x="3933825" y="2692400"/>
          <p14:tracePt t="25591" x="3943350" y="2692400"/>
          <p14:tracePt t="25608" x="3946525" y="2692400"/>
          <p14:tracePt t="25624" x="3952875" y="2692400"/>
          <p14:tracePt t="25640" x="3956050" y="2692400"/>
          <p14:tracePt t="25658" x="3962400" y="2692400"/>
          <p14:tracePt t="25674" x="3978275" y="2692400"/>
          <p14:tracePt t="25690" x="3987800" y="2692400"/>
          <p14:tracePt t="25708" x="3997325" y="2692400"/>
          <p14:tracePt t="25724" x="4029075" y="2692400"/>
          <p14:tracePt t="25740" x="4051300" y="2701925"/>
          <p14:tracePt t="25757" x="4064000" y="2701925"/>
          <p14:tracePt t="26218" x="4089400" y="2701925"/>
          <p14:tracePt t="26225" x="4114800" y="2701925"/>
          <p14:tracePt t="26242" x="4184650" y="2698750"/>
          <p14:tracePt t="26259" x="4314825" y="2682875"/>
          <p14:tracePt t="26274" x="4524375" y="2654300"/>
          <p14:tracePt t="26291" x="4676775" y="2619375"/>
          <p14:tracePt t="26324" x="4918075" y="2581275"/>
          <p14:tracePt t="26358" x="5029200" y="2546350"/>
          <p14:tracePt t="26375" x="5092700" y="2527300"/>
          <p14:tracePt t="26391" x="5130800" y="2514600"/>
          <p14:tracePt t="26408" x="5175250" y="2501900"/>
          <p14:tracePt t="26424" x="5232400" y="2476500"/>
          <p14:tracePt t="26440" x="5254625" y="2463800"/>
          <p14:tracePt t="26457" x="5267325" y="2463800"/>
          <p14:tracePt t="26459" x="5276850" y="2463800"/>
          <p14:tracePt t="26474" x="5280025" y="2463800"/>
          <p14:tracePt t="26723" x="5343525" y="2466975"/>
          <p14:tracePt t="26730" x="5426075" y="2486025"/>
          <p14:tracePt t="26741" x="5518150" y="2505075"/>
          <p14:tracePt t="26758" x="5854700" y="2552700"/>
          <p14:tracePt t="26774" x="6061075" y="2590800"/>
          <p14:tracePt t="26791" x="6257925" y="2619375"/>
          <p14:tracePt t="26807" x="6432550" y="2654300"/>
          <p14:tracePt t="26824" x="6632575" y="2682875"/>
          <p14:tracePt t="26840" x="6737350" y="2689225"/>
          <p14:tracePt t="26858" x="6842125" y="2689225"/>
          <p14:tracePt t="26873" x="6902450" y="2689225"/>
          <p14:tracePt t="26891" x="6940550" y="2689225"/>
          <p14:tracePt t="26908" x="7004050" y="2679700"/>
          <p14:tracePt t="26923" x="7032625" y="2679700"/>
          <p14:tracePt t="26941" x="7042150" y="2679700"/>
          <p14:tracePt t="26957" x="7058025" y="2679700"/>
          <p14:tracePt t="27715" x="7127875" y="2682875"/>
          <p14:tracePt t="27722" x="7219950" y="2692400"/>
          <p14:tracePt t="27729" x="7289800" y="2701925"/>
          <p14:tracePt t="27740" x="7359650" y="2711450"/>
          <p14:tracePt t="27757" x="7546975" y="2727325"/>
          <p14:tracePt t="27774" x="7651750" y="2727325"/>
          <p14:tracePt t="27790" x="7721600" y="2727325"/>
          <p14:tracePt t="27824" x="7820025" y="2727325"/>
          <p14:tracePt t="27858" x="7877175" y="2727325"/>
          <p14:tracePt t="27874" x="7889875" y="2727325"/>
          <p14:tracePt t="27890" x="7899400" y="2727325"/>
          <p14:tracePt t="27907" x="7915275" y="2727325"/>
          <p14:tracePt t="27923" x="7921625" y="2727325"/>
          <p14:tracePt t="28129" x="7921625" y="2720975"/>
          <p14:tracePt t="28142" x="7921625" y="2714625"/>
          <p14:tracePt t="28163" x="7921625" y="2711450"/>
          <p14:tracePt t="28171" x="7921625" y="2705100"/>
          <p14:tracePt t="28185" x="7921625" y="2695575"/>
          <p14:tracePt t="28192" x="7921625" y="2692400"/>
          <p14:tracePt t="28207" x="7921625" y="2682875"/>
          <p14:tracePt t="28224" x="7921625" y="2670175"/>
          <p14:tracePt t="28242" x="7924800" y="2657475"/>
          <p14:tracePt t="28258" x="7924800" y="2628900"/>
          <p14:tracePt t="28275" x="7931150" y="2606675"/>
          <p14:tracePt t="28291" x="7931150" y="2578100"/>
          <p14:tracePt t="28307" x="7931150" y="2530475"/>
          <p14:tracePt t="28323" x="7921625" y="2505075"/>
          <p14:tracePt t="28342" x="7899400" y="2463800"/>
          <p14:tracePt t="28358" x="7874000" y="2444750"/>
          <p14:tracePt t="28375" x="7842250" y="2419350"/>
          <p14:tracePt t="28392" x="7800975" y="2390775"/>
          <p14:tracePt t="28408" x="7753350" y="2378075"/>
          <p14:tracePt t="28424" x="7699375" y="2355850"/>
          <p14:tracePt t="28441" x="7604125" y="2311400"/>
          <p14:tracePt t="28457" x="7540625" y="2298700"/>
          <p14:tracePt t="28473" x="7477125" y="2286000"/>
          <p14:tracePt t="28491" x="7404100" y="2257425"/>
          <p14:tracePt t="28507" x="7366000" y="2244725"/>
          <p14:tracePt t="28524" x="7343775" y="2232025"/>
          <p14:tracePt t="28541" x="7286625" y="2206625"/>
          <p14:tracePt t="28557" x="7248525" y="2206625"/>
          <p14:tracePt t="28574" x="7213600" y="2206625"/>
          <p14:tracePt t="28591" x="7165975" y="2206625"/>
          <p14:tracePt t="28607" x="7134225" y="2216150"/>
          <p14:tracePt t="28624" x="7112000" y="2228850"/>
          <p14:tracePt t="28641" x="7070725" y="2247900"/>
          <p14:tracePt t="28658" x="7054850" y="2257425"/>
          <p14:tracePt t="28674" x="7023100" y="2276475"/>
          <p14:tracePt t="28691" x="6988175" y="2292350"/>
          <p14:tracePt t="28708" x="6946900" y="2320925"/>
          <p14:tracePt t="28724" x="6908800" y="2352675"/>
          <p14:tracePt t="28741" x="6851650" y="2390775"/>
          <p14:tracePt t="28757" x="6816725" y="2422525"/>
          <p14:tracePt t="28773" x="6794500" y="2454275"/>
          <p14:tracePt t="28791" x="6753225" y="2520950"/>
          <p14:tracePt t="28807" x="6740525" y="2549525"/>
          <p14:tracePt t="28823" x="6731000" y="2574925"/>
          <p14:tracePt t="28841" x="6718300" y="2603500"/>
          <p14:tracePt t="28857" x="6718300" y="2632075"/>
          <p14:tracePt t="28873" x="6718300" y="2654300"/>
          <p14:tracePt t="28891" x="6743700" y="2689225"/>
          <p14:tracePt t="28907" x="6804025" y="2733675"/>
          <p14:tracePt t="28924" x="6861175" y="2768600"/>
          <p14:tracePt t="28941" x="6927850" y="2809875"/>
          <p14:tracePt t="28958" x="6953250" y="2832100"/>
          <p14:tracePt t="28974" x="6962775" y="2841625"/>
          <p14:tracePt t="28991" x="6981825" y="2857500"/>
          <p14:tracePt t="29007" x="6991350" y="2867025"/>
          <p14:tracePt t="29023" x="7000875" y="2873375"/>
          <p14:tracePt t="29040" x="7016750" y="2882900"/>
          <p14:tracePt t="29057" x="7032625" y="2889250"/>
          <p14:tracePt t="29074" x="7042150" y="2892425"/>
          <p14:tracePt t="29091" x="7051675" y="2892425"/>
          <p14:tracePt t="29133" x="7058025" y="2892425"/>
          <p14:tracePt t="29148" x="7061200" y="2892425"/>
          <p14:tracePt t="29156" x="7067550" y="2892425"/>
          <p14:tracePt t="29173" x="7077075" y="2892425"/>
          <p14:tracePt t="29505" x="7121525" y="2882900"/>
          <p14:tracePt t="29512" x="7181850" y="2863850"/>
          <p14:tracePt t="29524" x="7232650" y="2838450"/>
          <p14:tracePt t="29541" x="7461250" y="2749550"/>
          <p14:tracePt t="29557" x="7616825" y="2692400"/>
          <p14:tracePt t="29573" x="7702550" y="2670175"/>
          <p14:tracePt t="29590" x="7813675" y="2647950"/>
          <p14:tracePt t="29623" x="7921625" y="2632075"/>
          <p14:tracePt t="29657" x="8023225" y="2632075"/>
          <p14:tracePt t="29674" x="8051800" y="2632075"/>
          <p14:tracePt t="29691" x="8083550" y="2632075"/>
          <p14:tracePt t="29707" x="8112125" y="2632075"/>
          <p14:tracePt t="29724" x="8134350" y="2632075"/>
          <p14:tracePt t="29741" x="8181975" y="2632075"/>
          <p14:tracePt t="29757" x="8226425" y="2632075"/>
          <p14:tracePt t="29775" x="8258175" y="2632075"/>
          <p14:tracePt t="29791" x="8274050" y="2632075"/>
          <p14:tracePt t="29808" x="8283575" y="2632075"/>
          <p14:tracePt t="29824" x="8296275" y="2632075"/>
          <p14:tracePt t="30026" x="8280400" y="2632075"/>
          <p14:tracePt t="30033" x="8264525" y="2632075"/>
          <p14:tracePt t="30043" x="8239125" y="2632075"/>
          <p14:tracePt t="30058" x="8216900" y="2632075"/>
          <p14:tracePt t="30075" x="8188325" y="2632075"/>
          <p14:tracePt t="30091" x="8178800" y="2632075"/>
          <p14:tracePt t="30107" x="8169275" y="2632075"/>
          <p14:tracePt t="30124" x="8156575" y="2632075"/>
          <p14:tracePt t="30140" x="8140700" y="2632075"/>
          <p14:tracePt t="30157" x="8131175" y="2632075"/>
          <p14:tracePt t="30175" x="8115300" y="2625725"/>
          <p14:tracePt t="30191" x="8108950" y="2613025"/>
          <p14:tracePt t="30208" x="8108950" y="2600325"/>
          <p14:tracePt t="30224" x="8108950" y="2587625"/>
          <p14:tracePt t="30241" x="8108950" y="2578100"/>
          <p14:tracePt t="30257" x="8108950" y="2562225"/>
          <p14:tracePt t="30274" x="8108950" y="2546350"/>
          <p14:tracePt t="30308" x="8108950" y="2543175"/>
          <p14:tracePt t="30332" x="8108950" y="2536825"/>
          <p14:tracePt t="30354" x="8108950" y="2533650"/>
          <p14:tracePt t="30424" x="8105775" y="2533650"/>
          <p14:tracePt t="30431" x="8099425" y="2533650"/>
          <p14:tracePt t="30440" x="8089900" y="2533650"/>
          <p14:tracePt t="30457" x="8074025" y="2533650"/>
          <p14:tracePt t="30473" x="8020050" y="2533650"/>
          <p14:tracePt t="30490" x="7975600" y="2533650"/>
          <p14:tracePt t="30506" x="7905750" y="2533650"/>
          <p14:tracePt t="30524" x="7788275" y="2533650"/>
          <p14:tracePt t="30540" x="7724775" y="2543175"/>
          <p14:tracePt t="30556" x="7693025" y="2555875"/>
          <p14:tracePt t="30573" x="7658100" y="2571750"/>
          <p14:tracePt t="30590" x="7648575" y="2587625"/>
          <p14:tracePt t="30607" x="7639050" y="2597150"/>
          <p14:tracePt t="30623" x="7626350" y="2609850"/>
          <p14:tracePt t="30640" x="7635875" y="2609850"/>
          <p14:tracePt t="30657" x="7651750" y="2609850"/>
          <p14:tracePt t="30674" x="7712075" y="2609850"/>
          <p14:tracePt t="30690" x="7775575" y="2597150"/>
          <p14:tracePt t="30708" x="7842250" y="2574925"/>
          <p14:tracePt t="30724" x="7937500" y="2524125"/>
          <p14:tracePt t="30740" x="7994650" y="2486025"/>
          <p14:tracePt t="30758" x="8035925" y="2460625"/>
          <p14:tracePt t="30774" x="8086725" y="2428875"/>
          <p14:tracePt t="30791" x="8102600" y="2413000"/>
          <p14:tracePt t="30807" x="8118475" y="2403475"/>
          <p14:tracePt t="30823" x="8128000" y="2397125"/>
          <p14:tracePt t="31195" x="8128000" y="2403475"/>
          <p14:tracePt t="31203" x="8124825" y="2422525"/>
          <p14:tracePt t="31212" x="8124825" y="2435225"/>
          <p14:tracePt t="31224" x="8118475" y="2457450"/>
          <p14:tracePt t="31240" x="8112125" y="2501900"/>
          <p14:tracePt t="31257" x="8112125" y="2546350"/>
          <p14:tracePt t="31290" x="8112125" y="2616200"/>
          <p14:tracePt t="31323" x="8112125" y="2641600"/>
          <p14:tracePt t="31340" x="8112125" y="2657475"/>
          <p14:tracePt t="31431" x="8112125" y="2647950"/>
          <p14:tracePt t="31438" x="8112125" y="2644775"/>
          <p14:tracePt t="31445" x="8112125" y="2638425"/>
          <p14:tracePt t="31458" x="8112125" y="2628900"/>
          <p14:tracePt t="31490" x="8112125" y="2622550"/>
          <p14:tracePt t="31523" x="8112125" y="2619375"/>
          <p14:tracePt t="31537" x="8112125" y="2613025"/>
          <p14:tracePt t="31543" x="8108950" y="2609850"/>
          <p14:tracePt t="31557" x="8096250" y="2593975"/>
          <p14:tracePt t="31574" x="8077200" y="2584450"/>
          <p14:tracePt t="31590" x="8051800" y="2565400"/>
          <p14:tracePt t="31607" x="8029575" y="2543175"/>
          <p14:tracePt t="31623" x="8013700" y="2533650"/>
          <p14:tracePt t="31640" x="8004175" y="2527300"/>
          <p14:tracePt t="31657" x="8001000" y="2527300"/>
          <p14:tracePt t="31690" x="8001000" y="2524125"/>
          <p14:tracePt t="31708" x="8007350" y="2524125"/>
          <p14:tracePt t="31723" x="8029575" y="2514600"/>
          <p14:tracePt t="31741" x="8051800" y="2501900"/>
          <p14:tracePt t="31757" x="8115300" y="2476500"/>
          <p14:tracePt t="31773" x="8153400" y="2463800"/>
          <p14:tracePt t="31790" x="8169275" y="2451100"/>
          <p14:tracePt t="31807" x="8185150" y="2451100"/>
          <p14:tracePt t="31823" x="8188325" y="2451100"/>
          <p14:tracePt t="32252" x="8194675" y="2466975"/>
          <p14:tracePt t="32261" x="8201025" y="2492375"/>
          <p14:tracePt t="32274" x="8216900" y="2555875"/>
          <p14:tracePt t="32291" x="8245475" y="2616200"/>
          <p14:tracePt t="32307" x="8280400" y="2679700"/>
          <p14:tracePt t="32340" x="8328025" y="2736850"/>
          <p14:tracePt t="32373" x="8372475" y="2774950"/>
          <p14:tracePt t="32391" x="8394700" y="2787650"/>
          <p14:tracePt t="32407" x="8435975" y="2787650"/>
          <p14:tracePt t="32423" x="8458200" y="2787650"/>
          <p14:tracePt t="32440" x="8480425" y="2787650"/>
          <p14:tracePt t="32457" x="8496300" y="2787650"/>
          <p14:tracePt t="32473" x="8505825" y="2787650"/>
          <p14:tracePt t="32490" x="8521700" y="2787650"/>
          <p14:tracePt t="32507" x="8524875" y="2787650"/>
          <p14:tracePt t="32629" x="8512175" y="2787650"/>
          <p14:tracePt t="32636" x="8509000" y="2787650"/>
          <p14:tracePt t="32643" x="8499475" y="2787650"/>
          <p14:tracePt t="32657" x="8477250" y="2787650"/>
          <p14:tracePt t="32674" x="8439150" y="2787650"/>
          <p14:tracePt t="32692" x="8385175" y="2787650"/>
          <p14:tracePt t="32707" x="8356600" y="2794000"/>
          <p14:tracePt t="32724" x="8312150" y="2794000"/>
          <p14:tracePt t="32740" x="8258175" y="2800350"/>
          <p14:tracePt t="32756" x="8074025" y="2800350"/>
          <p14:tracePt t="32773" x="7867650" y="2800350"/>
          <p14:tracePt t="32790" x="7540625" y="2781300"/>
          <p14:tracePt t="32807" x="6870700" y="2743200"/>
          <p14:tracePt t="32824" x="6378575" y="2743200"/>
          <p14:tracePt t="32841" x="5746750" y="2743200"/>
          <p14:tracePt t="32858" x="5464175" y="2759075"/>
          <p14:tracePt t="32874" x="5257800" y="2778125"/>
          <p14:tracePt t="32891" x="5026025" y="2806700"/>
          <p14:tracePt t="32907" x="4937125" y="2828925"/>
          <p14:tracePt t="32924" x="4886325" y="2841625"/>
          <p14:tracePt t="33192" x="4813300" y="2828925"/>
          <p14:tracePt t="33199" x="4721225" y="2800350"/>
          <p14:tracePt t="33207" x="4587875" y="2768600"/>
          <p14:tracePt t="33241" x="3927475" y="2616200"/>
          <p14:tracePt t="33275" x="3140075" y="2530475"/>
          <p14:tracePt t="33292" x="2597150" y="2517775"/>
          <p14:tracePt t="33308" x="2339975" y="2524125"/>
          <p14:tracePt t="33324" x="2124075" y="2543175"/>
          <p14:tracePt t="33340" x="1914525" y="2568575"/>
          <p14:tracePt t="33357" x="1793875" y="2597150"/>
          <p14:tracePt t="33373" x="1704975" y="2628900"/>
          <p14:tracePt t="33391" x="1616075" y="2647950"/>
          <p14:tracePt t="33406" x="1552575" y="2663825"/>
          <p14:tracePt t="33423" x="1489075" y="2676525"/>
          <p14:tracePt t="33440" x="1387475" y="2705100"/>
          <p14:tracePt t="33456" x="1320800" y="2720975"/>
          <p14:tracePt t="33473" x="1270000" y="2733675"/>
          <p14:tracePt t="33490" x="1196975" y="2759075"/>
          <p14:tracePt t="33506" x="1139825" y="2781300"/>
          <p14:tracePt t="33523" x="1076325" y="2794000"/>
          <p14:tracePt t="33540" x="996950" y="2822575"/>
          <p14:tracePt t="33557" x="949325" y="2835275"/>
          <p14:tracePt t="33573" x="920750" y="2835275"/>
          <p14:tracePt t="33590" x="885825" y="2835275"/>
          <p14:tracePt t="33607" x="876300" y="2835275"/>
          <p14:tracePt t="33624" x="866775" y="2835275"/>
          <p14:tracePt t="33626" x="863600" y="2835275"/>
          <p14:tracePt t="33640" x="847725" y="2835275"/>
          <p14:tracePt t="33657" x="838200" y="2838450"/>
          <p14:tracePt t="33673" x="831850" y="2844800"/>
          <p14:tracePt t="33706" x="831850" y="2847975"/>
          <p14:tracePt t="35859" x="869950" y="2876550"/>
          <p14:tracePt t="35866" x="920750" y="2911475"/>
          <p14:tracePt t="35874" x="965200" y="2952750"/>
          <p14:tracePt t="35890" x="1047750" y="3028950"/>
          <p14:tracePt t="35906" x="1143000" y="3105150"/>
          <p14:tracePt t="35923" x="1311275" y="3257550"/>
          <p14:tracePt t="35956" x="1508125" y="3479800"/>
          <p14:tracePt t="35991" x="1628775" y="3613150"/>
          <p14:tracePt t="36008" x="1644650" y="3641725"/>
          <p14:tracePt t="36024" x="1651000" y="3651250"/>
          <p14:tracePt t="36040" x="1660525" y="3667125"/>
          <p14:tracePt t="36073" x="1670050" y="3667125"/>
          <p14:tracePt t="36106" x="1676400" y="3667125"/>
          <p14:tracePt t="36143" x="1676400" y="3663950"/>
          <p14:tracePt t="36230" x="1679575" y="3663950"/>
          <p14:tracePt t="36236" x="1685925" y="3663950"/>
          <p14:tracePt t="36243" x="1689100" y="3663950"/>
          <p14:tracePt t="36256" x="1695450" y="3663950"/>
          <p14:tracePt t="36273" x="1714500" y="3654425"/>
          <p14:tracePt t="36289" x="1724025" y="3648075"/>
          <p14:tracePt t="36307" x="1746250" y="3635375"/>
          <p14:tracePt t="36323" x="1784350" y="3613150"/>
          <p14:tracePt t="36340" x="1854200" y="3578225"/>
          <p14:tracePt t="36357" x="1997075" y="3492500"/>
          <p14:tracePt t="36373" x="2139950" y="3438525"/>
          <p14:tracePt t="36390" x="2263775" y="3378200"/>
          <p14:tracePt t="36406" x="2406650" y="3333750"/>
          <p14:tracePt t="36423" x="2616200" y="3295650"/>
          <p14:tracePt t="36440" x="2746375" y="3279775"/>
          <p14:tracePt t="36457" x="2921000" y="3270250"/>
          <p14:tracePt t="36473" x="3057525" y="3270250"/>
          <p14:tracePt t="36489" x="3175000" y="3270250"/>
          <p14:tracePt t="36507" x="3336925" y="3276600"/>
          <p14:tracePt t="36523" x="3444875" y="3292475"/>
          <p14:tracePt t="36539" x="3530600" y="3308350"/>
          <p14:tracePt t="36557" x="3644900" y="3346450"/>
          <p14:tracePt t="36574" x="3708400" y="3368675"/>
          <p14:tracePt t="36590" x="3727450" y="3375025"/>
          <p14:tracePt t="37007" x="3819525" y="3352800"/>
          <p14:tracePt t="37014" x="3924300" y="3333750"/>
          <p14:tracePt t="37023" x="4016375" y="3314700"/>
          <p14:tracePt t="37040" x="4203700" y="3267075"/>
          <p14:tracePt t="37057" x="4400550" y="3241675"/>
          <p14:tracePt t="37073" x="4467225" y="3228975"/>
          <p14:tracePt t="37106" x="4549775" y="3222625"/>
          <p14:tracePt t="37140" x="4610100" y="3209925"/>
          <p14:tracePt t="37156" x="4664075" y="3209925"/>
          <p14:tracePt t="37173" x="4708525" y="3209925"/>
          <p14:tracePt t="37190" x="4737100" y="3209925"/>
          <p14:tracePt t="37207" x="4784725" y="3209925"/>
          <p14:tracePt t="37223" x="4816475" y="3209925"/>
          <p14:tracePt t="37240" x="4845050" y="3209925"/>
          <p14:tracePt t="37256" x="4899025" y="3209925"/>
          <p14:tracePt t="37273" x="4943475" y="3209925"/>
          <p14:tracePt t="37290" x="5003800" y="3203575"/>
          <p14:tracePt t="37306" x="5092700" y="3187700"/>
          <p14:tracePt t="37323" x="5165725" y="3181350"/>
          <p14:tracePt t="37340" x="5238750" y="3165475"/>
          <p14:tracePt t="37357" x="5327650" y="3159125"/>
          <p14:tracePt t="37372" x="5381625" y="3140075"/>
          <p14:tracePt t="37390" x="5403850" y="3140075"/>
          <p14:tracePt t="37406" x="5426075" y="3124200"/>
          <p14:tracePt t="37422" x="5435600" y="3124200"/>
          <p14:tracePt t="37440" x="5435600" y="3114675"/>
          <p14:tracePt t="37456" x="5435600" y="3098800"/>
          <p14:tracePt t="37473" x="5432425" y="3070225"/>
          <p14:tracePt t="37489" x="5400675" y="3022600"/>
          <p14:tracePt t="37506" x="5327650" y="2952750"/>
          <p14:tracePt t="37523" x="5289550" y="2921000"/>
          <p14:tracePt t="37540" x="5232400" y="2886075"/>
          <p14:tracePt t="37556" x="5140325" y="2847975"/>
          <p14:tracePt t="37573" x="5064125" y="2832100"/>
          <p14:tracePt t="37590" x="4978400" y="2809875"/>
          <p14:tracePt t="37606" x="4832350" y="2778125"/>
          <p14:tracePt t="37624" x="4724400" y="2752725"/>
          <p14:tracePt t="37641" x="4568825" y="2720975"/>
          <p14:tracePt t="37656" x="4483100" y="2705100"/>
          <p14:tracePt t="37673" x="4406900" y="2689225"/>
          <p14:tracePt t="37689" x="4343400" y="2682875"/>
          <p14:tracePt t="37706" x="4241800" y="2682875"/>
          <p14:tracePt t="37722" x="4181475" y="2682875"/>
          <p14:tracePt t="37741" x="4095750" y="2682875"/>
          <p14:tracePt t="37757" x="4035425" y="2682875"/>
          <p14:tracePt t="37774" x="3984625" y="2682875"/>
          <p14:tracePt t="37791" x="3924300" y="2682875"/>
          <p14:tracePt t="37806" x="3886200" y="2682875"/>
          <p14:tracePt t="37823" x="3857625" y="2682875"/>
          <p14:tracePt t="37839" x="3829050" y="2682875"/>
          <p14:tracePt t="37856" x="3778250" y="2692400"/>
          <p14:tracePt t="37873" x="3740150" y="2698750"/>
          <p14:tracePt t="37891" x="3686175" y="2717800"/>
          <p14:tracePt t="37907" x="3660775" y="2733675"/>
          <p14:tracePt t="37924" x="3629025" y="2746375"/>
          <p14:tracePt t="37939" x="3613150" y="2755900"/>
          <p14:tracePt t="37956" x="3600450" y="2771775"/>
          <p14:tracePt t="37972" x="3587750" y="2787650"/>
          <p14:tracePt t="37990" x="3568700" y="2803525"/>
          <p14:tracePt t="38006" x="3559175" y="2819400"/>
          <p14:tracePt t="38023" x="3552825" y="2847975"/>
          <p14:tracePt t="38041" x="3552825" y="2901950"/>
          <p14:tracePt t="38056" x="3552825" y="2933700"/>
          <p14:tracePt t="38073" x="3556000" y="2962275"/>
          <p14:tracePt t="38090" x="3575050" y="3019425"/>
          <p14:tracePt t="38106" x="3594100" y="3057525"/>
          <p14:tracePt t="38122" x="3606800" y="3095625"/>
          <p14:tracePt t="38140" x="3625850" y="3159125"/>
          <p14:tracePt t="38157" x="3635375" y="3187700"/>
          <p14:tracePt t="38174" x="3654425" y="3219450"/>
          <p14:tracePt t="38191" x="3673475" y="3254375"/>
          <p14:tracePt t="38207" x="3689350" y="3279775"/>
          <p14:tracePt t="38223" x="3721100" y="3305175"/>
          <p14:tracePt t="38240" x="3736975" y="3327400"/>
          <p14:tracePt t="38256" x="3752850" y="3343275"/>
          <p14:tracePt t="38272" x="3768725" y="3355975"/>
          <p14:tracePt t="38290" x="3784600" y="3378200"/>
          <p14:tracePt t="38307" x="3800475" y="3387725"/>
          <p14:tracePt t="38323" x="3825875" y="3406775"/>
          <p14:tracePt t="38340" x="3844925" y="3432175"/>
          <p14:tracePt t="38356" x="3854450" y="3444875"/>
          <p14:tracePt t="38372" x="3870325" y="3454400"/>
          <p14:tracePt t="38390" x="3886200" y="3473450"/>
          <p14:tracePt t="38406" x="3895725" y="3482975"/>
          <p14:tracePt t="38423" x="3905250" y="3492500"/>
          <p14:tracePt t="38440" x="3927475" y="3508375"/>
          <p14:tracePt t="38457" x="3937000" y="3517900"/>
          <p14:tracePt t="38473" x="3952875" y="3533775"/>
          <p14:tracePt t="38489" x="3990975" y="3552825"/>
          <p14:tracePt t="38506" x="4000500" y="3562350"/>
          <p14:tracePt t="38522" x="4013200" y="3565525"/>
          <p14:tracePt t="38539" x="4038600" y="3565525"/>
          <p14:tracePt t="38556" x="4060825" y="3565525"/>
          <p14:tracePt t="38573" x="4102100" y="3565525"/>
          <p14:tracePt t="38590" x="4181475" y="3565525"/>
          <p14:tracePt t="38606" x="4260850" y="3562350"/>
          <p14:tracePt t="38623" x="4400550" y="3552825"/>
          <p14:tracePt t="38640" x="4565650" y="3546475"/>
          <p14:tracePt t="38656" x="4629150" y="3530600"/>
          <p14:tracePt t="38672" x="4664075" y="3517900"/>
          <p14:tracePt t="38689" x="4730750" y="3492500"/>
          <p14:tracePt t="38706" x="4775200" y="3479800"/>
          <p14:tracePt t="38722" x="4829175" y="3457575"/>
          <p14:tracePt t="38739" x="4921250" y="3432175"/>
          <p14:tracePt t="38756" x="4975225" y="3416300"/>
          <p14:tracePt t="38773" x="5013325" y="3403600"/>
          <p14:tracePt t="38790" x="5060950" y="3397250"/>
          <p14:tracePt t="38806" x="5070475" y="3394075"/>
          <p14:tracePt t="38823" x="5086350" y="3394075"/>
          <p14:tracePt t="38840" x="5102225" y="3394075"/>
          <p14:tracePt t="38856" x="5111750" y="3394075"/>
          <p14:tracePt t="38873" x="5121275" y="3384550"/>
          <p14:tracePt t="38890" x="5159375" y="3365500"/>
          <p14:tracePt t="38906" x="5203825" y="3352800"/>
          <p14:tracePt t="38922" x="5229225" y="3346450"/>
          <p14:tracePt t="38939" x="5270500" y="3343275"/>
          <p14:tracePt t="38956" x="5280025" y="3330575"/>
          <p14:tracePt t="38972" x="5289550" y="3317875"/>
          <p14:tracePt t="38990" x="5308600" y="3302000"/>
          <p14:tracePt t="39006" x="5318125" y="3292475"/>
          <p14:tracePt t="39022" x="5327650" y="3282950"/>
          <p14:tracePt t="39039" x="5359400" y="3254375"/>
          <p14:tracePt t="39056" x="5368925" y="3238500"/>
          <p14:tracePt t="39073" x="5378450" y="3228975"/>
          <p14:tracePt t="39090" x="5387975" y="3213100"/>
          <p14:tracePt t="39107" x="5387975" y="3203575"/>
          <p14:tracePt t="39123" x="5387975" y="3200400"/>
          <p14:tracePt t="39140" x="5387975" y="3194050"/>
          <p14:tracePt t="39895" x="5435600" y="3187700"/>
          <p14:tracePt t="39902" x="5514975" y="3178175"/>
          <p14:tracePt t="39909" x="5584825" y="3168650"/>
          <p14:tracePt t="39923" x="5715000" y="3152775"/>
          <p14:tracePt t="39939" x="5876925" y="3143250"/>
          <p14:tracePt t="39956" x="6013450" y="3143250"/>
          <p14:tracePt t="39989" x="6311900" y="3143250"/>
          <p14:tracePt t="40023" x="6556375" y="3143250"/>
          <p14:tracePt t="40039" x="6648450" y="3143250"/>
          <p14:tracePt t="40057" x="6753225" y="3143250"/>
          <p14:tracePt t="40073" x="6905625" y="3143250"/>
          <p14:tracePt t="40089" x="6985000" y="3143250"/>
          <p14:tracePt t="40106" x="7054850" y="3143250"/>
          <p14:tracePt t="40123" x="7140575" y="3143250"/>
          <p14:tracePt t="40139" x="7200900" y="3146425"/>
          <p14:tracePt t="40156" x="7254875" y="3146425"/>
          <p14:tracePt t="40173" x="7318375" y="3146425"/>
          <p14:tracePt t="40190" x="7362825" y="3152775"/>
          <p14:tracePt t="40207" x="7397750" y="3159125"/>
          <p14:tracePt t="40211" x="7432675" y="3165475"/>
          <p14:tracePt t="40223" x="7470775" y="3178175"/>
          <p14:tracePt t="40240" x="7524750" y="3190875"/>
          <p14:tracePt t="40255" x="7572375" y="3206750"/>
          <p14:tracePt t="40273" x="7635875" y="3225800"/>
          <p14:tracePt t="40289" x="7658100" y="3241675"/>
          <p14:tracePt t="40306" x="7680325" y="3248025"/>
          <p14:tracePt t="40323" x="7696200" y="3254375"/>
          <p14:tracePt t="40340" x="7705725" y="3257550"/>
          <p14:tracePt t="40356" x="7715250" y="3257550"/>
          <p14:tracePt t="40373" x="7721600" y="3263900"/>
          <p14:tracePt t="40389" x="7731125" y="3263900"/>
          <p14:tracePt t="40405" x="7734300" y="3267075"/>
          <p14:tracePt t="40481" x="7734300" y="3273425"/>
          <p14:tracePt t="40495" x="7740650" y="3273425"/>
          <p14:tracePt t="40529" x="7740650" y="3276600"/>
          <p14:tracePt t="40617" x="7747000" y="3276600"/>
          <p14:tracePt t="40624" x="7750175" y="3276600"/>
          <p14:tracePt t="40640" x="7759700" y="3276600"/>
          <p14:tracePt t="40656" x="7769225" y="3292475"/>
          <p14:tracePt t="40673" x="7813675" y="3305175"/>
          <p14:tracePt t="40689" x="7842250" y="3311525"/>
          <p14:tracePt t="40706" x="7864475" y="3311525"/>
          <p14:tracePt t="40708" x="7867650" y="3311525"/>
          <p14:tracePt t="40722" x="7877175" y="3311525"/>
          <p14:tracePt t="40740" x="7893050" y="3311525"/>
          <p14:tracePt t="40756" x="7902575" y="3311525"/>
          <p14:tracePt t="40773" x="7918450" y="3311525"/>
          <p14:tracePt t="40789" x="7927975" y="3311525"/>
          <p14:tracePt t="40844" x="7931150" y="3311525"/>
          <p14:tracePt t="41050" x="7918450" y="3308350"/>
          <p14:tracePt t="41057" x="7893050" y="3302000"/>
          <p14:tracePt t="41072" x="7829550" y="3289300"/>
          <p14:tracePt t="41090" x="7743825" y="3273425"/>
          <p14:tracePt t="41122" x="7451725" y="3178175"/>
          <p14:tracePt t="41156" x="7080250" y="3143250"/>
          <p14:tracePt t="41173" x="6931025" y="3133725"/>
          <p14:tracePt t="41189" x="6750050" y="3124200"/>
          <p14:tracePt t="41206" x="6451600" y="3124200"/>
          <p14:tracePt t="41223" x="6248400" y="3124200"/>
          <p14:tracePt t="41240" x="6045200" y="3124200"/>
          <p14:tracePt t="41257" x="5759450" y="3117850"/>
          <p14:tracePt t="41273" x="5619750" y="3117850"/>
          <p14:tracePt t="41290" x="5473700" y="3117850"/>
          <p14:tracePt t="41307" x="5267325" y="3117850"/>
          <p14:tracePt t="41323" x="5118100" y="3117850"/>
          <p14:tracePt t="41339" x="4965700" y="3130550"/>
          <p14:tracePt t="41356" x="4768850" y="3149600"/>
          <p14:tracePt t="41372" x="4660900" y="3165475"/>
          <p14:tracePt t="41389" x="4565650" y="3171825"/>
          <p14:tracePt t="41406" x="4448175" y="3181350"/>
          <p14:tracePt t="41423" x="4384675" y="3187700"/>
          <p14:tracePt t="41440" x="4324350" y="3200400"/>
          <p14:tracePt t="41456" x="4241800" y="3222625"/>
          <p14:tracePt t="41472" x="4187825" y="3241675"/>
          <p14:tracePt t="41489" x="4140200" y="3254375"/>
          <p14:tracePt t="41506" x="4076700" y="3273425"/>
          <p14:tracePt t="41522" x="4048125" y="3286125"/>
          <p14:tracePt t="41539" x="4000500" y="3305175"/>
          <p14:tracePt t="41556" x="3930650" y="3324225"/>
          <p14:tracePt t="41573" x="3876675" y="3330575"/>
          <p14:tracePt t="41590" x="3841750" y="3336925"/>
          <p14:tracePt t="41606" x="3778250" y="3349625"/>
          <p14:tracePt t="41622" x="3733800" y="3355975"/>
          <p14:tracePt t="41639" x="3686175" y="3371850"/>
          <p14:tracePt t="41657" x="3616325" y="3384550"/>
          <p14:tracePt t="41673" x="3552825" y="3390900"/>
          <p14:tracePt t="41690" x="3492500" y="3397250"/>
          <p14:tracePt t="41706" x="3406775" y="3403600"/>
          <p14:tracePt t="41723" x="3362325" y="3409950"/>
          <p14:tracePt t="41739" x="3324225" y="3409950"/>
          <p14:tracePt t="41756" x="3260725" y="3409950"/>
          <p14:tracePt t="41772" x="3209925" y="3409950"/>
          <p14:tracePt t="41789" x="3165475" y="3409950"/>
          <p14:tracePt t="41805" x="3111500" y="3409950"/>
          <p14:tracePt t="41822" x="3089275" y="3409950"/>
          <p14:tracePt t="41839" x="3057525" y="3416300"/>
          <p14:tracePt t="41856" x="3016250" y="3435350"/>
          <p14:tracePt t="41872" x="2987675" y="3438525"/>
          <p14:tracePt t="41889" x="2965450" y="3438525"/>
          <p14:tracePt t="41906" x="2924175" y="3438525"/>
          <p14:tracePt t="41923" x="2901950" y="3438525"/>
          <p14:tracePt t="41940" x="2873375" y="3438525"/>
          <p14:tracePt t="41956" x="2854325" y="3438525"/>
          <p14:tracePt t="41973" x="2838450" y="3438525"/>
          <p14:tracePt t="41989" x="2809875" y="3438525"/>
          <p14:tracePt t="42006" x="2797175" y="3438525"/>
          <p14:tracePt t="42022" x="2787650" y="3444875"/>
          <p14:tracePt t="42040" x="2771775" y="3444875"/>
          <p14:tracePt t="42055" x="2755900" y="3451225"/>
          <p14:tracePt t="42073" x="2746375" y="3451225"/>
          <p14:tracePt t="42090" x="2736850" y="3451225"/>
          <p14:tracePt t="42106" x="2717800" y="3454400"/>
          <p14:tracePt t="42123" x="2708275" y="3454400"/>
          <p14:tracePt t="42140" x="2695575" y="3454400"/>
          <p14:tracePt t="42155" x="2682875" y="3460750"/>
          <p14:tracePt t="52335" x="2641600" y="3486150"/>
          <p14:tracePt t="52345" x="2568575" y="3543300"/>
          <p14:tracePt t="52359" x="2374900" y="3638550"/>
          <p14:tracePt t="52372" x="2143125" y="3740150"/>
          <p14:tracePt t="52388" x="1952625" y="3844925"/>
          <p14:tracePt t="52405" x="1711325" y="3965575"/>
          <p14:tracePt t="52421" x="1597025" y="4025900"/>
          <p14:tracePt t="52455" x="1419225" y="4127500"/>
          <p14:tracePt t="52489" x="1362075" y="4191000"/>
          <p14:tracePt t="52505" x="1333500" y="4270375"/>
          <p14:tracePt t="52522" x="1352550" y="4333875"/>
          <p14:tracePt t="52539" x="1371600" y="4378325"/>
          <p14:tracePt t="52555" x="1454150" y="4451350"/>
          <p14:tracePt t="52571" x="1508125" y="4479925"/>
          <p14:tracePt t="52588" x="1546225" y="4492625"/>
          <p14:tracePt t="52604" x="1603375" y="4498975"/>
          <p14:tracePt t="52621" x="1638300" y="4498975"/>
          <p14:tracePt t="52638" x="1682750" y="4495800"/>
          <p14:tracePt t="52655" x="1758950" y="4470400"/>
          <p14:tracePt t="52671" x="1816100" y="4432300"/>
          <p14:tracePt t="52688" x="1873250" y="4403725"/>
          <p14:tracePt t="52705" x="1927225" y="4359275"/>
          <p14:tracePt t="52721" x="1949450" y="4337050"/>
          <p14:tracePt t="52739" x="1968500" y="4318000"/>
          <p14:tracePt t="52755" x="1984375" y="4298950"/>
          <p14:tracePt t="52772" x="1987550" y="4289425"/>
          <p14:tracePt t="52788" x="1987550" y="4279900"/>
          <p14:tracePt t="52805" x="1987550" y="4264025"/>
          <p14:tracePt t="52821" x="1987550" y="4254500"/>
          <p14:tracePt t="52838" x="1987550" y="4244975"/>
          <p14:tracePt t="52854" x="1987550" y="4229100"/>
          <p14:tracePt t="52871" x="1981200" y="4219575"/>
          <p14:tracePt t="52889" x="1965325" y="4203700"/>
          <p14:tracePt t="52905" x="1949450" y="4197350"/>
          <p14:tracePt t="52922" x="1943100" y="4194175"/>
          <p14:tracePt t="52954" x="1933575" y="4187825"/>
          <p14:tracePt t="52971" x="1924050" y="4178300"/>
          <p14:tracePt t="52990" x="1905000" y="4162425"/>
          <p14:tracePt t="53005" x="1892300" y="4146550"/>
          <p14:tracePt t="53022" x="1882775" y="4137025"/>
          <p14:tracePt t="53040" x="1870075" y="4117975"/>
          <p14:tracePt t="53055" x="1851025" y="4092575"/>
          <p14:tracePt t="53071" x="1841500" y="4083050"/>
          <p14:tracePt t="53088" x="1838325" y="4073525"/>
          <p14:tracePt t="53121" x="1828800" y="4070350"/>
          <p14:tracePt t="53139" x="1812925" y="4070350"/>
          <p14:tracePt t="53155" x="1806575" y="4070350"/>
          <p14:tracePt t="53172" x="1797050" y="4070350"/>
          <p14:tracePt t="53189" x="1797050" y="4064000"/>
          <p14:tracePt t="53205" x="1793875" y="4064000"/>
          <p14:tracePt t="53221" x="1787525" y="4064000"/>
          <p14:tracePt t="53239" x="1778000" y="4064000"/>
          <p14:tracePt t="53254" x="1771650" y="4064000"/>
          <p14:tracePt t="53340" x="1768475" y="4064000"/>
          <p14:tracePt t="53353" x="1768475" y="4060825"/>
          <p14:tracePt t="53368" x="1768475" y="4048125"/>
          <p14:tracePt t="53375" x="1762125" y="4048125"/>
          <p14:tracePt t="53388" x="1762125" y="4038600"/>
          <p14:tracePt t="53405" x="1762125" y="4029075"/>
          <p14:tracePt t="53421" x="1762125" y="4019550"/>
          <p14:tracePt t="53438" x="1762125" y="4016375"/>
          <p14:tracePt t="54610" x="1806575" y="4019550"/>
          <p14:tracePt t="54617" x="1876425" y="4029075"/>
          <p14:tracePt t="54626" x="1946275" y="4035425"/>
          <p14:tracePt t="54638" x="2130425" y="4054475"/>
          <p14:tracePt t="54655" x="2301875" y="4054475"/>
          <p14:tracePt t="54671" x="2473325" y="4048125"/>
          <p14:tracePt t="54704" x="3082925" y="3987800"/>
          <p14:tracePt t="54738" x="3800475" y="3959225"/>
          <p14:tracePt t="54756" x="4038600" y="3959225"/>
          <p14:tracePt t="54773" x="4368800" y="3984625"/>
          <p14:tracePt t="54788" x="4625975" y="4003675"/>
          <p14:tracePt t="54805" x="4886325" y="4022725"/>
          <p14:tracePt t="54822" x="5384800" y="4057650"/>
          <p14:tracePt t="54838" x="5626100" y="4076700"/>
          <p14:tracePt t="54855" x="5842000" y="4076700"/>
          <p14:tracePt t="54872" x="6083300" y="4086225"/>
          <p14:tracePt t="54888" x="6254750" y="4102100"/>
          <p14:tracePt t="54905" x="6369050" y="4102100"/>
          <p14:tracePt t="54922" x="6480175" y="4117975"/>
          <p14:tracePt t="54938" x="6562725" y="4117975"/>
          <p14:tracePt t="54954" x="6667500" y="4127500"/>
          <p14:tracePt t="54971" x="6813550" y="4149725"/>
          <p14:tracePt t="54988" x="6877050" y="4162425"/>
          <p14:tracePt t="55005" x="6943725" y="4194175"/>
          <p14:tracePt t="55022" x="6972300" y="4206875"/>
          <p14:tracePt t="56271" x="7000875" y="4197350"/>
          <p14:tracePt t="56279" x="7026275" y="4191000"/>
          <p14:tracePt t="56288" x="7064375" y="4175125"/>
          <p14:tracePt t="56304" x="7131050" y="4152900"/>
          <p14:tracePt t="56321" x="7239000" y="4098925"/>
          <p14:tracePt t="56337" x="7315200" y="4060825"/>
          <p14:tracePt t="56371" x="7435850" y="4029075"/>
          <p14:tracePt t="56406" x="7489825" y="3994150"/>
          <p14:tracePt t="56422" x="7499350" y="3984625"/>
          <p14:tracePt t="56438" x="7508875" y="3975100"/>
          <p14:tracePt t="56454" x="7515225" y="3968750"/>
          <p14:tracePt t="56471" x="7515225" y="3956050"/>
          <p14:tracePt t="56488" x="7499350" y="3933825"/>
          <p14:tracePt t="56504" x="7397750" y="3863975"/>
          <p14:tracePt t="56521" x="7108825" y="3692525"/>
          <p14:tracePt t="56538" x="6797675" y="3536950"/>
          <p14:tracePt t="56555" x="6369050" y="3394075"/>
          <p14:tracePt t="56572" x="6099175" y="3295650"/>
          <p14:tracePt t="56588" x="5724525" y="3184525"/>
          <p14:tracePt t="56605" x="5280025" y="3108325"/>
          <p14:tracePt t="56623" x="5045075" y="3079750"/>
          <p14:tracePt t="56639" x="4851400" y="3079750"/>
          <p14:tracePt t="56655" x="4597400" y="3111500"/>
          <p14:tracePt t="56674" x="4486275" y="3146425"/>
          <p14:tracePt t="56687" x="4375150" y="3187700"/>
          <p14:tracePt t="56705" x="4229100" y="3238500"/>
          <p14:tracePt t="56721" x="4149725" y="3276600"/>
          <p14:tracePt t="56737" x="4092575" y="3305175"/>
          <p14:tracePt t="56755" x="4048125" y="3349625"/>
          <p14:tracePt t="56771" x="4022725" y="3381375"/>
          <p14:tracePt t="56787" x="4010025" y="3425825"/>
          <p14:tracePt t="56805" x="4019550" y="3505200"/>
          <p14:tracePt t="56821" x="4076700" y="3575050"/>
          <p14:tracePt t="56838" x="4171950" y="3660775"/>
          <p14:tracePt t="56855" x="4349750" y="3803650"/>
          <p14:tracePt t="56871" x="4530725" y="3908425"/>
          <p14:tracePt t="56887" x="4673600" y="3971925"/>
          <p14:tracePt t="56905" x="4835525" y="4038600"/>
          <p14:tracePt t="56921" x="4975225" y="4057650"/>
          <p14:tracePt t="56938" x="5092700" y="4064000"/>
          <p14:tracePt t="56955" x="5254625" y="4073525"/>
          <p14:tracePt t="56971" x="5438775" y="4067175"/>
          <p14:tracePt t="56988" x="5568950" y="4041775"/>
          <p14:tracePt t="56991" x="5607050" y="4035425"/>
          <p14:tracePt t="57004" x="5670550" y="4019550"/>
          <p14:tracePt t="57021" x="5737225" y="3981450"/>
          <p14:tracePt t="57038" x="5807075" y="3952875"/>
          <p14:tracePt t="57055" x="5873750" y="3905250"/>
          <p14:tracePt t="57071" x="5895975" y="3892550"/>
          <p14:tracePt t="57088" x="5918200" y="3883025"/>
          <p14:tracePt t="57105" x="5934075" y="3873500"/>
          <p14:tracePt t="57121" x="5943600" y="3867150"/>
          <p14:tracePt t="57248" x="5937250" y="3867150"/>
          <p14:tracePt t="57256" x="5930900" y="3867150"/>
          <p14:tracePt t="57271" x="5921375" y="3867150"/>
          <p14:tracePt t="57287" x="5895975" y="3867150"/>
          <p14:tracePt t="57304" x="5861050" y="3883025"/>
          <p14:tracePt t="57321" x="5822950" y="3895725"/>
          <p14:tracePt t="57338" x="5781675" y="3914775"/>
          <p14:tracePt t="57355" x="5708650" y="3968750"/>
          <p14:tracePt t="57371" x="5638800" y="4006850"/>
          <p14:tracePt t="57388" x="5578475" y="4060825"/>
          <p14:tracePt t="57405" x="5464175" y="4098925"/>
          <p14:tracePt t="57421" x="5381625" y="4098925"/>
          <p14:tracePt t="57438" x="5267325" y="4098925"/>
          <p14:tracePt t="57454" x="5016500" y="4098925"/>
          <p14:tracePt t="57471" x="4800600" y="4098925"/>
          <p14:tracePt t="57488" x="4572000" y="4098925"/>
          <p14:tracePt t="57504" x="4457700" y="4073525"/>
          <p14:tracePt t="57792" x="4343400" y="4054475"/>
          <p14:tracePt t="57798" x="4229100" y="4044950"/>
          <p14:tracePt t="57805" x="4086225" y="4035425"/>
          <p14:tracePt t="57821" x="3705225" y="4022725"/>
          <p14:tracePt t="57838" x="3425825" y="4022725"/>
          <p14:tracePt t="57854" x="3013075" y="4057650"/>
          <p14:tracePt t="57871" x="2720975" y="4102100"/>
          <p14:tracePt t="57890" x="2419350" y="4178300"/>
          <p14:tracePt t="57905" x="2241550" y="4232275"/>
          <p14:tracePt t="57922" x="2098675" y="4295775"/>
          <p14:tracePt t="57939" x="1955800" y="4381500"/>
          <p14:tracePt t="57955" x="1873250" y="4435475"/>
          <p14:tracePt t="57971" x="1812925" y="4479925"/>
          <p14:tracePt t="57988" x="1771650" y="4530725"/>
          <p14:tracePt t="58004" x="1739900" y="4587875"/>
          <p14:tracePt t="58021" x="1727200" y="4610100"/>
          <p14:tracePt t="58038" x="1714500" y="4641850"/>
          <p14:tracePt t="58055" x="1714500" y="4651375"/>
          <p14:tracePt t="58071" x="1714500" y="4660900"/>
          <p14:tracePt t="58089" x="1714500" y="4679950"/>
          <p14:tracePt t="58161" x="1724025" y="4679950"/>
          <p14:tracePt t="58169" x="1724025" y="4673600"/>
          <p14:tracePt t="58176" x="1727200" y="4667250"/>
          <p14:tracePt t="58189" x="1736725" y="4657725"/>
          <p14:tracePt t="58205" x="1746250" y="4648200"/>
          <p14:tracePt t="58222" x="1752600" y="4632325"/>
          <p14:tracePt t="58239" x="1752600" y="4600575"/>
          <p14:tracePt t="58254" x="1755775" y="4591050"/>
          <p14:tracePt t="58271" x="1762125" y="4581525"/>
          <p14:tracePt t="58288" x="1778000" y="4562475"/>
          <p14:tracePt t="58305" x="1778000" y="4549775"/>
          <p14:tracePt t="58322" x="1778000" y="4540250"/>
          <p14:tracePt t="58338" x="1781175" y="4521200"/>
          <p14:tracePt t="58355" x="1790700" y="4511675"/>
          <p14:tracePt t="58371" x="1803400" y="4502150"/>
          <p14:tracePt t="58388" x="1822450" y="4486275"/>
          <p14:tracePt t="58404" x="1831975" y="4470400"/>
          <p14:tracePt t="58421" x="1857375" y="4460875"/>
          <p14:tracePt t="58438" x="1920875" y="4432300"/>
          <p14:tracePt t="58455" x="1984375" y="4419600"/>
          <p14:tracePt t="58472" x="2051050" y="4397375"/>
          <p14:tracePt t="58489" x="2171700" y="4375150"/>
          <p14:tracePt t="58504" x="2276475" y="4375150"/>
          <p14:tracePt t="58521" x="2371725" y="4365625"/>
          <p14:tracePt t="58538" x="2489200" y="4365625"/>
          <p14:tracePt t="58554" x="2549525" y="4365625"/>
          <p14:tracePt t="58571" x="2584450" y="4365625"/>
          <p14:tracePt t="58588" x="2632075" y="4365625"/>
          <p14:tracePt t="58605" x="2654300" y="4365625"/>
          <p14:tracePt t="58622" x="2670175" y="4365625"/>
          <p14:tracePt t="58638" x="2686050" y="4365625"/>
          <p14:tracePt t="58754" x="2686050" y="4368800"/>
          <p14:tracePt t="58952" x="2689225" y="4368800"/>
          <p14:tracePt t="58959" x="2695575" y="4368800"/>
          <p14:tracePt t="58970" x="2698750" y="4368800"/>
          <p14:tracePt t="58987" x="2705100" y="4368800"/>
          <p14:tracePt t="59010" x="2708275" y="4368800"/>
          <p14:tracePt t="59038" x="2714625" y="4368800"/>
          <p14:tracePt t="59044" x="2720975" y="4368800"/>
          <p14:tracePt t="59054" x="2730500" y="4368800"/>
          <p14:tracePt t="59071" x="2740025" y="4368800"/>
          <p14:tracePt t="59087" x="2752725" y="4368800"/>
          <p14:tracePt t="59104" x="2781300" y="4368800"/>
          <p14:tracePt t="59121" x="2819400" y="4381500"/>
          <p14:tracePt t="59137" x="2965450" y="4413250"/>
          <p14:tracePt t="59154" x="3092450" y="4429125"/>
          <p14:tracePt t="59172" x="3244850" y="4454525"/>
          <p14:tracePt t="59188" x="3489325" y="4492625"/>
          <p14:tracePt t="59204" x="3606800" y="4508500"/>
          <p14:tracePt t="59221" x="3711575" y="4518025"/>
          <p14:tracePt t="59237" x="3873500" y="4518025"/>
          <p14:tracePt t="59254" x="3956050" y="4518025"/>
          <p14:tracePt t="59271" x="4038600" y="4518025"/>
          <p14:tracePt t="59288" x="4178300" y="4524375"/>
          <p14:tracePt t="59304" x="4264025" y="4540250"/>
          <p14:tracePt t="59321" x="4340225" y="4565650"/>
          <p14:tracePt t="59337" x="4410075" y="4578350"/>
          <p14:tracePt t="59354" x="4435475" y="4584700"/>
          <p14:tracePt t="59371" x="4457700" y="4591050"/>
          <p14:tracePt t="59387" x="4473575" y="4594225"/>
          <p14:tracePt t="59421" x="4473575" y="4600575"/>
          <p14:tracePt t="60328" x="4508500" y="4572000"/>
          <p14:tracePt t="60337" x="4537075" y="4556125"/>
          <p14:tracePt t="60354" x="4594225" y="4521200"/>
          <p14:tracePt t="60371" x="4718050" y="4489450"/>
          <p14:tracePt t="60387" x="4816475" y="4473575"/>
          <p14:tracePt t="60404" x="4933950" y="4457700"/>
          <p14:tracePt t="60437" x="5292725" y="4422775"/>
          <p14:tracePt t="60471" x="5588000" y="4378325"/>
          <p14:tracePt t="60488" x="5651500" y="4362450"/>
          <p14:tracePt t="60504" x="5702300" y="4362450"/>
          <p14:tracePt t="60520" x="5737225" y="4362450"/>
          <p14:tracePt t="60537" x="5753100" y="4362450"/>
          <p14:tracePt t="60554" x="5762625" y="4362450"/>
          <p14:tracePt t="60571" x="5765800" y="4362450"/>
          <p14:tracePt t="60657" x="5772150" y="4362450"/>
          <p14:tracePt t="60664" x="5775325" y="4362450"/>
          <p14:tracePt t="60671" x="5781675" y="4362450"/>
          <p14:tracePt t="60692" x="5784850" y="4362450"/>
          <p14:tracePt t="60703" x="5791200" y="4362450"/>
          <p14:tracePt t="60721" x="5800725" y="4362450"/>
          <p14:tracePt t="60807" x="5794375" y="4362450"/>
          <p14:tracePt t="60813" x="5788025" y="4362450"/>
          <p14:tracePt t="60821" x="5778500" y="4371975"/>
          <p14:tracePt t="60837" x="5724525" y="4384675"/>
          <p14:tracePt t="60854" x="5616575" y="4410075"/>
          <p14:tracePt t="60871" x="5413375" y="4473575"/>
          <p14:tracePt t="60888" x="5226050" y="4508500"/>
          <p14:tracePt t="60904" x="5086350" y="4527550"/>
          <p14:tracePt t="60921" x="4873625" y="4572000"/>
          <p14:tracePt t="60937" x="4733925" y="4587875"/>
          <p14:tracePt t="60954" x="4638675" y="4603750"/>
          <p14:tracePt t="60970" x="4527550" y="4625975"/>
          <p14:tracePt t="60987" x="4464050" y="4641850"/>
          <p14:tracePt t="61004" x="4397375" y="4654550"/>
          <p14:tracePt t="61020" x="4333875" y="4673600"/>
          <p14:tracePt t="61037" x="4295775" y="4692650"/>
          <p14:tracePt t="61054" x="4273550" y="4705350"/>
          <p14:tracePt t="61070" x="4244975" y="4714875"/>
          <p14:tracePt t="61087" x="4235450" y="4714875"/>
          <p14:tracePt t="61104" x="4222750" y="4714875"/>
          <p14:tracePt t="61120" x="4197350" y="4727575"/>
          <p14:tracePt t="61137" x="4168775" y="4733925"/>
          <p14:tracePt t="61154" x="4086225" y="4756150"/>
          <p14:tracePt t="61172" x="3895725" y="4781550"/>
          <p14:tracePt t="61188" x="3768725" y="4797425"/>
          <p14:tracePt t="61204" x="3571875" y="4816475"/>
          <p14:tracePt t="61220" x="3333750" y="4816475"/>
          <p14:tracePt t="61237" x="3136900" y="4800600"/>
          <p14:tracePt t="61254" x="2952750" y="4781550"/>
          <p14:tracePt t="61271" x="2689225" y="4756150"/>
          <p14:tracePt t="61288" x="2606675" y="4746625"/>
          <p14:tracePt t="61899" x="2581275" y="4740275"/>
          <p14:tracePt t="61907" x="2555875" y="4733925"/>
          <p14:tracePt t="61921" x="2492375" y="4718050"/>
          <p14:tracePt t="61938" x="2425700" y="4705350"/>
          <p14:tracePt t="61955" x="2324100" y="4676775"/>
          <p14:tracePt t="61971" x="2273300" y="4676775"/>
          <p14:tracePt t="61988" x="2212975" y="4676775"/>
          <p14:tracePt t="62020" x="2098675" y="4676775"/>
          <p14:tracePt t="62054" x="2035175" y="4683125"/>
          <p14:tracePt t="62070" x="2006600" y="4689475"/>
          <p14:tracePt t="62088" x="1981200" y="4702175"/>
          <p14:tracePt t="62104" x="1939925" y="4708525"/>
          <p14:tracePt t="62120" x="1917700" y="4721225"/>
          <p14:tracePt t="62137" x="1879600" y="4727575"/>
          <p14:tracePt t="62153" x="1844675" y="4743450"/>
          <p14:tracePt t="62170" x="1806575" y="4756150"/>
          <p14:tracePt t="62187" x="1784350" y="4768850"/>
          <p14:tracePt t="62204" x="1736725" y="4781550"/>
          <p14:tracePt t="62220" x="1692275" y="4781550"/>
          <p14:tracePt t="62237" x="1647825" y="4787900"/>
          <p14:tracePt t="62254" x="1606550" y="4797425"/>
          <p14:tracePt t="62270" x="1574800" y="4797425"/>
          <p14:tracePt t="62288" x="1562100" y="4797425"/>
          <p14:tracePt t="62303" x="1546225" y="4797425"/>
          <p14:tracePt t="62320" x="1530350" y="4797425"/>
          <p14:tracePt t="62337" x="1520825" y="4803775"/>
          <p14:tracePt t="62353" x="1501775" y="4803775"/>
          <p14:tracePt t="62370" x="1492250" y="4810125"/>
          <p14:tracePt t="62387" x="1476375" y="4810125"/>
          <p14:tracePt t="62404" x="1460500" y="4810125"/>
          <p14:tracePt t="62420" x="1450975" y="4810125"/>
          <p14:tracePt t="62437" x="1441450" y="4810125"/>
          <p14:tracePt t="62454" x="1422400" y="4810125"/>
          <p14:tracePt t="62470" x="1412875" y="4810125"/>
          <p14:tracePt t="62487" x="1403350" y="4810125"/>
          <p14:tracePt t="62504" x="1381125" y="4810125"/>
          <p14:tracePt t="62537" x="1377950" y="4810125"/>
          <p14:tracePt t="62790" x="1384300" y="4810125"/>
          <p14:tracePt t="62797" x="1393825" y="4810125"/>
          <p14:tracePt t="62804" x="1400175" y="4810125"/>
          <p14:tracePt t="62820" x="1403350" y="4810125"/>
          <p14:tracePt t="62837" x="1412875" y="4810125"/>
          <p14:tracePt t="62853" x="1428750" y="4810125"/>
          <p14:tracePt t="62870" x="1444625" y="4810125"/>
          <p14:tracePt t="62889" x="1463675" y="4810125"/>
          <p14:tracePt t="62904" x="1485900" y="4810125"/>
          <p14:tracePt t="62921" x="1514475" y="4810125"/>
          <p14:tracePt t="62938" x="1549400" y="4813300"/>
          <p14:tracePt t="62954" x="1577975" y="4813300"/>
          <p14:tracePt t="62970" x="1600200" y="4813300"/>
          <p14:tracePt t="62987" x="1628775" y="4813300"/>
          <p14:tracePt t="63003" x="1692275" y="4813300"/>
          <p14:tracePt t="63020" x="1727200" y="4813300"/>
          <p14:tracePt t="63037" x="1765300" y="4813300"/>
          <p14:tracePt t="63054" x="1819275" y="4813300"/>
          <p14:tracePt t="63070" x="1847850" y="4813300"/>
          <p14:tracePt t="63087" x="1879600" y="4819650"/>
          <p14:tracePt t="63090" x="1889125" y="4819650"/>
          <p14:tracePt t="63103" x="1933575" y="4819650"/>
          <p14:tracePt t="63120" x="1968500" y="4819650"/>
          <p14:tracePt t="63138" x="2032000" y="4819650"/>
          <p14:tracePt t="63154" x="2082800" y="4819650"/>
          <p14:tracePt t="63171" x="2136775" y="4819650"/>
          <p14:tracePt t="63187" x="2181225" y="4819650"/>
          <p14:tracePt t="63204" x="2251075" y="4826000"/>
          <p14:tracePt t="63221" x="2311400" y="4826000"/>
          <p14:tracePt t="63238" x="2397125" y="4841875"/>
          <p14:tracePt t="63253" x="2457450" y="4841875"/>
          <p14:tracePt t="63270" x="2520950" y="4848225"/>
          <p14:tracePt t="63288" x="2574925" y="4860925"/>
          <p14:tracePt t="63304" x="2628900" y="4867275"/>
          <p14:tracePt t="63321" x="2673350" y="4867275"/>
          <p14:tracePt t="63338" x="2768600" y="4873625"/>
          <p14:tracePt t="63354" x="2828925" y="4873625"/>
          <p14:tracePt t="63371" x="2863850" y="4879975"/>
          <p14:tracePt t="63388" x="2927350" y="4879975"/>
          <p14:tracePt t="63404" x="2978150" y="4879975"/>
          <p14:tracePt t="63421" x="3028950" y="4879975"/>
          <p14:tracePt t="63438" x="3098800" y="4879975"/>
          <p14:tracePt t="63454" x="3143250" y="4879975"/>
          <p14:tracePt t="63470" x="3181350" y="4879975"/>
          <p14:tracePt t="63487" x="3241675" y="4879975"/>
          <p14:tracePt t="63503" x="3286125" y="4870450"/>
          <p14:tracePt t="63520" x="3349625" y="4864100"/>
          <p14:tracePt t="63538" x="3435350" y="4848225"/>
          <p14:tracePt t="63553" x="3495675" y="4841875"/>
          <p14:tracePt t="63570" x="3540125" y="4841875"/>
          <p14:tracePt t="63587" x="3581400" y="4835525"/>
          <p14:tracePt t="63604" x="3619500" y="4829175"/>
          <p14:tracePt t="63620" x="3663950" y="4829175"/>
          <p14:tracePt t="63637" x="3724275" y="4829175"/>
          <p14:tracePt t="63654" x="3756025" y="4829175"/>
          <p14:tracePt t="63670" x="3790950" y="4829175"/>
          <p14:tracePt t="63687" x="3822700" y="4829175"/>
          <p14:tracePt t="63704" x="3848100" y="4829175"/>
          <p14:tracePt t="63721" x="3857625" y="4829175"/>
          <p14:tracePt t="63737" x="3870325" y="4829175"/>
          <p14:tracePt t="63754" x="3879850" y="4829175"/>
          <p14:tracePt t="63770" x="3895725" y="4826000"/>
          <p14:tracePt t="63787" x="3930650" y="4819650"/>
          <p14:tracePt t="63803" x="3959225" y="4819650"/>
          <p14:tracePt t="63821" x="3975100" y="4819650"/>
          <p14:tracePt t="63837" x="4000500" y="4819650"/>
          <p14:tracePt t="63853" x="4010025" y="4813300"/>
          <p14:tracePt t="63870" x="4019550" y="4810125"/>
          <p14:tracePt t="63887" x="4035425" y="4810125"/>
          <p14:tracePt t="63903" x="4048125" y="4810125"/>
          <p14:tracePt t="63921" x="4057650" y="4810125"/>
          <p14:tracePt t="64551" x="4057650" y="4803775"/>
          <p14:tracePt t="65108" x="4064000" y="4803775"/>
          <p14:tracePt t="65115" x="4070350" y="4803775"/>
          <p14:tracePt t="65124" x="4073525" y="4806950"/>
          <p14:tracePt t="65137" x="4079875" y="4806950"/>
          <p14:tracePt t="65236" x="4076700" y="4806950"/>
          <p14:tracePt t="65244" x="4073525" y="4806950"/>
          <p14:tracePt t="65270" x="4051300" y="4806950"/>
          <p14:tracePt t="65303" x="4038600" y="4806950"/>
          <p14:tracePt t="65320" x="4022725" y="4803775"/>
          <p14:tracePt t="65336" x="4013200" y="4794250"/>
          <p14:tracePt t="65353" x="3997325" y="4784725"/>
          <p14:tracePt t="65371" x="3981450" y="4768850"/>
          <p14:tracePt t="65387" x="3971925" y="4765675"/>
          <p14:tracePt t="65404" x="3962400" y="4756150"/>
          <p14:tracePt t="65420" x="3943350" y="4756150"/>
          <p14:tracePt t="65436" x="3933825" y="4740275"/>
          <p14:tracePt t="65453" x="3924300" y="4730750"/>
          <p14:tracePt t="65470" x="3902075" y="4721225"/>
          <p14:tracePt t="65487" x="3892550" y="4714875"/>
          <p14:tracePt t="65504" x="3883025" y="4711700"/>
          <p14:tracePt t="65520" x="3879850" y="4711700"/>
          <p14:tracePt t="65577" x="3886200" y="4711700"/>
          <p14:tracePt t="65584" x="3889375" y="4705350"/>
          <p14:tracePt t="65592" x="3902075" y="4699000"/>
          <p14:tracePt t="65604" x="3921125" y="4686300"/>
          <p14:tracePt t="65621" x="3984625" y="4667250"/>
          <p14:tracePt t="65637" x="4044950" y="4667250"/>
          <p14:tracePt t="65654" x="4095750" y="4667250"/>
          <p14:tracePt t="65671" x="4171950" y="4667250"/>
          <p14:tracePt t="65687" x="4225925" y="4667250"/>
          <p14:tracePt t="65704" x="4283075" y="4667250"/>
          <p14:tracePt t="65720" x="4387850" y="4673600"/>
          <p14:tracePt t="65737" x="4448175" y="4673600"/>
          <p14:tracePt t="65754" x="4492625" y="4679950"/>
          <p14:tracePt t="65770" x="4581525" y="4686300"/>
          <p14:tracePt t="65787" x="4622800" y="4686300"/>
          <p14:tracePt t="65804" x="4686300" y="4705350"/>
          <p14:tracePt t="65821" x="4759325" y="4721225"/>
          <p14:tracePt t="65837" x="4803775" y="4724400"/>
          <p14:tracePt t="65854" x="4845050" y="4724400"/>
          <p14:tracePt t="65871" x="4918075" y="4724400"/>
          <p14:tracePt t="65887" x="4978400" y="4724400"/>
          <p14:tracePt t="65904" x="5035550" y="4724400"/>
          <p14:tracePt t="65921" x="5114925" y="4724400"/>
          <p14:tracePt t="65937" x="5159375" y="4724400"/>
          <p14:tracePt t="65954" x="5181600" y="4724400"/>
          <p14:tracePt t="65970" x="5203825" y="4708525"/>
          <p14:tracePt t="65987" x="5219700" y="4695825"/>
          <p14:tracePt t="66003" x="5229225" y="4686300"/>
          <p14:tracePt t="66020" x="5229225" y="4670425"/>
          <p14:tracePt t="66036" x="5229225" y="4660900"/>
          <p14:tracePt t="66053" x="5229225" y="4645025"/>
          <p14:tracePt t="66070" x="5222875" y="4625975"/>
          <p14:tracePt t="66087" x="5191125" y="4600575"/>
          <p14:tracePt t="66105" x="5111750" y="4537075"/>
          <p14:tracePt t="66120" x="5032375" y="4492625"/>
          <p14:tracePt t="66136" x="4965700" y="4460875"/>
          <p14:tracePt t="66154" x="4895850" y="4422775"/>
          <p14:tracePt t="66170" x="4806950" y="4403725"/>
          <p14:tracePt t="66187" x="4730750" y="4387850"/>
          <p14:tracePt t="66203" x="4667250" y="4365625"/>
          <p14:tracePt t="66220" x="4584700" y="4346575"/>
          <p14:tracePt t="66237" x="4530725" y="4346575"/>
          <p14:tracePt t="66253" x="4479925" y="4346575"/>
          <p14:tracePt t="66270" x="4419600" y="4346575"/>
          <p14:tracePt t="66287" x="4387850" y="4346575"/>
          <p14:tracePt t="66304" x="4349750" y="4346575"/>
          <p14:tracePt t="66320" x="4327525" y="4346575"/>
          <p14:tracePt t="66337" x="4295775" y="4349750"/>
          <p14:tracePt t="66354" x="4260850" y="4371975"/>
          <p14:tracePt t="66370" x="4232275" y="4384675"/>
          <p14:tracePt t="66386" x="4206875" y="4397375"/>
          <p14:tracePt t="66404" x="4178300" y="4419600"/>
          <p14:tracePt t="66420" x="4165600" y="4448175"/>
          <p14:tracePt t="66437" x="4152900" y="4473575"/>
          <p14:tracePt t="66454" x="4130675" y="4514850"/>
          <p14:tracePt t="66471" x="4117975" y="4537075"/>
          <p14:tracePt t="66487" x="4105275" y="4568825"/>
          <p14:tracePt t="66503" x="4105275" y="4610100"/>
          <p14:tracePt t="66520" x="4105275" y="4638675"/>
          <p14:tracePt t="66537" x="4105275" y="4667250"/>
          <p14:tracePt t="66553" x="4105275" y="4702175"/>
          <p14:tracePt t="66570" x="4108450" y="4730750"/>
          <p14:tracePt t="66586" x="4114800" y="4752975"/>
          <p14:tracePt t="66604" x="4124325" y="4775200"/>
          <p14:tracePt t="66621" x="4140200" y="4791075"/>
          <p14:tracePt t="66637" x="4149725" y="4800600"/>
          <p14:tracePt t="66653" x="4159250" y="4813300"/>
          <p14:tracePt t="66670" x="4171950" y="4829175"/>
          <p14:tracePt t="66687" x="4184650" y="4838700"/>
          <p14:tracePt t="66704" x="4200525" y="4854575"/>
          <p14:tracePt t="66720" x="4222750" y="4867275"/>
          <p14:tracePt t="66737" x="4248150" y="4883150"/>
          <p14:tracePt t="66754" x="4273550" y="4892675"/>
          <p14:tracePt t="66770" x="4302125" y="4899025"/>
          <p14:tracePt t="66787" x="4318000" y="4905375"/>
          <p14:tracePt t="66803" x="4359275" y="4911725"/>
          <p14:tracePt t="66820" x="4381500" y="4918075"/>
          <p14:tracePt t="66837" x="4413250" y="4924425"/>
          <p14:tracePt t="66854" x="4451350" y="4924425"/>
          <p14:tracePt t="66870" x="4479925" y="4924425"/>
          <p14:tracePt t="66887" x="4502150" y="4924425"/>
          <p14:tracePt t="66903" x="4559300" y="4924425"/>
          <p14:tracePt t="66920" x="4603750" y="4921250"/>
          <p14:tracePt t="66937" x="4632325" y="4921250"/>
          <p14:tracePt t="66954" x="4679950" y="4908550"/>
          <p14:tracePt t="66970" x="4711700" y="4902200"/>
          <p14:tracePt t="66987" x="4727575" y="4895850"/>
          <p14:tracePt t="67003" x="4740275" y="4886325"/>
          <p14:tracePt t="67020" x="4749800" y="4879975"/>
          <p14:tracePt t="67037" x="4765675" y="4879975"/>
          <p14:tracePt t="67053" x="4772025" y="4870450"/>
          <p14:tracePt t="67087" x="4781550" y="4870450"/>
          <p14:tracePt t="67104" x="4797425" y="4870450"/>
          <p14:tracePt t="67120" x="4810125" y="4870450"/>
          <p14:tracePt t="67137" x="4819650" y="4870450"/>
          <p14:tracePt t="67154" x="4835525" y="4860925"/>
          <p14:tracePt t="67170" x="4845050" y="4860925"/>
          <p14:tracePt t="67186" x="4860925" y="4854575"/>
          <p14:tracePt t="67203" x="4876800" y="4841875"/>
          <p14:tracePt t="67220" x="4889500" y="4835525"/>
          <p14:tracePt t="67237" x="4921250" y="4829175"/>
          <p14:tracePt t="67253" x="4956175" y="4813300"/>
          <p14:tracePt t="67270" x="4978400" y="4800600"/>
          <p14:tracePt t="67287" x="4994275" y="4794250"/>
          <p14:tracePt t="67303" x="5010150" y="4784725"/>
          <p14:tracePt t="67320" x="5022850" y="4784725"/>
          <p14:tracePt t="67337" x="5035550" y="4784725"/>
          <p14:tracePt t="67354" x="5048250" y="4784725"/>
          <p14:tracePt t="67467" x="5054600" y="4784725"/>
          <p14:tracePt t="67504" x="5057775" y="4784725"/>
          <p14:tracePt t="67511" x="5064125" y="4784725"/>
          <p14:tracePt t="67782" x="5067300" y="4784725"/>
          <p14:tracePt t="67789" x="5073650" y="4784725"/>
          <p14:tracePt t="67804" x="5089525" y="4784725"/>
          <p14:tracePt t="67820" x="5099050" y="4784725"/>
          <p14:tracePt t="67838" x="5111750" y="4784725"/>
          <p14:tracePt t="67853" x="5121275" y="4784725"/>
          <p14:tracePt t="67870" x="5143500" y="4784725"/>
          <p14:tracePt t="67886" x="5165725" y="4784725"/>
          <p14:tracePt t="67903" x="5197475" y="4787900"/>
          <p14:tracePt t="67920" x="5213350" y="4787900"/>
          <p14:tracePt t="67937" x="5232400" y="4791075"/>
          <p14:tracePt t="67953" x="5254625" y="4791075"/>
          <p14:tracePt t="67970" x="5264150" y="4797425"/>
          <p14:tracePt t="67987" x="5280025" y="4797425"/>
          <p14:tracePt t="68003" x="5289550" y="4797425"/>
          <p14:tracePt t="68020" x="5299075" y="4797425"/>
          <p14:tracePt t="68231" x="5311775" y="4797425"/>
          <p14:tracePt t="68239" x="5321300" y="4797425"/>
          <p14:tracePt t="68254" x="5343525" y="4803775"/>
          <p14:tracePt t="68270" x="5353050" y="4806950"/>
          <p14:tracePt t="68287" x="5299075" y="4797425"/>
          <p14:tracePt t="68865" x="5314950" y="4797425"/>
          <p14:tracePt t="68872" x="5334000" y="4791075"/>
          <p14:tracePt t="68887" x="5378450" y="4784725"/>
          <p14:tracePt t="68903" x="5441950" y="4768850"/>
          <p14:tracePt t="68921" x="5537200" y="4752975"/>
          <p14:tracePt t="68937" x="5708650" y="4702175"/>
          <p14:tracePt t="68970" x="5854700" y="4632325"/>
          <p14:tracePt t="69003" x="5981700" y="4600575"/>
          <p14:tracePt t="69022" x="6045200" y="4581525"/>
          <p14:tracePt t="69037" x="6067425" y="4581525"/>
          <p14:tracePt t="69054" x="6076950" y="4581525"/>
          <p14:tracePt t="69070" x="6092825" y="4581525"/>
          <p14:tracePt t="69087" x="6102350" y="4581525"/>
          <p14:tracePt t="69194" x="6105525" y="4581525"/>
          <p14:tracePt t="69201" x="6111875" y="4581525"/>
          <p14:tracePt t="69221" x="6118225" y="4581525"/>
          <p14:tracePt t="69329" x="6121400" y="4581525"/>
          <p14:tracePt t="69337" x="6127750" y="4581525"/>
          <p14:tracePt t="69354" x="6137275" y="4581525"/>
          <p14:tracePt t="69370" x="6146800" y="4581525"/>
          <p14:tracePt t="69387" x="6156325" y="4581525"/>
          <p14:tracePt t="69421" x="6162675" y="4594225"/>
          <p14:tracePt t="69437" x="6162675" y="4597400"/>
          <p14:tracePt t="69454" x="6162675" y="4606925"/>
          <p14:tracePt t="69471" x="6162675" y="4622800"/>
          <p14:tracePt t="69487" x="6162675" y="4638675"/>
          <p14:tracePt t="69504" x="6162675" y="4648200"/>
          <p14:tracePt t="69520" x="6162675" y="4664075"/>
          <p14:tracePt t="69536" x="6162675" y="4699000"/>
          <p14:tracePt t="69553" x="6162675" y="4733925"/>
          <p14:tracePt t="69570" x="6159500" y="4806950"/>
          <p14:tracePt t="69586" x="6153150" y="4829175"/>
          <p14:tracePt t="69603" x="6146800" y="4851400"/>
          <p14:tracePt t="69621" x="6137275" y="4864100"/>
          <p14:tracePt t="69637" x="6121400" y="4864100"/>
          <p14:tracePt t="69670" x="6115050" y="4864100"/>
          <p14:tracePt t="70685" x="6143625" y="4864100"/>
          <p14:tracePt t="70692" x="6191250" y="4857750"/>
          <p14:tracePt t="70703" x="6226175" y="4857750"/>
          <p14:tracePt t="70721" x="6321425" y="4857750"/>
          <p14:tracePt t="70737" x="6372225" y="4851400"/>
          <p14:tracePt t="70753" x="6464300" y="4835525"/>
          <p14:tracePt t="70770" x="6654800" y="4810125"/>
          <p14:tracePt t="70803" x="6965950" y="4775200"/>
          <p14:tracePt t="70836" x="7283450" y="4740275"/>
          <p14:tracePt t="70855" x="7458075" y="4730750"/>
          <p14:tracePt t="70871" x="7575550" y="4714875"/>
          <p14:tracePt t="70887" x="7702550" y="4695825"/>
          <p14:tracePt t="70903" x="7886700" y="4695825"/>
          <p14:tracePt t="70919" x="8137525" y="4695825"/>
          <p14:tracePt t="70936" x="8296275" y="4695825"/>
          <p14:tracePt t="70953" x="8435975" y="4711700"/>
          <p14:tracePt t="70970" x="8553450" y="4711700"/>
          <p14:tracePt t="70987" x="8597900" y="4711700"/>
          <p14:tracePt t="71003" x="8642350" y="4711700"/>
          <p14:tracePt t="71020" x="8718550" y="4724400"/>
          <p14:tracePt t="71036" x="8782050" y="4733925"/>
          <p14:tracePt t="71052" x="8826500" y="4746625"/>
          <p14:tracePt t="71069" x="8890000" y="4765675"/>
          <p14:tracePt t="71086" x="8915400" y="4781550"/>
          <p14:tracePt t="71103" x="8947150" y="4794250"/>
          <p14:tracePt t="71119" x="8959850" y="4800600"/>
          <p14:tracePt t="71136" x="8969375" y="4800600"/>
          <p14:tracePt t="71153" x="8978900" y="4803775"/>
          <p14:tracePt t="71197" x="8978900" y="4810125"/>
          <p14:tracePt t="71204" x="8978900" y="4813300"/>
          <p14:tracePt t="71219" x="8969375" y="4822825"/>
          <p14:tracePt t="71236" x="8899525" y="4838700"/>
          <p14:tracePt t="71252" x="8737600" y="4838700"/>
          <p14:tracePt t="71269" x="8391525" y="4867275"/>
          <p14:tracePt t="71286" x="8150225" y="4886325"/>
          <p14:tracePt t="71303" x="7680325" y="4940300"/>
          <p14:tracePt t="71320" x="7321550" y="4987925"/>
          <p14:tracePt t="71337" x="6969125" y="5032375"/>
          <p14:tracePt t="71354" x="6480175" y="5102225"/>
          <p14:tracePt t="71370" x="6175375" y="5156200"/>
          <p14:tracePt t="71388" x="5924550" y="5175250"/>
          <p14:tracePt t="71404" x="5489575" y="5207000"/>
          <p14:tracePt t="71421" x="5257800" y="5245100"/>
          <p14:tracePt t="71437" x="4968875" y="5267325"/>
          <p14:tracePt t="71453" x="4670425" y="5292725"/>
          <p14:tracePt t="71469" x="4441825" y="5302250"/>
          <p14:tracePt t="71486" x="4283075" y="5302250"/>
          <p14:tracePt t="71503" x="4010025" y="5302250"/>
          <p14:tracePt t="71519" x="3873500" y="5302250"/>
          <p14:tracePt t="71537" x="3711575" y="5295900"/>
          <p14:tracePt t="71553" x="3457575" y="5270500"/>
          <p14:tracePt t="71570" x="3305175" y="5251450"/>
          <p14:tracePt t="71587" x="3089275" y="5222875"/>
          <p14:tracePt t="71602" x="2844800" y="5197475"/>
          <p14:tracePt t="71619" x="2660650" y="5168900"/>
          <p14:tracePt t="71637" x="2508250" y="5143500"/>
          <p14:tracePt t="71653" x="2276475" y="5114925"/>
          <p14:tracePt t="71670" x="2146300" y="5099050"/>
          <p14:tracePt t="71687" x="2041525" y="5099050"/>
          <p14:tracePt t="71690" x="1997075" y="5099050"/>
          <p14:tracePt t="71703" x="1914525" y="5099050"/>
          <p14:tracePt t="71719" x="1841500" y="5099050"/>
          <p14:tracePt t="71736" x="1781175" y="5099050"/>
          <p14:tracePt t="71753" x="1727200" y="5102225"/>
          <p14:tracePt t="71769" x="1704975" y="5108575"/>
          <p14:tracePt t="71786" x="1673225" y="5118100"/>
          <p14:tracePt t="71803" x="1644650" y="5143500"/>
          <p14:tracePt t="71819" x="1628775" y="5146675"/>
          <p14:tracePt t="71836" x="1619250" y="5153025"/>
          <p14:tracePt t="71853" x="1606550" y="5153025"/>
          <p14:tracePt t="71869" x="1597025" y="5156200"/>
          <p14:tracePt t="71886" x="1590675" y="5156200"/>
          <p14:tracePt t="72667" x="1666875" y="5172075"/>
          <p14:tracePt t="72674" x="1771650" y="5200650"/>
          <p14:tracePt t="72688" x="2019300" y="5257800"/>
          <p14:tracePt t="72704" x="2206625" y="5305425"/>
          <p14:tracePt t="72720" x="2393950" y="5372100"/>
          <p14:tracePt t="72737" x="2641600" y="5445125"/>
          <p14:tracePt t="72752" x="2749550" y="5480050"/>
          <p14:tracePt t="72786" x="2978150" y="5530850"/>
          <p14:tracePt t="72820" x="3159125" y="5530850"/>
          <p14:tracePt t="72838" x="3219450" y="5530850"/>
          <p14:tracePt t="72853" x="3251200" y="5530850"/>
          <p14:tracePt t="72870" x="3260725" y="5530850"/>
          <p14:tracePt t="72886" x="3270250" y="5530850"/>
          <p14:tracePt t="72919" x="3273425" y="5530850"/>
          <p14:tracePt t="72944" x="3286125" y="5530850"/>
          <p14:tracePt t="72952" x="3289300" y="5530850"/>
          <p14:tracePt t="72969" x="3298825" y="5530850"/>
          <p14:tracePt t="72987" x="3314700" y="5530850"/>
          <p14:tracePt t="73003" x="3324225" y="5530850"/>
          <p14:tracePt t="73019" x="3352800" y="5514975"/>
          <p14:tracePt t="73037" x="3425825" y="5495925"/>
          <p14:tracePt t="73052" x="3524250" y="5461000"/>
          <p14:tracePt t="73069" x="3698875" y="5426075"/>
          <p14:tracePt t="73086" x="3952875" y="5397500"/>
          <p14:tracePt t="73102" x="4137025" y="5378450"/>
          <p14:tracePt t="73119" x="4298950" y="5362575"/>
          <p14:tracePt t="73136" x="4400550" y="5340350"/>
          <p14:tracePt t="73153" x="4460875" y="5340350"/>
          <p14:tracePt t="73169" x="4505325" y="5327650"/>
          <p14:tracePt t="73186" x="4556125" y="5314950"/>
          <p14:tracePt t="73202" x="4584700" y="5314950"/>
          <p14:tracePt t="73219" x="4594225" y="5314950"/>
          <p14:tracePt t="73236" x="4610100" y="5314950"/>
          <p14:tracePt t="73253" x="4619625" y="5308600"/>
          <p14:tracePt t="73269" x="4619625" y="5305425"/>
          <p14:tracePt t="73286" x="4619625" y="5283200"/>
          <p14:tracePt t="73302" x="4619625" y="5280025"/>
          <p14:tracePt t="73319" x="4619625" y="5270500"/>
          <p14:tracePt t="73336" x="4619625" y="5260975"/>
          <p14:tracePt t="73353" x="4619625" y="5254625"/>
          <p14:tracePt t="73370" x="4622800" y="5248275"/>
          <p14:tracePt t="73386" x="4635500" y="5245100"/>
          <p14:tracePt t="73403" x="4638675" y="5238750"/>
          <p14:tracePt t="73420" x="4645025" y="5235575"/>
          <p14:tracePt t="73436" x="4648200" y="5235575"/>
          <p14:tracePt t="73452" x="4648200" y="5229225"/>
          <p14:tracePt t="73509" x="4648200" y="5226050"/>
          <p14:tracePt t="73559" x="4648200" y="5219700"/>
          <p14:tracePt t="74179" x="4581525" y="5213350"/>
          <p14:tracePt t="74187" x="4511675" y="5213350"/>
          <p14:tracePt t="74203" x="4352925" y="5213350"/>
          <p14:tracePt t="74221" x="4067175" y="5213350"/>
          <p14:tracePt t="74237" x="3908425" y="5219700"/>
          <p14:tracePt t="74257" x="3654425" y="5238750"/>
          <p14:tracePt t="74269" x="3584575" y="5245100"/>
          <p14:tracePt t="74302" x="3343275" y="5295900"/>
          <p14:tracePt t="74337" x="3200400" y="5308600"/>
          <p14:tracePt t="74353" x="3178175" y="5314950"/>
          <p14:tracePt t="74370" x="3149600" y="5314950"/>
          <p14:tracePt t="74387" x="3140075" y="5314950"/>
          <p14:tracePt t="74403" x="3130550" y="5314950"/>
          <p14:tracePt t="74420" x="3117850" y="5314950"/>
          <p14:tracePt t="74501" x="3111500" y="5314950"/>
          <p14:tracePt t="74514" x="3101975" y="5314950"/>
          <p14:tracePt t="74521" x="3095625" y="5314950"/>
          <p14:tracePt t="74536" x="3086100" y="5314950"/>
          <p14:tracePt t="74552" x="3076575" y="5314950"/>
          <p14:tracePt t="74570" x="3067050" y="5314950"/>
          <p14:tracePt t="74813" x="3070225" y="5308600"/>
          <p14:tracePt t="74821" x="3082925" y="5295900"/>
          <p14:tracePt t="74836" x="3092450" y="5280025"/>
          <p14:tracePt t="74870" x="3124200" y="5248275"/>
          <p14:tracePt t="74902" x="3124200" y="524192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/>
          <p:cNvSpPr>
            <a:spLocks noChangeArrowheads="1"/>
          </p:cNvSpPr>
          <p:nvPr/>
        </p:nvSpPr>
        <p:spPr bwMode="auto">
          <a:xfrm>
            <a:off x="0" y="0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b.  A partir du 17ème siècle, nombreux essais de mise en place d'une classification scientifique.</a:t>
            </a:r>
          </a:p>
          <a:p>
            <a:pPr eaLnBrk="1" hangingPunct="1"/>
            <a:endParaRPr lang="fr-FR" altLang="fr-FR" b="1"/>
          </a:p>
          <a:p>
            <a:pPr eaLnBrk="1" hangingPunct="1"/>
            <a:r>
              <a:rPr lang="fr-FR" altLang="fr-FR" b="1"/>
              <a:t>	 </a:t>
            </a:r>
            <a:r>
              <a:rPr lang="fr-FR" altLang="fr-FR" b="1">
                <a:solidFill>
                  <a:srgbClr val="CC0099"/>
                </a:solidFill>
              </a:rPr>
              <a:t>* Linné: </a:t>
            </a:r>
            <a:r>
              <a:rPr lang="fr-FR" altLang="fr-FR" b="1"/>
              <a:t>Mise au point de la classification universelle des végétaux grâce au « Système Sexuel" (</a:t>
            </a:r>
            <a:r>
              <a:rPr lang="fr-FR" altLang="fr-FR" b="1" i="1"/>
              <a:t>Systema Naturae </a:t>
            </a:r>
            <a:r>
              <a:rPr lang="fr-FR" altLang="fr-FR" b="1"/>
              <a:t>1749)  des plantes à fleurs</a:t>
            </a:r>
            <a:endParaRPr lang="fr-FR" altLang="fr-FR" b="1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	</a:t>
            </a:r>
          </a:p>
          <a:p>
            <a:pPr eaLnBrk="1" hangingPunct="1"/>
            <a:r>
              <a:rPr lang="fr-FR" altLang="fr-FR"/>
              <a:t>plantes réparties en </a:t>
            </a:r>
            <a:r>
              <a:rPr lang="fr-FR" altLang="fr-FR" b="1"/>
              <a:t>24 classes:</a:t>
            </a:r>
            <a:r>
              <a:rPr lang="fr-FR" altLang="fr-FR"/>
              <a:t> </a:t>
            </a:r>
          </a:p>
          <a:p>
            <a:pPr eaLnBrk="1" hangingPunct="1"/>
            <a:r>
              <a:rPr lang="fr-FR" altLang="fr-FR"/>
              <a:t>* le nombre</a:t>
            </a:r>
          </a:p>
          <a:p>
            <a:pPr eaLnBrk="1" hangingPunct="1"/>
            <a:r>
              <a:rPr lang="fr-FR" altLang="fr-FR"/>
              <a:t>* la disposition</a:t>
            </a:r>
          </a:p>
          <a:p>
            <a:pPr eaLnBrk="1" hangingPunct="1"/>
            <a:r>
              <a:rPr lang="fr-FR" altLang="fr-FR"/>
              <a:t>* la longueur</a:t>
            </a:r>
          </a:p>
          <a:p>
            <a:pPr eaLnBrk="1" hangingPunct="1"/>
            <a:r>
              <a:rPr lang="fr-FR" altLang="fr-FR"/>
              <a:t>des </a:t>
            </a:r>
            <a:r>
              <a:rPr lang="fr-FR" altLang="fr-FR" b="1"/>
              <a:t>étamines</a:t>
            </a:r>
            <a:endParaRPr lang="fr-FR" altLang="fr-FR"/>
          </a:p>
          <a:p>
            <a:pPr lvl="1" eaLnBrk="1" hangingPunct="1"/>
            <a:r>
              <a:rPr lang="fr-FR" altLang="fr-FR" b="1" u="sng">
                <a:solidFill>
                  <a:srgbClr val="CC0099"/>
                </a:solidFill>
              </a:rPr>
              <a:t>classification artificielle </a:t>
            </a:r>
          </a:p>
          <a:p>
            <a:pPr lvl="1" eaLnBrk="1" hangingPunct="1"/>
            <a:r>
              <a:rPr lang="fr-FR" altLang="fr-FR" b="1" u="sng">
                <a:solidFill>
                  <a:srgbClr val="CC0099"/>
                </a:solidFill>
              </a:rPr>
              <a:t>mais pratique !</a:t>
            </a:r>
            <a:endParaRPr lang="fr-FR" altLang="fr-FR">
              <a:solidFill>
                <a:srgbClr val="CC0099"/>
              </a:solidFill>
            </a:endParaRPr>
          </a:p>
          <a:p>
            <a:pPr lvl="1" eaLnBrk="1" hangingPunct="1"/>
            <a:r>
              <a:rPr lang="fr-FR" altLang="fr-FR" b="1"/>
              <a:t>Linné a ainsi classé </a:t>
            </a:r>
          </a:p>
          <a:p>
            <a:pPr lvl="1" eaLnBrk="1" hangingPunct="1"/>
            <a:r>
              <a:rPr lang="fr-FR" altLang="fr-FR" b="1"/>
              <a:t>les 8000 espèces décrites</a:t>
            </a:r>
            <a:endParaRPr lang="fr-FR" altLang="fr-FR"/>
          </a:p>
          <a:p>
            <a:pPr eaLnBrk="1" hangingPunct="1"/>
            <a:r>
              <a:rPr lang="fr-FR" altLang="fr-FR" b="1"/>
              <a:t>à son époque</a:t>
            </a:r>
            <a:endParaRPr lang="fr-FR" altLang="fr-FR" b="1">
              <a:solidFill>
                <a:srgbClr val="CC0099"/>
              </a:solidFill>
            </a:endParaRPr>
          </a:p>
          <a:p>
            <a:pPr eaLnBrk="1" hangingPunct="1"/>
            <a:endParaRPr lang="fr-FR" altLang="fr-FR" b="1">
              <a:solidFill>
                <a:srgbClr val="CC0099"/>
              </a:solidFill>
            </a:endParaRPr>
          </a:p>
        </p:txBody>
      </p:sp>
      <p:pic>
        <p:nvPicPr>
          <p:cNvPr id="88067" name="Image 1" descr="Le système sexuel des plantes de Linné (gravure de 173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1989138"/>
            <a:ext cx="36544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32"/>
    </mc:Choice>
    <mc:Fallback>
      <p:transition spd="slow" advTm="78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3" x="3067050" y="5314950"/>
          <p14:tracePt t="1960" x="2981325" y="5381625"/>
          <p14:tracePt t="1969" x="2895600" y="5457825"/>
          <p14:tracePt t="1986" x="2755900" y="5597525"/>
          <p14:tracePt t="2003" x="2638425" y="5784850"/>
          <p14:tracePt t="2020" x="2619375" y="5832475"/>
          <p14:tracePt t="2052" x="2584450" y="5876925"/>
          <p14:tracePt t="2088" x="2549525" y="5870575"/>
          <p14:tracePt t="2103" x="2505075" y="5797550"/>
          <p14:tracePt t="2120" x="2409825" y="5619750"/>
          <p14:tracePt t="2136" x="2301875" y="5403850"/>
          <p14:tracePt t="2153" x="2006600" y="4749800"/>
          <p14:tracePt t="2170" x="1727200" y="4143375"/>
          <p14:tracePt t="2187" x="1235075" y="3171825"/>
          <p14:tracePt t="2204" x="847725" y="2508250"/>
          <p14:tracePt t="2221" x="473075" y="1949450"/>
          <p14:tracePt t="2237" x="69850" y="1476375"/>
          <p14:tracePt t="2689" x="12700" y="809625"/>
          <p14:tracePt t="2697" x="200025" y="809625"/>
          <p14:tracePt t="2708" x="438150" y="809625"/>
          <p14:tracePt t="2719" x="552450" y="803275"/>
          <p14:tracePt t="2736" x="844550" y="749300"/>
          <p14:tracePt t="2753" x="1009650" y="673100"/>
          <p14:tracePt t="2769" x="1190625" y="587375"/>
          <p14:tracePt t="2802" x="1568450" y="368300"/>
          <p14:tracePt t="2837" x="1870075" y="180975"/>
          <p14:tracePt t="2854" x="1939925" y="127000"/>
          <p14:tracePt t="2870" x="2009775" y="73025"/>
          <p14:tracePt t="2886" x="2098675" y="22225"/>
          <p14:tracePt t="2903" x="2146300" y="0"/>
          <p14:tracePt t="2919" x="2174875" y="0"/>
          <p14:tracePt t="2936" x="2203450" y="0"/>
          <p14:tracePt t="2952" x="2212975" y="0"/>
          <p14:tracePt t="2969" x="2228850" y="0"/>
          <p14:tracePt t="2986" x="2235200" y="0"/>
          <p14:tracePt t="3087" x="2232025" y="6350"/>
          <p14:tracePt t="3093" x="2219325" y="12700"/>
          <p14:tracePt t="3102" x="2216150" y="19050"/>
          <p14:tracePt t="3119" x="2206625" y="28575"/>
          <p14:tracePt t="3136" x="2184400" y="63500"/>
          <p14:tracePt t="3152" x="2165350" y="92075"/>
          <p14:tracePt t="3169" x="2159000" y="136525"/>
          <p14:tracePt t="3186" x="2190750" y="203200"/>
          <p14:tracePt t="3202" x="2273300" y="279400"/>
          <p14:tracePt t="3219" x="2409825" y="358775"/>
          <p14:tracePt t="3236" x="2673350" y="482600"/>
          <p14:tracePt t="3254" x="2816225" y="546100"/>
          <p14:tracePt t="3270" x="2959100" y="581025"/>
          <p14:tracePt t="3286" x="3171825" y="615950"/>
          <p14:tracePt t="3303" x="3276600" y="631825"/>
          <p14:tracePt t="3319" x="3394075" y="631825"/>
          <p14:tracePt t="3335" x="3543300" y="631825"/>
          <p14:tracePt t="3352" x="3619500" y="612775"/>
          <p14:tracePt t="3369" x="3683000" y="600075"/>
          <p14:tracePt t="3386" x="3768725" y="571500"/>
          <p14:tracePt t="3402" x="3813175" y="552450"/>
          <p14:tracePt t="3419" x="3844925" y="539750"/>
          <p14:tracePt t="3435" x="3873500" y="527050"/>
          <p14:tracePt t="3452" x="3883025" y="527050"/>
          <p14:tracePt t="3469" x="3895725" y="527050"/>
          <p14:tracePt t="4977" x="3940175" y="530225"/>
          <p14:tracePt t="4984" x="4000500" y="530225"/>
          <p14:tracePt t="4990" x="4035425" y="530225"/>
          <p14:tracePt t="5002" x="4092575" y="530225"/>
          <p14:tracePt t="5035" x="4387850" y="492125"/>
          <p14:tracePt t="5069" x="4606925" y="444500"/>
          <p14:tracePt t="5085" x="4702175" y="428625"/>
          <p14:tracePt t="5103" x="4778375" y="415925"/>
          <p14:tracePt t="5119" x="4867275" y="400050"/>
          <p14:tracePt t="5136" x="4940300" y="387350"/>
          <p14:tracePt t="5152" x="5038725" y="361950"/>
          <p14:tracePt t="5169" x="5226050" y="336550"/>
          <p14:tracePt t="5186" x="5378450" y="327025"/>
          <p14:tracePt t="5202" x="5549900" y="327025"/>
          <p14:tracePt t="5219" x="5788025" y="327025"/>
          <p14:tracePt t="5235" x="5937250" y="327025"/>
          <p14:tracePt t="5252" x="6086475" y="333375"/>
          <p14:tracePt t="5269" x="6273800" y="342900"/>
          <p14:tracePt t="5285" x="6410325" y="349250"/>
          <p14:tracePt t="5301" x="6562725" y="368300"/>
          <p14:tracePt t="5319" x="6740525" y="403225"/>
          <p14:tracePt t="5335" x="6870700" y="419100"/>
          <p14:tracePt t="5351" x="6975475" y="434975"/>
          <p14:tracePt t="5368" x="7108825" y="450850"/>
          <p14:tracePt t="5385" x="7194550" y="476250"/>
          <p14:tracePt t="5402" x="7286625" y="476250"/>
          <p14:tracePt t="5418" x="7451725" y="492125"/>
          <p14:tracePt t="5435" x="7546975" y="492125"/>
          <p14:tracePt t="5452" x="7673975" y="501650"/>
          <p14:tracePt t="5468" x="7835900" y="501650"/>
          <p14:tracePt t="5485" x="7896225" y="501650"/>
          <p14:tracePt t="5502" x="7947025" y="501650"/>
          <p14:tracePt t="5518" x="7994650" y="501650"/>
          <p14:tracePt t="5535" x="8023225" y="501650"/>
          <p14:tracePt t="5551" x="8045450" y="501650"/>
          <p14:tracePt t="5568" x="8093075" y="501650"/>
          <p14:tracePt t="5584" x="8131175" y="498475"/>
          <p14:tracePt t="5602" x="8166100" y="498475"/>
          <p14:tracePt t="5618" x="8223250" y="498475"/>
          <p14:tracePt t="5635" x="8258175" y="498475"/>
          <p14:tracePt t="5652" x="8280400" y="498475"/>
          <p14:tracePt t="5669" x="8321675" y="498475"/>
          <p14:tracePt t="5685" x="8337550" y="498475"/>
          <p14:tracePt t="5702" x="8347075" y="498475"/>
          <p14:tracePt t="5719" x="8372475" y="498475"/>
          <p14:tracePt t="5735" x="8382000" y="498475"/>
          <p14:tracePt t="5752" x="8391525" y="498475"/>
          <p14:tracePt t="5769" x="8401050" y="498475"/>
          <p14:tracePt t="6090" x="8375650" y="498475"/>
          <p14:tracePt t="6097" x="8340725" y="498475"/>
          <p14:tracePt t="6104" x="8293100" y="498475"/>
          <p14:tracePt t="6120" x="8201025" y="498475"/>
          <p14:tracePt t="6136" x="8061325" y="504825"/>
          <p14:tracePt t="6153" x="7766050" y="514350"/>
          <p14:tracePt t="6185" x="7051675" y="546100"/>
          <p14:tracePt t="6220" x="5657850" y="603250"/>
          <p14:tracePt t="6238" x="5067300" y="631825"/>
          <p14:tracePt t="6255" x="4270375" y="717550"/>
          <p14:tracePt t="6271" x="3790950" y="758825"/>
          <p14:tracePt t="6289" x="3035300" y="854075"/>
          <p14:tracePt t="6303" x="2600325" y="946150"/>
          <p14:tracePt t="6320" x="2212975" y="1035050"/>
          <p14:tracePt t="6337" x="1828800" y="1111250"/>
          <p14:tracePt t="6353" x="1419225" y="1193800"/>
          <p14:tracePt t="6370" x="1174750" y="1235075"/>
          <p14:tracePt t="6386" x="1000125" y="1260475"/>
          <p14:tracePt t="6403" x="806450" y="1260475"/>
          <p14:tracePt t="6419" x="720725" y="1270000"/>
          <p14:tracePt t="6436" x="647700" y="1282700"/>
          <p14:tracePt t="6452" x="574675" y="1295400"/>
          <p14:tracePt t="6469" x="530225" y="1301750"/>
          <p14:tracePt t="6485" x="508000" y="1308100"/>
          <p14:tracePt t="6502" x="476250" y="1308100"/>
          <p14:tracePt t="6518" x="463550" y="1308100"/>
          <p14:tracePt t="6536" x="460375" y="1308100"/>
          <p14:tracePt t="6875" x="441325" y="1295400"/>
          <p14:tracePt t="6882" x="422275" y="1282700"/>
          <p14:tracePt t="6889" x="412750" y="1270000"/>
          <p14:tracePt t="6902" x="371475" y="1235075"/>
          <p14:tracePt t="6918" x="346075" y="1212850"/>
          <p14:tracePt t="6935" x="314325" y="1181100"/>
          <p14:tracePt t="6939" x="301625" y="1168400"/>
          <p14:tracePt t="6969" x="266700" y="1117600"/>
          <p14:tracePt t="7002" x="254000" y="1089025"/>
          <p14:tracePt t="7019" x="254000" y="1073150"/>
          <p14:tracePt t="7035" x="257175" y="1063625"/>
          <p14:tracePt t="7051" x="276225" y="1047750"/>
          <p14:tracePt t="7068" x="292100" y="1038225"/>
          <p14:tracePt t="7086" x="311150" y="1025525"/>
          <p14:tracePt t="7102" x="336550" y="1009650"/>
          <p14:tracePt t="7119" x="346075" y="1009650"/>
          <p14:tracePt t="7135" x="355600" y="1009650"/>
          <p14:tracePt t="7169" x="355600" y="1000125"/>
          <p14:tracePt t="7185" x="355600" y="990600"/>
          <p14:tracePt t="7201" x="346075" y="981075"/>
          <p14:tracePt t="7218" x="336550" y="981075"/>
          <p14:tracePt t="7236" x="320675" y="974725"/>
          <p14:tracePt t="7301" x="333375" y="974725"/>
          <p14:tracePt t="7309" x="342900" y="974725"/>
          <p14:tracePt t="7318" x="361950" y="974725"/>
          <p14:tracePt t="7335" x="406400" y="974725"/>
          <p14:tracePt t="7351" x="482600" y="974725"/>
          <p14:tracePt t="7368" x="565150" y="987425"/>
          <p14:tracePt t="7386" x="730250" y="1012825"/>
          <p14:tracePt t="7402" x="847725" y="1019175"/>
          <p14:tracePt t="7419" x="974725" y="1019175"/>
          <p14:tracePt t="7436" x="1181100" y="1019175"/>
          <p14:tracePt t="7451" x="1295400" y="1019175"/>
          <p14:tracePt t="7468" x="1431925" y="1019175"/>
          <p14:tracePt t="7486" x="1631950" y="996950"/>
          <p14:tracePt t="7502" x="1749425" y="981075"/>
          <p14:tracePt t="7519" x="1901825" y="952500"/>
          <p14:tracePt t="7537" x="2130425" y="942975"/>
          <p14:tracePt t="7552" x="2247900" y="942975"/>
          <p14:tracePt t="7569" x="2371725" y="942975"/>
          <p14:tracePt t="7585" x="2498725" y="942975"/>
          <p14:tracePt t="7602" x="2651125" y="936625"/>
          <p14:tracePt t="7619" x="2743200" y="936625"/>
          <p14:tracePt t="7637" x="2917825" y="927100"/>
          <p14:tracePt t="7653" x="3013075" y="927100"/>
          <p14:tracePt t="7669" x="3092450" y="927100"/>
          <p14:tracePt t="7686" x="3244850" y="927100"/>
          <p14:tracePt t="7702" x="3359150" y="927100"/>
          <p14:tracePt t="7719" x="3441700" y="927100"/>
          <p14:tracePt t="7736" x="3606800" y="949325"/>
          <p14:tracePt t="7752" x="3736975" y="974725"/>
          <p14:tracePt t="7768" x="3863975" y="974725"/>
          <p14:tracePt t="7786" x="4073525" y="993775"/>
          <p14:tracePt t="7802" x="4210050" y="993775"/>
          <p14:tracePt t="7819" x="4314825" y="1000125"/>
          <p14:tracePt t="7836" x="4454525" y="1000125"/>
          <p14:tracePt t="7852" x="4549775" y="1000125"/>
          <p14:tracePt t="7868" x="4654550" y="1000125"/>
          <p14:tracePt t="7885" x="4791075" y="1000125"/>
          <p14:tracePt t="7901" x="4886325" y="1000125"/>
          <p14:tracePt t="7919" x="4991100" y="1009650"/>
          <p14:tracePt t="7936" x="5089525" y="1016000"/>
          <p14:tracePt t="7953" x="5127625" y="1022350"/>
          <p14:tracePt t="7969" x="5149850" y="1028700"/>
          <p14:tracePt t="7986" x="5165725" y="1038225"/>
          <p14:tracePt t="8001" x="5178425" y="1038225"/>
          <p14:tracePt t="8080" x="5172075" y="1038225"/>
          <p14:tracePt t="8087" x="5165725" y="1038225"/>
          <p14:tracePt t="8102" x="5156200" y="1038225"/>
          <p14:tracePt t="8119" x="5143500" y="1038225"/>
          <p14:tracePt t="8135" x="5102225" y="1038225"/>
          <p14:tracePt t="8151" x="5057775" y="1038225"/>
          <p14:tracePt t="8168" x="5019675" y="1038225"/>
          <p14:tracePt t="8185" x="4953000" y="1038225"/>
          <p14:tracePt t="8201" x="4883150" y="1038225"/>
          <p14:tracePt t="8218" x="4797425" y="1025525"/>
          <p14:tracePt t="8235" x="4664075" y="1009650"/>
          <p14:tracePt t="8252" x="4591050" y="996950"/>
          <p14:tracePt t="8268" x="4508500" y="996950"/>
          <p14:tracePt t="8285" x="4365625" y="981075"/>
          <p14:tracePt t="8302" x="4283075" y="971550"/>
          <p14:tracePt t="8319" x="4210050" y="971550"/>
          <p14:tracePt t="8335" x="4108450" y="971550"/>
          <p14:tracePt t="8352" x="4054475" y="965200"/>
          <p14:tracePt t="8368" x="3981450" y="949325"/>
          <p14:tracePt t="8385" x="3886200" y="949325"/>
          <p14:tracePt t="8401" x="3825875" y="942975"/>
          <p14:tracePt t="8418" x="3756025" y="933450"/>
          <p14:tracePt t="8435" x="3635375" y="927100"/>
          <p14:tracePt t="8452" x="3556000" y="927100"/>
          <p14:tracePt t="8469" x="3460750" y="927100"/>
          <p14:tracePt t="8485" x="3333750" y="927100"/>
          <p14:tracePt t="8503" x="3228975" y="927100"/>
          <p14:tracePt t="8519" x="3146425" y="927100"/>
          <p14:tracePt t="8535" x="3006725" y="927100"/>
          <p14:tracePt t="8551" x="2870200" y="927100"/>
          <p14:tracePt t="8568" x="2752725" y="917575"/>
          <p14:tracePt t="8585" x="2625725" y="917575"/>
          <p14:tracePt t="8602" x="2543175" y="917575"/>
          <p14:tracePt t="8619" x="2482850" y="917575"/>
          <p14:tracePt t="8635" x="2409825" y="917575"/>
          <p14:tracePt t="8652" x="2368550" y="917575"/>
          <p14:tracePt t="8668" x="2330450" y="917575"/>
          <p14:tracePt t="8685" x="2266950" y="917575"/>
          <p14:tracePt t="8702" x="2209800" y="917575"/>
          <p14:tracePt t="8719" x="2155825" y="917575"/>
          <p14:tracePt t="8735" x="2092325" y="917575"/>
          <p14:tracePt t="8752" x="2063750" y="917575"/>
          <p14:tracePt t="8769" x="2047875" y="917575"/>
          <p14:tracePt t="8786" x="2032000" y="917575"/>
          <p14:tracePt t="8802" x="2022475" y="917575"/>
          <p14:tracePt t="8819" x="2006600" y="917575"/>
          <p14:tracePt t="8835" x="1997075" y="917575"/>
          <p14:tracePt t="8869" x="2009775" y="917575"/>
          <p14:tracePt t="8885" x="2073275" y="898525"/>
          <p14:tracePt t="8902" x="2127250" y="898525"/>
          <p14:tracePt t="8918" x="2187575" y="898525"/>
          <p14:tracePt t="8935" x="2324100" y="892175"/>
          <p14:tracePt t="8952" x="2451100" y="892175"/>
          <p14:tracePt t="8968" x="2565400" y="892175"/>
          <p14:tracePt t="8971" x="2625725" y="892175"/>
          <p14:tracePt t="8985" x="2787650" y="873125"/>
          <p14:tracePt t="9001" x="2924175" y="873125"/>
          <p14:tracePt t="9018" x="3016250" y="873125"/>
          <p14:tracePt t="9035" x="3133725" y="873125"/>
          <p14:tracePt t="9052" x="3184525" y="873125"/>
          <p14:tracePt t="9070" x="3248025" y="873125"/>
          <p14:tracePt t="9085" x="3282950" y="873125"/>
          <p14:tracePt t="9101" x="3305175" y="873125"/>
          <p14:tracePt t="9119" x="3346450" y="873125"/>
          <p14:tracePt t="9135" x="3368675" y="873125"/>
          <p14:tracePt t="9152" x="3397250" y="873125"/>
          <p14:tracePt t="9170" x="3438525" y="873125"/>
          <p14:tracePt t="9186" x="3460750" y="873125"/>
          <p14:tracePt t="9202" x="3482975" y="873125"/>
          <p14:tracePt t="9219" x="3530600" y="873125"/>
          <p14:tracePt t="9235" x="3571875" y="873125"/>
          <p14:tracePt t="9251" x="3603625" y="873125"/>
          <p14:tracePt t="9269" x="3663950" y="873125"/>
          <p14:tracePt t="9285" x="3724275" y="873125"/>
          <p14:tracePt t="9302" x="3797300" y="866775"/>
          <p14:tracePt t="9319" x="3914775" y="866775"/>
          <p14:tracePt t="9336" x="3971925" y="866775"/>
          <p14:tracePt t="9351" x="4032250" y="866775"/>
          <p14:tracePt t="9369" x="4117975" y="866775"/>
          <p14:tracePt t="9385" x="4178300" y="866775"/>
          <p14:tracePt t="9401" x="4238625" y="866775"/>
          <p14:tracePt t="9419" x="4324350" y="866775"/>
          <p14:tracePt t="9435" x="4368800" y="866775"/>
          <p14:tracePt t="9452" x="4397375" y="866775"/>
          <p14:tracePt t="9469" x="4438650" y="866775"/>
          <p14:tracePt t="9485" x="4457700" y="866775"/>
          <p14:tracePt t="9502" x="4489450" y="866775"/>
          <p14:tracePt t="9519" x="4508500" y="866775"/>
          <p14:tracePt t="9536" x="4524375" y="866775"/>
          <p14:tracePt t="9552" x="4540250" y="866775"/>
          <p14:tracePt t="9569" x="4559300" y="866775"/>
          <p14:tracePt t="9586" x="4575175" y="866775"/>
          <p14:tracePt t="9602" x="4584700" y="866775"/>
          <p14:tracePt t="9619" x="4600575" y="866775"/>
          <p14:tracePt t="9635" x="4610100" y="866775"/>
          <p14:tracePt t="9651" x="4622800" y="866775"/>
          <p14:tracePt t="9669" x="4638675" y="860425"/>
          <p14:tracePt t="9685" x="4654550" y="860425"/>
          <p14:tracePt t="9702" x="4683125" y="854075"/>
          <p14:tracePt t="9719" x="4740275" y="854075"/>
          <p14:tracePt t="9735" x="4775200" y="847725"/>
          <p14:tracePt t="9752" x="4819650" y="847725"/>
          <p14:tracePt t="9769" x="4889500" y="847725"/>
          <p14:tracePt t="9784" x="4933950" y="847725"/>
          <p14:tracePt t="9802" x="4972050" y="841375"/>
          <p14:tracePt t="9819" x="5032375" y="841375"/>
          <p14:tracePt t="9835" x="5083175" y="841375"/>
          <p14:tracePt t="9852" x="5127625" y="841375"/>
          <p14:tracePt t="9869" x="5191125" y="841375"/>
          <p14:tracePt t="9885" x="5226050" y="841375"/>
          <p14:tracePt t="9902" x="5264150" y="841375"/>
          <p14:tracePt t="9918" x="5305425" y="841375"/>
          <p14:tracePt t="9935" x="5324475" y="841375"/>
          <p14:tracePt t="9952" x="5334000" y="841375"/>
          <p14:tracePt t="9968" x="5362575" y="841375"/>
          <p14:tracePt t="9985" x="5372100" y="841375"/>
          <p14:tracePt t="10002" x="5387975" y="841375"/>
          <p14:tracePt t="10007" x="5391150" y="841375"/>
          <p14:tracePt t="10019" x="5407025" y="841375"/>
          <p14:tracePt t="10035" x="5416550" y="841375"/>
          <p14:tracePt t="10051" x="5426075" y="841375"/>
          <p14:tracePt t="10068" x="5432425" y="841375"/>
          <p14:tracePt t="10761" x="5429250" y="841375"/>
          <p14:tracePt t="10768" x="5419725" y="841375"/>
          <p14:tracePt t="10774" x="5413375" y="841375"/>
          <p14:tracePt t="10785" x="5410200" y="841375"/>
          <p14:tracePt t="10803" x="5381625" y="844550"/>
          <p14:tracePt t="10819" x="5330825" y="857250"/>
          <p14:tracePt t="10836" x="5245100" y="873125"/>
          <p14:tracePt t="10868" x="4870450" y="942975"/>
          <p14:tracePt t="10902" x="4178300" y="1092200"/>
          <p14:tracePt t="10919" x="3797300" y="1152525"/>
          <p14:tracePt t="10937" x="3552825" y="1193800"/>
          <p14:tracePt t="10953" x="3057525" y="1270000"/>
          <p14:tracePt t="10970" x="2746375" y="1327150"/>
          <p14:tracePt t="10987" x="2479675" y="1358900"/>
          <p14:tracePt t="11002" x="2095500" y="1428750"/>
          <p14:tracePt t="11019" x="1898650" y="1466850"/>
          <p14:tracePt t="11036" x="1714500" y="1501775"/>
          <p14:tracePt t="11052" x="1501775" y="1555750"/>
          <p14:tracePt t="11069" x="1393825" y="1581150"/>
          <p14:tracePt t="11086" x="1330325" y="1597025"/>
          <p14:tracePt t="11102" x="1250950" y="1616075"/>
          <p14:tracePt t="11119" x="1212850" y="1616075"/>
          <p14:tracePt t="11135" x="1184275" y="1616075"/>
          <p14:tracePt t="11152" x="1155700" y="1616075"/>
          <p14:tracePt t="11168" x="1143000" y="1616075"/>
          <p14:tracePt t="11185" x="1130300" y="1616075"/>
          <p14:tracePt t="11202" x="1117600" y="1616075"/>
          <p14:tracePt t="11218" x="1117600" y="1609725"/>
          <p14:tracePt t="11236" x="1117600" y="1600200"/>
          <p14:tracePt t="11252" x="1117600" y="1565275"/>
          <p14:tracePt t="11269" x="1120775" y="1536700"/>
          <p14:tracePt t="11285" x="1133475" y="1498600"/>
          <p14:tracePt t="11301" x="1184275" y="1403350"/>
          <p14:tracePt t="11318" x="1212850" y="1346200"/>
          <p14:tracePt t="11335" x="1266825" y="1285875"/>
          <p14:tracePt t="11351" x="1377950" y="1190625"/>
          <p14:tracePt t="11368" x="1524000" y="1108075"/>
          <p14:tracePt t="11384" x="1647825" y="1044575"/>
          <p14:tracePt t="11401" x="1800225" y="977900"/>
          <p14:tracePt t="11418" x="1866900" y="949325"/>
          <p14:tracePt t="11435" x="1920875" y="936625"/>
          <p14:tracePt t="11451" x="1962150" y="917575"/>
          <p14:tracePt t="11468" x="1978025" y="917575"/>
          <p14:tracePt t="11485" x="1987550" y="917575"/>
          <p14:tracePt t="11502" x="1990725" y="917575"/>
          <p14:tracePt t="11518" x="1997075" y="917575"/>
          <p14:tracePt t="11566" x="1997075" y="911225"/>
          <p14:tracePt t="11573" x="1997075" y="908050"/>
          <p14:tracePt t="11584" x="1997075" y="901700"/>
          <p14:tracePt t="11601" x="1990725" y="889000"/>
          <p14:tracePt t="11618" x="1981200" y="879475"/>
          <p14:tracePt t="11635" x="1952625" y="860425"/>
          <p14:tracePt t="11652" x="1901825" y="847725"/>
          <p14:tracePt t="11668" x="1857375" y="841375"/>
          <p14:tracePt t="11685" x="1787525" y="841375"/>
          <p14:tracePt t="11701" x="1660525" y="841375"/>
          <p14:tracePt t="11718" x="1577975" y="841375"/>
          <p14:tracePt t="11735" x="1514475" y="854075"/>
          <p14:tracePt t="11752" x="1384300" y="860425"/>
          <p14:tracePt t="11768" x="1308100" y="876300"/>
          <p14:tracePt t="11785" x="1257300" y="882650"/>
          <p14:tracePt t="11802" x="1165225" y="901700"/>
          <p14:tracePt t="11818" x="1130300" y="914400"/>
          <p14:tracePt t="11835" x="1082675" y="927100"/>
          <p14:tracePt t="11851" x="1041400" y="952500"/>
          <p14:tracePt t="11868" x="1019175" y="965200"/>
          <p14:tracePt t="11885" x="993775" y="974725"/>
          <p14:tracePt t="11902" x="952500" y="1006475"/>
          <p14:tracePt t="11918" x="920750" y="1031875"/>
          <p14:tracePt t="11935" x="895350" y="1047750"/>
          <p14:tracePt t="11951" x="873125" y="1079500"/>
          <p14:tracePt t="11968" x="854075" y="1101725"/>
          <p14:tracePt t="11985" x="841375" y="1133475"/>
          <p14:tracePt t="12001" x="825500" y="1168400"/>
          <p14:tracePt t="12018" x="812800" y="1200150"/>
          <p14:tracePt t="12037" x="787400" y="1235075"/>
          <p14:tracePt t="12052" x="787400" y="1263650"/>
          <p14:tracePt t="12068" x="787400" y="1285875"/>
          <p14:tracePt t="12085" x="787400" y="1314450"/>
          <p14:tracePt t="12101" x="787400" y="1339850"/>
          <p14:tracePt t="12118" x="787400" y="1371600"/>
          <p14:tracePt t="12134" x="790575" y="1400175"/>
          <p14:tracePt t="12152" x="815975" y="1457325"/>
          <p14:tracePt t="12168" x="828675" y="1479550"/>
          <p14:tracePt t="12185" x="841375" y="1504950"/>
          <p14:tracePt t="12202" x="857250" y="1546225"/>
          <p14:tracePt t="12218" x="882650" y="1571625"/>
          <p14:tracePt t="12235" x="908050" y="1603375"/>
          <p14:tracePt t="12251" x="942975" y="1625600"/>
          <p14:tracePt t="12268" x="952500" y="1635125"/>
          <p14:tracePt t="12285" x="974725" y="1657350"/>
          <p14:tracePt t="12301" x="996950" y="1670050"/>
          <p14:tracePt t="12318" x="1022350" y="1679575"/>
          <p14:tracePt t="12334" x="1050925" y="1692275"/>
          <p14:tracePt t="12351" x="1108075" y="1717675"/>
          <p14:tracePt t="12368" x="1146175" y="1730375"/>
          <p14:tracePt t="12385" x="1209675" y="1749425"/>
          <p14:tracePt t="12401" x="1254125" y="1762125"/>
          <p14:tracePt t="12418" x="1285875" y="1781175"/>
          <p14:tracePt t="12435" x="1343025" y="1800225"/>
          <p14:tracePt t="12452" x="1387475" y="1812925"/>
          <p14:tracePt t="12469" x="1441450" y="1825625"/>
          <p14:tracePt t="12485" x="1555750" y="1857375"/>
          <p14:tracePt t="12501" x="1654175" y="1879600"/>
          <p14:tracePt t="12518" x="1758950" y="1898650"/>
          <p14:tracePt t="12535" x="1882775" y="1927225"/>
          <p14:tracePt t="12551" x="1958975" y="1936750"/>
          <p14:tracePt t="12568" x="2016125" y="1936750"/>
          <p14:tracePt t="12586" x="2079625" y="1936750"/>
          <p14:tracePt t="12602" x="2139950" y="1936750"/>
          <p14:tracePt t="12619" x="2190750" y="1936750"/>
          <p14:tracePt t="12636" x="2295525" y="1936750"/>
          <p14:tracePt t="12651" x="2359025" y="1924050"/>
          <p14:tracePt t="12668" x="2419350" y="1905000"/>
          <p14:tracePt t="12685" x="2482850" y="1870075"/>
          <p14:tracePt t="12702" x="2520950" y="1838325"/>
          <p14:tracePt t="12718" x="2546350" y="1812925"/>
          <p14:tracePt t="12735" x="2590800" y="1778000"/>
          <p14:tracePt t="12751" x="2606675" y="1758950"/>
          <p14:tracePt t="12768" x="2616200" y="1749425"/>
          <p14:tracePt t="12785" x="2638425" y="1720850"/>
          <p14:tracePt t="12802" x="2651125" y="1698625"/>
          <p14:tracePt t="12818" x="2657475" y="1670050"/>
          <p14:tracePt t="12835" x="2657475" y="1606550"/>
          <p14:tracePt t="12851" x="2654300" y="1568450"/>
          <p14:tracePt t="12868" x="2641600" y="1539875"/>
          <p14:tracePt t="12885" x="2619375" y="1511300"/>
          <p14:tracePt t="12902" x="2613025" y="1498600"/>
          <p14:tracePt t="12918" x="2603500" y="1485900"/>
          <p14:tracePt t="12934" x="2584450" y="1441450"/>
          <p14:tracePt t="12952" x="2568575" y="1409700"/>
          <p14:tracePt t="12968" x="2540000" y="1365250"/>
          <p14:tracePt t="12984" x="2489200" y="1279525"/>
          <p14:tracePt t="13001" x="2460625" y="1222375"/>
          <p14:tracePt t="13018" x="2428875" y="1184275"/>
          <p14:tracePt t="13035" x="2390775" y="1139825"/>
          <p14:tracePt t="13051" x="2352675" y="1114425"/>
          <p14:tracePt t="13068" x="2320925" y="1073150"/>
          <p14:tracePt t="13070" x="2292350" y="1060450"/>
          <p14:tracePt t="13084" x="2254250" y="1028700"/>
          <p14:tracePt t="13102" x="2206625" y="1000125"/>
          <p14:tracePt t="13119" x="2174875" y="968375"/>
          <p14:tracePt t="13135" x="2108200" y="930275"/>
          <p14:tracePt t="13152" x="2070100" y="904875"/>
          <p14:tracePt t="13168" x="2022475" y="882650"/>
          <p14:tracePt t="13185" x="1949450" y="857250"/>
          <p14:tracePt t="13201" x="1898650" y="844550"/>
          <p14:tracePt t="13218" x="1851025" y="825500"/>
          <p14:tracePt t="13235" x="1790700" y="825500"/>
          <p14:tracePt t="13251" x="1736725" y="825500"/>
          <p14:tracePt t="13269" x="1692275" y="841375"/>
          <p14:tracePt t="13285" x="1651000" y="857250"/>
          <p14:tracePt t="13302" x="1619250" y="876300"/>
          <p14:tracePt t="13318" x="1587500" y="895350"/>
          <p14:tracePt t="13334" x="1543050" y="939800"/>
          <p14:tracePt t="13351" x="1511300" y="971550"/>
          <p14:tracePt t="13368" x="1489075" y="984250"/>
          <p14:tracePt t="13384" x="1444625" y="1006475"/>
          <p14:tracePt t="13401" x="1422400" y="1019175"/>
          <p14:tracePt t="13418" x="1390650" y="1050925"/>
          <p14:tracePt t="13435" x="1352550" y="1095375"/>
          <p14:tracePt t="13452" x="1314450" y="1120775"/>
          <p14:tracePt t="13468" x="1289050" y="1146175"/>
          <p14:tracePt t="13485" x="1254125" y="1168400"/>
          <p14:tracePt t="13502" x="1244600" y="1177925"/>
          <p14:tracePt t="13520" x="1228725" y="1193800"/>
          <p14:tracePt t="13535" x="1212850" y="1203325"/>
          <p14:tracePt t="13552" x="1203325" y="1225550"/>
          <p14:tracePt t="13569" x="1190625" y="1241425"/>
          <p14:tracePt t="13571" x="1187450" y="1247775"/>
          <p14:tracePt t="13585" x="1174750" y="1270000"/>
          <p14:tracePt t="13601" x="1165225" y="1279525"/>
          <p14:tracePt t="13619" x="1165225" y="1298575"/>
          <p14:tracePt t="13634" x="1165225" y="1311275"/>
          <p14:tracePt t="13651" x="1158875" y="1323975"/>
          <p14:tracePt t="13669" x="1149350" y="1339850"/>
          <p14:tracePt t="13685" x="1143000" y="1349375"/>
          <p14:tracePt t="13702" x="1133475" y="1358900"/>
          <p14:tracePt t="13718" x="1133475" y="1381125"/>
          <p14:tracePt t="13734" x="1133475" y="1390650"/>
          <p14:tracePt t="13751" x="1133475" y="1400175"/>
          <p14:tracePt t="13769" x="1133475" y="1412875"/>
          <p14:tracePt t="13785" x="1133475" y="1422400"/>
          <p14:tracePt t="14861" x="1152525" y="1422400"/>
          <p14:tracePt t="14867" x="1187450" y="1422400"/>
          <p14:tracePt t="14875" x="1212850" y="1422400"/>
          <p14:tracePt t="14885" x="1247775" y="1422400"/>
          <p14:tracePt t="14902" x="1292225" y="1422400"/>
          <p14:tracePt t="14919" x="1377950" y="1422400"/>
          <p14:tracePt t="14951" x="1489075" y="1422400"/>
          <p14:tracePt t="14985" x="1565275" y="1422400"/>
          <p14:tracePt t="15001" x="1574800" y="1422400"/>
          <p14:tracePt t="15018" x="1584325" y="1422400"/>
          <p14:tracePt t="15061" x="1590675" y="1422400"/>
          <p14:tracePt t="15069" x="1593850" y="1422400"/>
          <p14:tracePt t="15085" x="1600200" y="1428750"/>
          <p14:tracePt t="15146" x="1600200" y="1431925"/>
          <p14:tracePt t="16139" x="1638300" y="1431925"/>
          <p14:tracePt t="16145" x="1685925" y="1428750"/>
          <p14:tracePt t="16152" x="1724025" y="1422400"/>
          <p14:tracePt t="16168" x="1809750" y="1406525"/>
          <p14:tracePt t="16185" x="1905000" y="1390650"/>
          <p14:tracePt t="16201" x="2051050" y="1358900"/>
          <p14:tracePt t="16217" x="2146300" y="1343025"/>
          <p14:tracePt t="16252" x="2311400" y="1314450"/>
          <p14:tracePt t="16285" x="2441575" y="1314450"/>
          <p14:tracePt t="16302" x="2527300" y="1314450"/>
          <p14:tracePt t="16318" x="2568575" y="1314450"/>
          <p14:tracePt t="16335" x="2606675" y="1314450"/>
          <p14:tracePt t="16350" x="2660650" y="1314450"/>
          <p14:tracePt t="16367" x="2689225" y="1314450"/>
          <p14:tracePt t="16384" x="2711450" y="1314450"/>
          <p14:tracePt t="16401" x="2727325" y="1314450"/>
          <p14:tracePt t="16417" x="2743200" y="1314450"/>
          <p14:tracePt t="16434" x="2759075" y="1314450"/>
          <p14:tracePt t="16451" x="2771775" y="1314450"/>
          <p14:tracePt t="16468" x="2787650" y="1314450"/>
          <p14:tracePt t="16484" x="2797175" y="1314450"/>
          <p14:tracePt t="16501" x="2813050" y="1314450"/>
          <p14:tracePt t="16518" x="2816225" y="1314450"/>
          <p14:tracePt t="16594" x="2822575" y="1314450"/>
          <p14:tracePt t="16602" x="2825750" y="1314450"/>
          <p14:tracePt t="16618" x="2841625" y="1314450"/>
          <p14:tracePt t="16634" x="2851150" y="1314450"/>
          <p14:tracePt t="16650" x="2873375" y="1327150"/>
          <p14:tracePt t="16667" x="2917825" y="1339850"/>
          <p14:tracePt t="16686" x="2965450" y="1365250"/>
          <p14:tracePt t="16702" x="3060700" y="1409700"/>
          <p14:tracePt t="16718" x="3127375" y="1438275"/>
          <p14:tracePt t="16736" x="3194050" y="1485900"/>
          <p14:tracePt t="16752" x="3232150" y="1511300"/>
          <p14:tracePt t="16768" x="3270250" y="1530350"/>
          <p14:tracePt t="16784" x="3295650" y="1543050"/>
          <p14:tracePt t="16801" x="3314700" y="1565275"/>
          <p14:tracePt t="16818" x="3327400" y="1574800"/>
          <p14:tracePt t="16835" x="3336925" y="1581150"/>
          <p14:tracePt t="17293" x="3346450" y="1577975"/>
          <p14:tracePt t="17301" x="3359150" y="1565275"/>
          <p14:tracePt t="17318" x="3384550" y="1539875"/>
          <p14:tracePt t="17334" x="3419475" y="1504950"/>
          <p14:tracePt t="17350" x="3429000" y="1495425"/>
          <p14:tracePt t="17384" x="3460750" y="1463675"/>
          <p14:tracePt t="17417" x="3479800" y="1444625"/>
          <p14:tracePt t="17434" x="3482975" y="1425575"/>
          <p14:tracePt t="17451" x="3498850" y="1419225"/>
          <p14:tracePt t="17467" x="3505200" y="1416050"/>
          <p14:tracePt t="17484" x="3508375" y="1400175"/>
          <p14:tracePt t="17501" x="3514725" y="1390650"/>
          <p14:tracePt t="17518" x="3521075" y="1374775"/>
          <p14:tracePt t="17534" x="3530600" y="1362075"/>
          <p14:tracePt t="17550" x="3530600" y="1346200"/>
          <p14:tracePt t="17568" x="3530600" y="1330325"/>
          <p14:tracePt t="17584" x="3530600" y="1314450"/>
          <p14:tracePt t="17600" x="3530600" y="1304925"/>
          <p14:tracePt t="17617" x="3530600" y="1295400"/>
          <p14:tracePt t="17620" x="3530600" y="1292225"/>
          <p14:tracePt t="17634" x="3530600" y="1276350"/>
          <p14:tracePt t="17650" x="3530600" y="1270000"/>
          <p14:tracePt t="17667" x="3527425" y="1260475"/>
          <p14:tracePt t="17685" x="3517900" y="1250950"/>
          <p14:tracePt t="17701" x="3508375" y="1250950"/>
          <p14:tracePt t="17718" x="3492500" y="1247775"/>
          <p14:tracePt t="17734" x="3476625" y="1225550"/>
          <p14:tracePt t="17750" x="3463925" y="1222375"/>
          <p14:tracePt t="17768" x="3432175" y="1209675"/>
          <p14:tracePt t="17784" x="3368675" y="1190625"/>
          <p14:tracePt t="17800" x="3330575" y="1171575"/>
          <p14:tracePt t="17818" x="3286125" y="1158875"/>
          <p14:tracePt t="17834" x="3235325" y="1139825"/>
          <p14:tracePt t="17851" x="3203575" y="1133475"/>
          <p14:tracePt t="17867" x="3168650" y="1133475"/>
          <p14:tracePt t="17884" x="3105150" y="1133475"/>
          <p14:tracePt t="17901" x="3076575" y="1133475"/>
          <p14:tracePt t="17918" x="3048000" y="1133475"/>
          <p14:tracePt t="17934" x="3006725" y="1133475"/>
          <p14:tracePt t="17951" x="2984500" y="1133475"/>
          <p14:tracePt t="17968" x="2962275" y="1133475"/>
          <p14:tracePt t="17984" x="2924175" y="1133475"/>
          <p14:tracePt t="18001" x="2886075" y="1136650"/>
          <p14:tracePt t="18018" x="2847975" y="1136650"/>
          <p14:tracePt t="18034" x="2787650" y="1143000"/>
          <p14:tracePt t="18050" x="2740025" y="1155700"/>
          <p14:tracePt t="18068" x="2711450" y="1168400"/>
          <p14:tracePt t="18084" x="2667000" y="1193800"/>
          <p14:tracePt t="18100" x="2638425" y="1206500"/>
          <p14:tracePt t="18118" x="2613025" y="1216025"/>
          <p14:tracePt t="18120" x="2603500" y="1222375"/>
          <p14:tracePt t="18134" x="2571750" y="1241425"/>
          <p14:tracePt t="18151" x="2562225" y="1250950"/>
          <p14:tracePt t="18168" x="2552700" y="1260475"/>
          <p14:tracePt t="18185" x="2536825" y="1276350"/>
          <p14:tracePt t="18201" x="2520950" y="1292225"/>
          <p14:tracePt t="18218" x="2520950" y="1301750"/>
          <p14:tracePt t="18235" x="2520950" y="1317625"/>
          <p14:tracePt t="18251" x="2520950" y="1327150"/>
          <p14:tracePt t="18268" x="2520950" y="1343025"/>
          <p14:tracePt t="18284" x="2520950" y="1355725"/>
          <p14:tracePt t="18301" x="2511425" y="1365250"/>
          <p14:tracePt t="18318" x="2501900" y="1374775"/>
          <p14:tracePt t="18335" x="2495550" y="1397000"/>
          <p14:tracePt t="18351" x="2492375" y="1406525"/>
          <p14:tracePt t="18369" x="2492375" y="1422400"/>
          <p14:tracePt t="18385" x="2486025" y="1431925"/>
          <p14:tracePt t="18401" x="2486025" y="1444625"/>
          <p14:tracePt t="18417" x="2486025" y="1457325"/>
          <p14:tracePt t="18434" x="2476500" y="1470025"/>
          <p14:tracePt t="18451" x="2476500" y="1479550"/>
          <p14:tracePt t="18468" x="2470150" y="1495425"/>
          <p14:tracePt t="18484" x="2460625" y="1504950"/>
          <p14:tracePt t="18500" x="2460625" y="1514475"/>
          <p14:tracePt t="18518" x="2454275" y="1530350"/>
          <p14:tracePt t="18534" x="2454275" y="1546225"/>
          <p14:tracePt t="18551" x="2454275" y="1555750"/>
          <p14:tracePt t="18569" x="2454275" y="1568450"/>
          <p14:tracePt t="18585" x="2454275" y="1584325"/>
          <p14:tracePt t="18601" x="2454275" y="1590675"/>
          <p14:tracePt t="18662" x="2454275" y="1593850"/>
          <p14:tracePt t="18891" x="2514600" y="1593850"/>
          <p14:tracePt t="18899" x="2616200" y="1587500"/>
          <p14:tracePt t="18918" x="2984500" y="1568450"/>
          <p14:tracePt t="18934" x="3222625" y="1558925"/>
          <p14:tracePt t="18951" x="3463925" y="1558925"/>
          <p14:tracePt t="18968" x="3768725" y="1558925"/>
          <p14:tracePt t="18984" x="3940175" y="1558925"/>
          <p14:tracePt t="19000" x="4089400" y="1558925"/>
          <p14:tracePt t="19018" x="4318000" y="1565275"/>
          <p14:tracePt t="19034" x="4457700" y="1581150"/>
          <p14:tracePt t="19051" x="4575175" y="1581150"/>
          <p14:tracePt t="19068" x="4781550" y="1581150"/>
          <p14:tracePt t="19084" x="4886325" y="1581150"/>
          <p14:tracePt t="19100" x="4987925" y="1581150"/>
          <p14:tracePt t="19117" x="5143500" y="1562100"/>
          <p14:tracePt t="19134" x="5241925" y="1546225"/>
          <p14:tracePt t="19151" x="5346700" y="1530350"/>
          <p14:tracePt t="19168" x="5559425" y="1492250"/>
          <p14:tracePt t="19184" x="5734050" y="1457325"/>
          <p14:tracePt t="19201" x="5918200" y="1438275"/>
          <p14:tracePt t="19218" x="6181725" y="1409700"/>
          <p14:tracePt t="19234" x="6321425" y="1403350"/>
          <p14:tracePt t="19250" x="6457950" y="1403350"/>
          <p14:tracePt t="19268" x="6654800" y="1403350"/>
          <p14:tracePt t="19284" x="6762750" y="1416050"/>
          <p14:tracePt t="19301" x="6892925" y="1441450"/>
          <p14:tracePt t="19318" x="7000875" y="1466850"/>
          <p14:tracePt t="19932" x="7070725" y="1476375"/>
          <p14:tracePt t="19939" x="7150100" y="1485900"/>
          <p14:tracePt t="19953" x="7324725" y="1501775"/>
          <p14:tracePt t="19968" x="7550150" y="1511300"/>
          <p14:tracePt t="19985" x="7756525" y="1511300"/>
          <p14:tracePt t="20001" x="7972425" y="1511300"/>
          <p14:tracePt t="20017" x="8258175" y="1508125"/>
          <p14:tracePt t="20051" x="8610600" y="1508125"/>
          <p14:tracePt t="20084" x="8877300" y="1508125"/>
          <p14:tracePt t="20101" x="8937625" y="1508125"/>
          <p14:tracePt t="20117" x="8997950" y="1508125"/>
          <p14:tracePt t="20134" x="9029700" y="1508125"/>
          <p14:tracePt t="20151" x="9045575" y="1508125"/>
          <p14:tracePt t="20153" x="9048750" y="1508125"/>
          <p14:tracePt t="20167" x="9058275" y="1508125"/>
          <p14:tracePt t="20184" x="9074150" y="1508125"/>
          <p14:tracePt t="20200" x="9080500" y="1508125"/>
          <p14:tracePt t="20274" x="9083675" y="1508125"/>
          <p14:tracePt t="20288" x="9090025" y="1508125"/>
          <p14:tracePt t="20295" x="9093200" y="1508125"/>
          <p14:tracePt t="20302" x="9099550" y="1508125"/>
          <p14:tracePt t="20317" x="9102725" y="1508125"/>
          <p14:tracePt t="20334" x="9112250" y="1508125"/>
          <p14:tracePt t="20351" x="9134475" y="1508125"/>
          <p14:tracePt t="21031" x="9039225" y="1441450"/>
          <p14:tracePt t="21038" x="8912225" y="1431925"/>
          <p14:tracePt t="21051" x="8658225" y="1412875"/>
          <p14:tracePt t="21068" x="8264525" y="1374775"/>
          <p14:tracePt t="21086" x="7858125" y="1352550"/>
          <p14:tracePt t="21102" x="7210425" y="1314450"/>
          <p14:tracePt t="21118" x="6807200" y="1301750"/>
          <p14:tracePt t="21151" x="5661025" y="1235075"/>
          <p14:tracePt t="21186" x="4940300" y="1235075"/>
          <p14:tracePt t="21202" x="4689475" y="1241425"/>
          <p14:tracePt t="21218" x="4483100" y="1260475"/>
          <p14:tracePt t="21233" x="4302125" y="1260475"/>
          <p14:tracePt t="21251" x="4083050" y="1279525"/>
          <p14:tracePt t="21269" x="3965575" y="1285875"/>
          <p14:tracePt t="21284" x="3870325" y="1295400"/>
          <p14:tracePt t="21300" x="3727450" y="1311275"/>
          <p14:tracePt t="21317" x="3648075" y="1311275"/>
          <p14:tracePt t="21334" x="3578225" y="1311275"/>
          <p14:tracePt t="21351" x="3473450" y="1311275"/>
          <p14:tracePt t="21368" x="3368675" y="1311275"/>
          <p14:tracePt t="21384" x="3273425" y="1298575"/>
          <p14:tracePt t="21401" x="3121025" y="1292225"/>
          <p14:tracePt t="21417" x="3003550" y="1282700"/>
          <p14:tracePt t="21433" x="2876550" y="1282700"/>
          <p14:tracePt t="21451" x="2714625" y="1282700"/>
          <p14:tracePt t="21467" x="2597150" y="1295400"/>
          <p14:tracePt t="21484" x="2466975" y="1314450"/>
          <p14:tracePt t="21500" x="2311400" y="1355725"/>
          <p14:tracePt t="21517" x="2190750" y="1390650"/>
          <p14:tracePt t="21534" x="2101850" y="1422400"/>
          <p14:tracePt t="21550" x="1965325" y="1463675"/>
          <p14:tracePt t="21567" x="1908175" y="1498600"/>
          <p14:tracePt t="21584" x="1841500" y="1530350"/>
          <p14:tracePt t="21601" x="1774825" y="1574800"/>
          <p14:tracePt t="21618" x="1727200" y="1603375"/>
          <p14:tracePt t="21635" x="1673225" y="1670050"/>
          <p14:tracePt t="21651" x="1647825" y="1717675"/>
          <p14:tracePt t="21667" x="1635125" y="1762125"/>
          <p14:tracePt t="21684" x="1628775" y="1784350"/>
          <p14:tracePt t="22150" x="1600200" y="1781175"/>
          <p14:tracePt t="22158" x="1574800" y="1774825"/>
          <p14:tracePt t="22167" x="1527175" y="1768475"/>
          <p14:tracePt t="22185" x="1435100" y="1739900"/>
          <p14:tracePt t="22202" x="1368425" y="1717675"/>
          <p14:tracePt t="22206" x="1330325" y="1701800"/>
          <p14:tracePt t="22218" x="1304925" y="1695450"/>
          <p14:tracePt t="22250" x="1193800" y="1663700"/>
          <p14:tracePt t="22285" x="1123950" y="1644650"/>
          <p14:tracePt t="22301" x="1114425" y="1644650"/>
          <p14:tracePt t="22318" x="1104900" y="1644650"/>
          <p14:tracePt t="22334" x="1085850" y="1644650"/>
          <p14:tracePt t="22351" x="1073150" y="1644650"/>
          <p14:tracePt t="25281" x="1143000" y="1628775"/>
          <p14:tracePt t="25290" x="1260475" y="1590675"/>
          <p14:tracePt t="25300" x="1381125" y="1549400"/>
          <p14:tracePt t="25317" x="1911350" y="1416050"/>
          <p14:tracePt t="25335" x="2232025" y="1349375"/>
          <p14:tracePt t="25351" x="2740025" y="1266825"/>
          <p14:tracePt t="25368" x="3086100" y="1231900"/>
          <p14:tracePt t="25401" x="3575050" y="1231900"/>
          <p14:tracePt t="25435" x="3873500" y="1231900"/>
          <p14:tracePt t="25451" x="4057650" y="1238250"/>
          <p14:tracePt t="25467" x="4143375" y="1244600"/>
          <p14:tracePt t="25483" x="4206875" y="1260475"/>
          <p14:tracePt t="25501" x="4260850" y="1260475"/>
          <p14:tracePt t="25517" x="4283075" y="1266825"/>
          <p14:tracePt t="25533" x="4292600" y="1266825"/>
          <p14:tracePt t="25550" x="4302125" y="1266825"/>
          <p14:tracePt t="25567" x="4311650" y="1270000"/>
          <p14:tracePt t="25583" x="4321175" y="1276350"/>
          <p14:tracePt t="25600" x="4343400" y="1292225"/>
          <p14:tracePt t="25617" x="4359275" y="1301750"/>
          <p14:tracePt t="25634" x="4375150" y="1304925"/>
          <p14:tracePt t="25650" x="4394200" y="1317625"/>
          <p14:tracePt t="25667" x="4403725" y="1327150"/>
          <p14:tracePt t="25683" x="4413250" y="1343025"/>
          <p14:tracePt t="25700" x="4435475" y="1355725"/>
          <p14:tracePt t="25716" x="4445000" y="1381125"/>
          <p14:tracePt t="25734" x="4457700" y="1409700"/>
          <p14:tracePt t="25751" x="4476750" y="1444625"/>
          <p14:tracePt t="25767" x="4483100" y="1476375"/>
          <p14:tracePt t="25784" x="4483100" y="1520825"/>
          <p14:tracePt t="25800" x="4483100" y="1574800"/>
          <p14:tracePt t="25817" x="4479925" y="1603375"/>
          <p14:tracePt t="25833" x="4473575" y="1622425"/>
          <p14:tracePt t="26144" x="4460875" y="1628775"/>
          <p14:tracePt t="26150" x="4457700" y="1635125"/>
          <p14:tracePt t="26166" x="4448175" y="1635125"/>
          <p14:tracePt t="26183" x="4435475" y="1635125"/>
          <p14:tracePt t="26200" x="4432300" y="1635125"/>
          <p14:tracePt t="26218" x="4432300" y="1638300"/>
          <p14:tracePt t="26250" x="4454525" y="1644650"/>
          <p14:tracePt t="26283" x="4505325" y="1644650"/>
          <p14:tracePt t="26300" x="4581525" y="1644650"/>
          <p14:tracePt t="26317" x="4651375" y="1638300"/>
          <p14:tracePt t="26334" x="4746625" y="1638300"/>
          <p14:tracePt t="26351" x="4841875" y="1631950"/>
          <p14:tracePt t="26367" x="4895850" y="1625600"/>
          <p14:tracePt t="26384" x="4930775" y="1625600"/>
          <p14:tracePt t="26400" x="4981575" y="1612900"/>
          <p14:tracePt t="26416" x="5032375" y="1600200"/>
          <p14:tracePt t="26433" x="5108575" y="1584325"/>
          <p14:tracePt t="26450" x="5260975" y="1577975"/>
          <p14:tracePt t="26466" x="5330825" y="1577975"/>
          <p14:tracePt t="26483" x="5381625" y="1577975"/>
          <p14:tracePt t="26500" x="5445125" y="1581150"/>
          <p14:tracePt t="26517" x="5489575" y="1587500"/>
          <p14:tracePt t="26533" x="5549900" y="1600200"/>
          <p14:tracePt t="26550" x="5683250" y="1625600"/>
          <p14:tracePt t="26567" x="5781675" y="1641475"/>
          <p14:tracePt t="26583" x="5867400" y="1654175"/>
          <p14:tracePt t="26600" x="5978525" y="1676400"/>
          <p14:tracePt t="26617" x="6010275" y="1695450"/>
          <p14:tracePt t="26634" x="6026150" y="1701800"/>
          <p14:tracePt t="26650" x="6045200" y="1701800"/>
          <p14:tracePt t="26666" x="6054725" y="1704975"/>
          <p14:tracePt t="26683" x="6064250" y="1714500"/>
          <p14:tracePt t="26700" x="6070600" y="1730375"/>
          <p14:tracePt t="26716" x="6070600" y="1746250"/>
          <p14:tracePt t="26733" x="6070600" y="1755775"/>
          <p14:tracePt t="26750" x="6070600" y="1768475"/>
          <p14:tracePt t="26767" x="6061075" y="1781175"/>
          <p14:tracePt t="26784" x="6051550" y="1793875"/>
          <p14:tracePt t="26799" x="6038850" y="1809750"/>
          <p14:tracePt t="26816" x="6022975" y="1819275"/>
          <p14:tracePt t="26833" x="6013450" y="1828800"/>
          <p14:tracePt t="26849" x="5997575" y="1844675"/>
          <p14:tracePt t="26866" x="5969000" y="1851025"/>
          <p14:tracePt t="26884" x="5934075" y="1863725"/>
          <p14:tracePt t="26900" x="5895975" y="1876425"/>
          <p14:tracePt t="26917" x="5857875" y="1876425"/>
          <p14:tracePt t="26933" x="5797550" y="1882775"/>
          <p14:tracePt t="26950" x="5695950" y="1882775"/>
          <p14:tracePt t="26966" x="5622925" y="1882775"/>
          <p14:tracePt t="26984" x="5511800" y="1863725"/>
          <p14:tracePt t="27000" x="5426075" y="1847850"/>
          <p14:tracePt t="27017" x="5330825" y="1831975"/>
          <p14:tracePt t="27034" x="5229225" y="1803400"/>
          <p14:tracePt t="27050" x="5165725" y="1790700"/>
          <p14:tracePt t="27066" x="5089525" y="1774825"/>
          <p14:tracePt t="27084" x="4972050" y="1768475"/>
          <p14:tracePt t="27100" x="4876800" y="1768475"/>
          <p14:tracePt t="27116" x="4826000" y="1768475"/>
          <p14:tracePt t="27134" x="4749800" y="1768475"/>
          <p14:tracePt t="27150" x="4718050" y="1768475"/>
          <p14:tracePt t="27167" x="4689475" y="1768475"/>
          <p14:tracePt t="27184" x="4664075" y="1768475"/>
          <p14:tracePt t="27200" x="4654550" y="1768475"/>
          <p14:tracePt t="27216" x="4638675" y="1768475"/>
          <p14:tracePt t="27234" x="4622800" y="1778000"/>
          <p14:tracePt t="27250" x="4613275" y="1787525"/>
          <p14:tracePt t="27267" x="4613275" y="1797050"/>
          <p14:tracePt t="27284" x="4613275" y="1831975"/>
          <p14:tracePt t="27300" x="4603750" y="1854200"/>
          <p14:tracePt t="27317" x="4597400" y="1870075"/>
          <p14:tracePt t="27334" x="4575175" y="1885950"/>
          <p14:tracePt t="27350" x="4565650" y="1895475"/>
          <p14:tracePt t="27366" x="4562475" y="1905000"/>
          <p14:tracePt t="27384" x="4556125" y="1924050"/>
          <p14:tracePt t="27400" x="4546600" y="1933575"/>
          <p14:tracePt t="27417" x="4543425" y="1943100"/>
          <p14:tracePt t="27434" x="4533900" y="1958975"/>
          <p14:tracePt t="27450" x="4521200" y="1974850"/>
          <p14:tracePt t="27466" x="4518025" y="1984375"/>
          <p14:tracePt t="27483" x="4508500" y="1997075"/>
          <p14:tracePt t="27499" x="4508500" y="2009775"/>
          <p14:tracePt t="27516" x="4495800" y="2025650"/>
          <p14:tracePt t="27533" x="4495800" y="2038350"/>
          <p14:tracePt t="27549" x="4495800" y="2047875"/>
          <p14:tracePt t="27584" x="4495800" y="2054225"/>
          <p14:tracePt t="27619" x="4505325" y="2054225"/>
          <p14:tracePt t="27627" x="4514850" y="2054225"/>
          <p14:tracePt t="27634" x="4533900" y="2054225"/>
          <p14:tracePt t="27650" x="4584700" y="2051050"/>
          <p14:tracePt t="27667" x="4679950" y="2035175"/>
          <p14:tracePt t="27684" x="4857750" y="2009775"/>
          <p14:tracePt t="27700" x="4984750" y="2000250"/>
          <p14:tracePt t="27717" x="5073650" y="1978025"/>
          <p14:tracePt t="27733" x="5226050" y="1958975"/>
          <p14:tracePt t="27749" x="5334000" y="1943100"/>
          <p14:tracePt t="27767" x="5464175" y="1927225"/>
          <p14:tracePt t="27783" x="5629275" y="1892300"/>
          <p14:tracePt t="27799" x="5737225" y="1876425"/>
          <p14:tracePt t="27817" x="5822950" y="1860550"/>
          <p14:tracePt t="27833" x="5921375" y="1854200"/>
          <p14:tracePt t="27850" x="5965825" y="1854200"/>
          <p14:tracePt t="27867" x="6010275" y="1854200"/>
          <p14:tracePt t="27883" x="6070600" y="1854200"/>
          <p14:tracePt t="27899" x="6102350" y="1857375"/>
          <p14:tracePt t="27917" x="6130925" y="1863725"/>
          <p14:tracePt t="27933" x="6153150" y="1863725"/>
          <p14:tracePt t="27950" x="6162675" y="1866900"/>
          <p14:tracePt t="28005" x="6162675" y="1873250"/>
          <p14:tracePt t="28019" x="6162675" y="1876425"/>
          <p14:tracePt t="28026" x="6162675" y="1882775"/>
          <p14:tracePt t="28049" x="6162675" y="1892300"/>
          <p14:tracePt t="28140" x="6165850" y="1895475"/>
          <p14:tracePt t="28147" x="6178550" y="1895475"/>
          <p14:tracePt t="28154" x="6181725" y="1895475"/>
          <p14:tracePt t="28166" x="6188075" y="1895475"/>
          <p14:tracePt t="28183" x="6213475" y="1895475"/>
          <p14:tracePt t="28200" x="6242050" y="1895475"/>
          <p14:tracePt t="28217" x="6270625" y="1895475"/>
          <p14:tracePt t="28233" x="6327775" y="1895475"/>
          <p14:tracePt t="28250" x="6372225" y="1882775"/>
          <p14:tracePt t="28266" x="6416675" y="1870075"/>
          <p14:tracePt t="28283" x="6451600" y="1857375"/>
          <p14:tracePt t="28299" x="6489700" y="1857375"/>
          <p14:tracePt t="28318" x="6508750" y="1857375"/>
          <p14:tracePt t="28334" x="6518275" y="1857375"/>
          <p14:tracePt t="28350" x="6534150" y="1857375"/>
          <p14:tracePt t="28367" x="6540500" y="1857375"/>
          <p14:tracePt t="30002" x="6594475" y="1866900"/>
          <p14:tracePt t="30010" x="6673850" y="1876425"/>
          <p14:tracePt t="30018" x="6743700" y="1885950"/>
          <p14:tracePt t="30034" x="6896100" y="1901825"/>
          <p14:tracePt t="30051" x="7070725" y="1911350"/>
          <p14:tracePt t="30066" x="7131050" y="1911350"/>
          <p14:tracePt t="30083" x="7175500" y="1911350"/>
          <p14:tracePt t="30116" x="7251700" y="1901825"/>
          <p14:tracePt t="30151" x="7308850" y="1895475"/>
          <p14:tracePt t="30167" x="7318375" y="1895475"/>
          <p14:tracePt t="30184" x="7327900" y="1895475"/>
          <p14:tracePt t="30201" x="7337425" y="1895475"/>
          <p14:tracePt t="30302" x="7343775" y="1895475"/>
          <p14:tracePt t="30309" x="7353300" y="1895475"/>
          <p14:tracePt t="30317" x="7359650" y="1895475"/>
          <p14:tracePt t="30333" x="7369175" y="1895475"/>
          <p14:tracePt t="30350" x="7381875" y="1895475"/>
          <p14:tracePt t="30366" x="7404100" y="1895475"/>
          <p14:tracePt t="30383" x="7426325" y="1895475"/>
          <p14:tracePt t="30400" x="7467600" y="1895475"/>
          <p14:tracePt t="30416" x="7489825" y="1895475"/>
          <p14:tracePt t="30434" x="7518400" y="1892300"/>
          <p14:tracePt t="30451" x="7553325" y="1873250"/>
          <p14:tracePt t="30467" x="7581900" y="1873250"/>
          <p14:tracePt t="30483" x="7591425" y="1873250"/>
          <p14:tracePt t="30499" x="7607300" y="1873250"/>
          <p14:tracePt t="30516" x="7610475" y="1873250"/>
          <p14:tracePt t="30532" x="7616825" y="1873250"/>
          <p14:tracePt t="30644" x="7623175" y="1873250"/>
          <p14:tracePt t="30651" x="7632700" y="1873250"/>
          <p14:tracePt t="30667" x="7642225" y="1873250"/>
          <p14:tracePt t="30684" x="7658100" y="1873250"/>
          <p14:tracePt t="30701" x="7696200" y="1873250"/>
          <p14:tracePt t="30717" x="7734300" y="1882775"/>
          <p14:tracePt t="30733" x="7778750" y="1889125"/>
          <p14:tracePt t="30750" x="7842250" y="1895475"/>
          <p14:tracePt t="30766" x="7902575" y="1895475"/>
          <p14:tracePt t="30783" x="7962900" y="1901825"/>
          <p14:tracePt t="30799" x="8048625" y="1901825"/>
          <p14:tracePt t="30816" x="8108950" y="1901825"/>
          <p14:tracePt t="30833" x="8169275" y="1901825"/>
          <p14:tracePt t="30850" x="8261350" y="1901825"/>
          <p14:tracePt t="30867" x="8305800" y="1901825"/>
          <p14:tracePt t="30871" x="8324850" y="1901825"/>
          <p14:tracePt t="30883" x="8350250" y="1901825"/>
          <p14:tracePt t="30900" x="8413750" y="1914525"/>
          <p14:tracePt t="30916" x="8445500" y="1920875"/>
          <p14:tracePt t="30933" x="8489950" y="1939925"/>
          <p14:tracePt t="30949" x="8553450" y="1952625"/>
          <p14:tracePt t="30967" x="8597900" y="1958975"/>
          <p14:tracePt t="30983" x="8620125" y="1965325"/>
          <p14:tracePt t="31000" x="8667750" y="1965325"/>
          <p14:tracePt t="31017" x="8689975" y="1965325"/>
          <p14:tracePt t="31033" x="8718550" y="1965325"/>
          <p14:tracePt t="31050" x="8753475" y="1965325"/>
          <p14:tracePt t="31066" x="8782050" y="1965325"/>
          <p14:tracePt t="31083" x="8804275" y="1965325"/>
          <p14:tracePt t="31099" x="8845550" y="1965325"/>
          <p14:tracePt t="31116" x="8864600" y="1965325"/>
          <p14:tracePt t="31133" x="8880475" y="1965325"/>
          <p14:tracePt t="31150" x="8896350" y="1965325"/>
          <p14:tracePt t="31166" x="8905875" y="1965325"/>
          <p14:tracePt t="32114" x="8855075" y="1949450"/>
          <p14:tracePt t="32120" x="8791575" y="1920875"/>
          <p14:tracePt t="32133" x="8740775" y="1889125"/>
          <p14:tracePt t="32386" x="8455025" y="1809750"/>
          <p14:tracePt t="32391" x="8108950" y="1730375"/>
          <p14:tracePt t="32400" x="7658100" y="1682750"/>
          <p14:tracePt t="32417" x="6851650" y="1600200"/>
          <p14:tracePt t="32434" x="5689600" y="1600200"/>
          <p14:tracePt t="32451" x="4889500" y="1644650"/>
          <p14:tracePt t="32469" x="3822700" y="1739900"/>
          <p14:tracePt t="32501" x="2625725" y="1857375"/>
          <p14:tracePt t="32535" x="1647825" y="1943100"/>
          <p14:tracePt t="32552" x="1358900" y="1997075"/>
          <p14:tracePt t="32567" x="1162050" y="2032000"/>
          <p14:tracePt t="32583" x="958850" y="2095500"/>
          <p14:tracePt t="32600" x="825500" y="2130425"/>
          <p14:tracePt t="32616" x="736600" y="2171700"/>
          <p14:tracePt t="32633" x="644525" y="2206625"/>
          <p14:tracePt t="32650" x="600075" y="2219325"/>
          <p14:tracePt t="32667" x="561975" y="2238375"/>
          <p14:tracePt t="32683" x="498475" y="2238375"/>
          <p14:tracePt t="32699" x="469900" y="2238375"/>
          <p14:tracePt t="32716" x="431800" y="2238375"/>
          <p14:tracePt t="32733" x="393700" y="2238375"/>
          <p14:tracePt t="32750" x="371475" y="2238375"/>
          <p14:tracePt t="32766" x="355600" y="2238375"/>
          <p14:tracePt t="32783" x="339725" y="2238375"/>
          <p14:tracePt t="32799" x="330200" y="2238375"/>
          <p14:tracePt t="32816" x="320675" y="2238375"/>
          <p14:tracePt t="32833" x="304800" y="2238375"/>
          <p14:tracePt t="32866" x="301625" y="2238375"/>
          <p14:tracePt t="34389" x="342900" y="2244725"/>
          <p14:tracePt t="34395" x="425450" y="2254250"/>
          <p14:tracePt t="34402" x="495300" y="2273300"/>
          <p14:tracePt t="34416" x="647700" y="2308225"/>
          <p14:tracePt t="34432" x="771525" y="2362200"/>
          <p14:tracePt t="34449" x="873125" y="2419350"/>
          <p14:tracePt t="34453" x="936625" y="2447925"/>
          <p14:tracePt t="34482" x="1177925" y="2524125"/>
          <p14:tracePt t="34516" x="1393825" y="2565400"/>
          <p14:tracePt t="34532" x="1438275" y="2565400"/>
          <p14:tracePt t="34549" x="1482725" y="2565400"/>
          <p14:tracePt t="34566" x="1524000" y="2565400"/>
          <p14:tracePt t="34582" x="1539875" y="2565400"/>
          <p14:tracePt t="34600" x="1549400" y="2565400"/>
          <p14:tracePt t="34616" x="1568450" y="2565400"/>
          <p14:tracePt t="34633" x="1577975" y="2562225"/>
          <p14:tracePt t="34649" x="1593850" y="2559050"/>
          <p14:tracePt t="34666" x="1622425" y="2543175"/>
          <p14:tracePt t="34682" x="1644650" y="2530475"/>
          <p14:tracePt t="34699" x="1682750" y="2511425"/>
          <p14:tracePt t="34716" x="1765300" y="2492375"/>
          <p14:tracePt t="34733" x="1873250" y="2473325"/>
          <p14:tracePt t="34751" x="2028825" y="2441575"/>
          <p14:tracePt t="34766" x="2136775" y="2425700"/>
          <p14:tracePt t="34783" x="2254250" y="2409825"/>
          <p14:tracePt t="34801" x="2397125" y="2384425"/>
          <p14:tracePt t="34815" x="2508250" y="2349500"/>
          <p14:tracePt t="34832" x="2616200" y="2324100"/>
          <p14:tracePt t="34849" x="2724150" y="2308225"/>
          <p14:tracePt t="34866" x="2867025" y="2292350"/>
          <p14:tracePt t="34883" x="2924175" y="2292350"/>
          <p14:tracePt t="34900" x="3022600" y="2292350"/>
          <p14:tracePt t="34916" x="3073400" y="2292350"/>
          <p14:tracePt t="34933" x="3117850" y="2292350"/>
          <p14:tracePt t="34949" x="3152775" y="2292350"/>
          <p14:tracePt t="34966" x="3181350" y="2292350"/>
          <p14:tracePt t="34982" x="3225800" y="2292350"/>
          <p14:tracePt t="34999" x="3254375" y="2292350"/>
          <p14:tracePt t="35016" x="3302000" y="2292350"/>
          <p14:tracePt t="35032" x="3324225" y="2292350"/>
          <p14:tracePt t="35049" x="3352800" y="2292350"/>
          <p14:tracePt t="35066" x="3362325" y="2292350"/>
          <p14:tracePt t="35082" x="3371850" y="2292350"/>
          <p14:tracePt t="35100" x="3390900" y="2292350"/>
          <p14:tracePt t="35116" x="3400425" y="2292350"/>
          <p14:tracePt t="35132" x="3409950" y="2292350"/>
          <p14:tracePt t="35150" x="3416300" y="2292350"/>
          <p14:tracePt t="42654" x="3419475" y="2292350"/>
          <p14:tracePt t="42704" x="3419475" y="2295525"/>
          <p14:tracePt t="42719" x="3419475" y="2298700"/>
          <p14:tracePt t="42726" x="3413125" y="2298700"/>
          <p14:tracePt t="42748" x="3387725" y="2298700"/>
          <p14:tracePt t="42782" x="3219450" y="2308225"/>
          <p14:tracePt t="42798" x="3114675" y="2314575"/>
          <p14:tracePt t="42815" x="3028950" y="2330450"/>
          <p14:tracePt t="42832" x="2882900" y="2365375"/>
          <p14:tracePt t="42848" x="2752725" y="2400300"/>
          <p14:tracePt t="42865" x="2609850" y="2425700"/>
          <p14:tracePt t="42882" x="2362200" y="2489200"/>
          <p14:tracePt t="42898" x="2155825" y="2527300"/>
          <p14:tracePt t="42915" x="1958975" y="2584450"/>
          <p14:tracePt t="42932" x="1631950" y="2679700"/>
          <p14:tracePt t="42949" x="1441450" y="2765425"/>
          <p14:tracePt t="42967" x="1168400" y="2908300"/>
          <p14:tracePt t="42981" x="1054100" y="2987675"/>
          <p14:tracePt t="43000" x="939800" y="3067050"/>
          <p14:tracePt t="43015" x="844550" y="3133725"/>
          <p14:tracePt t="43032" x="755650" y="3200400"/>
          <p14:tracePt t="43048" x="708025" y="3228975"/>
          <p14:tracePt t="43053" x="688975" y="3248025"/>
          <p14:tracePt t="43065" x="676275" y="3254375"/>
          <p14:tracePt t="43082" x="635000" y="3270250"/>
          <p14:tracePt t="43098" x="612775" y="3282950"/>
          <p14:tracePt t="43115" x="581025" y="3295650"/>
          <p14:tracePt t="43132" x="539750" y="3308350"/>
          <p14:tracePt t="43148" x="495300" y="3308350"/>
          <p14:tracePt t="43165" x="450850" y="3295650"/>
          <p14:tracePt t="43182" x="393700" y="3279775"/>
          <p14:tracePt t="43199" x="361950" y="3254375"/>
          <p14:tracePt t="43215" x="330200" y="3222625"/>
          <p14:tracePt t="43231" x="292100" y="3168650"/>
          <p14:tracePt t="43248" x="257175" y="3121025"/>
          <p14:tracePt t="43265" x="244475" y="3057525"/>
          <p14:tracePt t="43282" x="222250" y="2955925"/>
          <p14:tracePt t="43299" x="200025" y="2901950"/>
          <p14:tracePt t="43316" x="200025" y="2857500"/>
          <p14:tracePt t="43332" x="200025" y="2816225"/>
          <p14:tracePt t="43348" x="200025" y="2806700"/>
          <p14:tracePt t="43365" x="200025" y="2797175"/>
          <p14:tracePt t="43381" x="196850" y="2797175"/>
          <p14:tracePt t="43398" x="190500" y="2794000"/>
          <p14:tracePt t="43417" x="177800" y="2778125"/>
          <p14:tracePt t="43432" x="168275" y="2771775"/>
          <p14:tracePt t="43449" x="161925" y="2771775"/>
          <p14:tracePt t="43466" x="152400" y="2768600"/>
          <p14:tracePt t="43502" x="146050" y="2768600"/>
          <p14:tracePt t="43509" x="142875" y="2768600"/>
          <p14:tracePt t="43517" x="136525" y="2768600"/>
          <p14:tracePt t="43532" x="127000" y="2768600"/>
          <p14:tracePt t="43549" x="117475" y="2768600"/>
          <p14:tracePt t="43552" x="111125" y="2768600"/>
          <p14:tracePt t="43566" x="95250" y="2787650"/>
          <p14:tracePt t="43582" x="85725" y="2797175"/>
          <p14:tracePt t="43598" x="76200" y="2800350"/>
          <p14:tracePt t="43615" x="66675" y="2800350"/>
          <p14:tracePt t="43632" x="47625" y="2800350"/>
          <p14:tracePt t="43648" x="41275" y="2800350"/>
          <p14:tracePt t="43682" x="38100" y="2800350"/>
          <p14:tracePt t="43703" x="38100" y="2806700"/>
          <p14:tracePt t="43796" x="44450" y="2806700"/>
          <p14:tracePt t="43803" x="47625" y="2806700"/>
          <p14:tracePt t="43816" x="76200" y="2803525"/>
          <p14:tracePt t="43832" x="120650" y="2790825"/>
          <p14:tracePt t="43849" x="168275" y="2771775"/>
          <p14:tracePt t="43865" x="288925" y="2755900"/>
          <p14:tracePt t="43882" x="393700" y="2746375"/>
          <p14:tracePt t="43898" x="488950" y="2730500"/>
          <p14:tracePt t="43915" x="644525" y="2705100"/>
          <p14:tracePt t="43931" x="787400" y="2679700"/>
          <p14:tracePt t="43948" x="914400" y="2663825"/>
          <p14:tracePt t="43965" x="1114425" y="2638425"/>
          <p14:tracePt t="43982" x="1254125" y="2619375"/>
          <p14:tracePt t="43998" x="1381125" y="2619375"/>
          <p14:tracePt t="44015" x="1508125" y="2619375"/>
          <p14:tracePt t="44031" x="1625600" y="2619375"/>
          <p14:tracePt t="44048" x="1727200" y="2619375"/>
          <p14:tracePt t="44065" x="1857375" y="2625725"/>
          <p14:tracePt t="44082" x="1939925" y="2625725"/>
          <p14:tracePt t="44098" x="2047875" y="2641600"/>
          <p14:tracePt t="44115" x="2203450" y="2663825"/>
          <p14:tracePt t="44132" x="2289175" y="2679700"/>
          <p14:tracePt t="44148" x="2384425" y="2705100"/>
          <p14:tracePt t="44166" x="2552700" y="2730500"/>
          <p14:tracePt t="44182" x="2635250" y="2736850"/>
          <p14:tracePt t="44199" x="2698750" y="2746375"/>
          <p14:tracePt t="44215" x="2825750" y="2752725"/>
          <p14:tracePt t="44232" x="2908300" y="2762250"/>
          <p14:tracePt t="44249" x="2968625" y="2762250"/>
          <p14:tracePt t="44265" x="3038475" y="2762250"/>
          <p14:tracePt t="44282" x="3082925" y="2762250"/>
          <p14:tracePt t="44298" x="3105150" y="2762250"/>
          <p14:tracePt t="44315" x="3159125" y="2762250"/>
          <p14:tracePt t="44331" x="3187700" y="2762250"/>
          <p14:tracePt t="44348" x="3209925" y="2762250"/>
          <p14:tracePt t="44366" x="3244850" y="2752725"/>
          <p14:tracePt t="44382" x="3254375" y="2743200"/>
          <p14:tracePt t="44399" x="3263900" y="2733675"/>
          <p14:tracePt t="44415" x="3276600" y="2686050"/>
          <p14:tracePt t="44431" x="3276600" y="2663825"/>
          <p14:tracePt t="44448" x="3276600" y="2625725"/>
          <p14:tracePt t="44465" x="3273425" y="2593975"/>
          <p14:tracePt t="44481" x="3273425" y="2584450"/>
          <p14:tracePt t="44499" x="3273425" y="2571750"/>
          <p14:tracePt t="44515" x="3273425" y="2568575"/>
          <p14:tracePt t="44548" x="3270250" y="2568575"/>
          <p14:tracePt t="44564" x="3248025" y="2552700"/>
          <p14:tracePt t="44581" x="3194050" y="2533650"/>
          <p14:tracePt t="44598" x="3051175" y="2489200"/>
          <p14:tracePt t="44614" x="2781300" y="2422525"/>
          <p14:tracePt t="44631" x="2632075" y="2403475"/>
          <p14:tracePt t="44648" x="2492375" y="2403475"/>
          <p14:tracePt t="44665" x="2320925" y="2403475"/>
          <p14:tracePt t="44681" x="2228850" y="2403475"/>
          <p14:tracePt t="44698" x="2111375" y="2403475"/>
          <p14:tracePt t="44714" x="1949450" y="2403475"/>
          <p14:tracePt t="44732" x="1857375" y="2403475"/>
          <p14:tracePt t="44749" x="1765300" y="2403475"/>
          <p14:tracePt t="44766" x="1647825" y="2403475"/>
          <p14:tracePt t="44782" x="1609725" y="2403475"/>
          <p14:tracePt t="44798" x="1574800" y="2403475"/>
          <p14:tracePt t="44814" x="1546225" y="2403475"/>
          <p14:tracePt t="44831" x="1533525" y="2403475"/>
          <p14:tracePt t="44848" x="1524000" y="2406650"/>
          <p14:tracePt t="44864" x="1508125" y="2406650"/>
          <p14:tracePt t="44881" x="1501775" y="2409825"/>
          <p14:tracePt t="44898" x="1501775" y="2422525"/>
          <p14:tracePt t="44915" x="1501775" y="2432050"/>
          <p14:tracePt t="44931" x="1501775" y="2444750"/>
          <p14:tracePt t="44948" x="1501775" y="2454275"/>
          <p14:tracePt t="44965" x="1514475" y="2470150"/>
          <p14:tracePt t="44982" x="1536700" y="2489200"/>
          <p14:tracePt t="44999" x="1603375" y="2527300"/>
          <p14:tracePt t="45015" x="1654175" y="2571750"/>
          <p14:tracePt t="45031" x="1701800" y="2613025"/>
          <p14:tracePt t="45049" x="1771650" y="2676525"/>
          <p14:tracePt t="45065" x="1844675" y="2730500"/>
          <p14:tracePt t="45081" x="1933575" y="2762250"/>
          <p14:tracePt t="45098" x="2009775" y="2803525"/>
          <p14:tracePt t="45115" x="2105025" y="2838450"/>
          <p14:tracePt t="45132" x="2152650" y="2863850"/>
          <p14:tracePt t="45149" x="2206625" y="2889250"/>
          <p14:tracePt t="45165" x="2238375" y="2901950"/>
          <p14:tracePt t="45182" x="2279650" y="2927350"/>
          <p14:tracePt t="45199" x="2336800" y="2968625"/>
          <p14:tracePt t="45215" x="2368550" y="3000375"/>
          <p14:tracePt t="45231" x="2406650" y="3019425"/>
          <p14:tracePt t="45249" x="2441575" y="3048000"/>
          <p14:tracePt t="45265" x="2489200" y="3067050"/>
          <p14:tracePt t="45282" x="2527300" y="3079750"/>
          <p14:tracePt t="45299" x="2590800" y="3105150"/>
          <p14:tracePt t="45315" x="2635250" y="3117850"/>
          <p14:tracePt t="45331" x="2698750" y="3133725"/>
          <p14:tracePt t="45348" x="2768600" y="3152775"/>
          <p14:tracePt t="45365" x="2832100" y="3175000"/>
          <p14:tracePt t="45381" x="2895600" y="3187700"/>
          <p14:tracePt t="45398" x="3006725" y="3200400"/>
          <p14:tracePt t="45415" x="3057525" y="3200400"/>
          <p14:tracePt t="45431" x="3101975" y="3200400"/>
          <p14:tracePt t="45448" x="3187700" y="3200400"/>
          <p14:tracePt t="45465" x="3238500" y="3200400"/>
          <p14:tracePt t="45481" x="3298825" y="3200400"/>
          <p14:tracePt t="45499" x="3394075" y="3200400"/>
          <p14:tracePt t="45515" x="3429000" y="3200400"/>
          <p14:tracePt t="45531" x="3473450" y="3200400"/>
          <p14:tracePt t="45549" x="3536950" y="3200400"/>
          <p14:tracePt t="45564" x="3578225" y="3200400"/>
          <p14:tracePt t="45581" x="3616325" y="3200400"/>
          <p14:tracePt t="45598" x="3679825" y="3197225"/>
          <p14:tracePt t="45614" x="3717925" y="3194050"/>
          <p14:tracePt t="45632" x="3740150" y="3187700"/>
          <p14:tracePt t="45648" x="3778250" y="3187700"/>
          <p14:tracePt t="45664" x="3800475" y="3187700"/>
          <p14:tracePt t="45682" x="3822700" y="3187700"/>
          <p14:tracePt t="45699" x="3857625" y="3181350"/>
          <p14:tracePt t="45715" x="3886200" y="3181350"/>
          <p14:tracePt t="45732" x="3908425" y="3181350"/>
          <p14:tracePt t="45748" x="3940175" y="3181350"/>
          <p14:tracePt t="45764" x="3962400" y="3181350"/>
          <p14:tracePt t="45781" x="3971925" y="3181350"/>
          <p14:tracePt t="45799" x="3994150" y="3181350"/>
          <p14:tracePt t="45815" x="4003675" y="3181350"/>
          <p14:tracePt t="45832" x="4013200" y="3181350"/>
          <p14:tracePt t="45849" x="4032250" y="3181350"/>
          <p14:tracePt t="45865" x="4041775" y="3181350"/>
          <p14:tracePt t="45881" x="4051300" y="3181350"/>
          <p14:tracePt t="45898" x="4057650" y="3181350"/>
          <p14:tracePt t="45932" x="4060825" y="3181350"/>
          <p14:tracePt t="45978" x="4067175" y="3181350"/>
          <p14:tracePt t="47019" x="4114800" y="3175000"/>
          <p14:tracePt t="47026" x="4184650" y="3165475"/>
          <p14:tracePt t="47032" x="4241800" y="3155950"/>
          <p14:tracePt t="47048" x="4356100" y="3155950"/>
          <p14:tracePt t="47064" x="4495800" y="3155950"/>
          <p14:tracePt t="47081" x="4600575" y="3162300"/>
          <p14:tracePt t="47098" x="4765675" y="3187700"/>
          <p14:tracePt t="47131" x="5051425" y="3276600"/>
          <p14:tracePt t="47164" x="5378450" y="3400425"/>
          <p14:tracePt t="47181" x="5540375" y="3457575"/>
          <p14:tracePt t="47199" x="5616575" y="3489325"/>
          <p14:tracePt t="47215" x="5692775" y="3505200"/>
          <p14:tracePt t="47232" x="5816600" y="3536950"/>
          <p14:tracePt t="47249" x="5889625" y="3543300"/>
          <p14:tracePt t="47265" x="5953125" y="3549650"/>
          <p14:tracePt t="47282" x="6045200" y="3549650"/>
          <p14:tracePt t="47298" x="6096000" y="3549650"/>
          <p14:tracePt t="47314" x="6156325" y="3549650"/>
          <p14:tracePt t="47331" x="6283325" y="3549650"/>
          <p14:tracePt t="47347" x="6362700" y="3549650"/>
          <p14:tracePt t="47364" x="6470650" y="3543300"/>
          <p14:tracePt t="47382" x="6680200" y="3517900"/>
          <p14:tracePt t="47397" x="6788150" y="3486150"/>
          <p14:tracePt t="47415" x="6921500" y="3451225"/>
          <p14:tracePt t="47431" x="7102475" y="3381375"/>
          <p14:tracePt t="47447" x="7200900" y="3346450"/>
          <p14:tracePt t="47465" x="7267575" y="3317875"/>
          <p14:tracePt t="47481" x="7334250" y="3286125"/>
          <p14:tracePt t="47497" x="7366000" y="3267075"/>
          <p14:tracePt t="47514" x="7394575" y="3254375"/>
          <p14:tracePt t="47532" x="7416800" y="3238500"/>
          <p14:tracePt t="47548" x="7426325" y="3228975"/>
          <p14:tracePt t="47565" x="7442200" y="3228975"/>
          <p14:tracePt t="47567" x="7445375" y="3228975"/>
          <p14:tracePt t="47582" x="7445375" y="3225800"/>
          <p14:tracePt t="47597" x="7445375" y="3213100"/>
          <p14:tracePt t="47614" x="7445375" y="3203575"/>
          <p14:tracePt t="47631" x="7445375" y="3190875"/>
          <p14:tracePt t="47647" x="7429500" y="3175000"/>
          <p14:tracePt t="47665" x="7419975" y="3165475"/>
          <p14:tracePt t="47681" x="7385050" y="3140075"/>
          <p14:tracePt t="47698" x="7337425" y="3108325"/>
          <p14:tracePt t="47714" x="7289800" y="3079750"/>
          <p14:tracePt t="47731" x="7213600" y="3032125"/>
          <p14:tracePt t="47748" x="7169150" y="3019425"/>
          <p14:tracePt t="47765" x="7131050" y="3006725"/>
          <p14:tracePt t="47782" x="7067550" y="2987675"/>
          <p14:tracePt t="47798" x="7004050" y="2959100"/>
          <p14:tracePt t="47815" x="6918325" y="2933700"/>
          <p14:tracePt t="47831" x="6762750" y="2917825"/>
          <p14:tracePt t="47848" x="6702425" y="2917825"/>
          <p14:tracePt t="47864" x="6667500" y="2917825"/>
          <p14:tracePt t="47881" x="6632575" y="2917825"/>
          <p14:tracePt t="47898" x="6623050" y="2917825"/>
          <p14:tracePt t="47914" x="6607175" y="2917825"/>
          <p14:tracePt t="47932" x="6581775" y="2927350"/>
          <p14:tracePt t="47948" x="6550025" y="2936875"/>
          <p14:tracePt t="47965" x="6527800" y="2949575"/>
          <p14:tracePt t="47981" x="6461125" y="2990850"/>
          <p14:tracePt t="47998" x="6413500" y="3016250"/>
          <p14:tracePt t="48014" x="6378575" y="3067050"/>
          <p14:tracePt t="48031" x="6334125" y="3108325"/>
          <p14:tracePt t="48048" x="6292850" y="3143250"/>
          <p14:tracePt t="48065" x="6261100" y="3181350"/>
          <p14:tracePt t="48068" x="6242050" y="3200400"/>
          <p14:tracePt t="48081" x="6191250" y="3244850"/>
          <p14:tracePt t="48098" x="6143625" y="3286125"/>
          <p14:tracePt t="48115" x="6099175" y="3346450"/>
          <p14:tracePt t="48131" x="6035675" y="3416300"/>
          <p14:tracePt t="48147" x="6000750" y="3463925"/>
          <p14:tracePt t="48164" x="5975350" y="3517900"/>
          <p14:tracePt t="48181" x="5915025" y="3616325"/>
          <p14:tracePt t="48198" x="5873750" y="3695700"/>
          <p14:tracePt t="48216" x="5822950" y="3794125"/>
          <p14:tracePt t="48232" x="5788025" y="3851275"/>
          <p14:tracePt t="48248" x="5756275" y="3917950"/>
          <p14:tracePt t="48264" x="5727700" y="3997325"/>
          <p14:tracePt t="48281" x="5695950" y="4130675"/>
          <p14:tracePt t="48298" x="5680075" y="4203700"/>
          <p14:tracePt t="48314" x="5667375" y="4251325"/>
          <p14:tracePt t="48332" x="5638800" y="4349750"/>
          <p14:tracePt t="48349" x="5622925" y="4413250"/>
          <p14:tracePt t="48366" x="5600700" y="4527550"/>
          <p14:tracePt t="48382" x="5600700" y="4610100"/>
          <p14:tracePt t="48398" x="5600700" y="4645025"/>
          <p14:tracePt t="48414" x="5600700" y="4667250"/>
          <p14:tracePt t="48431" x="5603875" y="4699000"/>
          <p14:tracePt t="48802" x="5645150" y="4781550"/>
          <p14:tracePt t="48809" x="5705475" y="4889500"/>
          <p14:tracePt t="48815" x="5743575" y="4994275"/>
          <p14:tracePt t="48831" x="5816600" y="5140325"/>
          <p14:tracePt t="48848" x="5861050" y="5260975"/>
          <p14:tracePt t="48865" x="5924550" y="5391150"/>
          <p14:tracePt t="48898" x="5997575" y="5508625"/>
          <p14:tracePt t="48932" x="6115050" y="5613400"/>
          <p14:tracePt t="48948" x="6156325" y="5645150"/>
          <p14:tracePt t="48965" x="6238875" y="5692775"/>
          <p14:tracePt t="48981" x="6296025" y="5721350"/>
          <p14:tracePt t="48998" x="6359525" y="5743575"/>
          <p14:tracePt t="49015" x="6435725" y="5772150"/>
          <p14:tracePt t="49031" x="6480175" y="5778500"/>
          <p14:tracePt t="49049" x="6524625" y="5778500"/>
          <p14:tracePt t="49065" x="6584950" y="5778500"/>
          <p14:tracePt t="49082" x="6623050" y="5778500"/>
          <p14:tracePt t="49098" x="6683375" y="5778500"/>
          <p14:tracePt t="49114" x="6784975" y="5778500"/>
          <p14:tracePt t="49130" x="6870700" y="5772150"/>
          <p14:tracePt t="49147" x="6934200" y="5749925"/>
          <p14:tracePt t="49164" x="7045325" y="5727700"/>
          <p14:tracePt t="49181" x="7121525" y="5715000"/>
          <p14:tracePt t="49198" x="7194550" y="5699125"/>
          <p14:tracePt t="49215" x="7292975" y="5692775"/>
          <p14:tracePt t="49231" x="7346950" y="5670550"/>
          <p14:tracePt t="49248" x="7410450" y="5664200"/>
          <p14:tracePt t="49264" x="7531100" y="5641975"/>
          <p14:tracePt t="49281" x="7594600" y="5629275"/>
          <p14:tracePt t="49298" x="7651750" y="5607050"/>
          <p14:tracePt t="49314" x="7715250" y="5575300"/>
          <p14:tracePt t="49331" x="7747000" y="5543550"/>
          <p14:tracePt t="49348" x="7785100" y="5518150"/>
          <p14:tracePt t="49365" x="7823200" y="5473700"/>
          <p14:tracePt t="49381" x="7848600" y="5448300"/>
          <p14:tracePt t="49398" x="7861300" y="5426075"/>
          <p14:tracePt t="49414" x="7874000" y="5346700"/>
          <p14:tracePt t="49431" x="7867650" y="5251450"/>
          <p14:tracePt t="49448" x="7851775" y="5200650"/>
          <p14:tracePt t="49837" x="7893050" y="5137150"/>
          <p14:tracePt t="49843" x="7950200" y="5054600"/>
          <p14:tracePt t="49850" x="7997825" y="4968875"/>
          <p14:tracePt t="49865" x="8080375" y="4800600"/>
          <p14:tracePt t="49881" x="8131175" y="4699000"/>
          <p14:tracePt t="49898" x="8162925" y="4610100"/>
          <p14:tracePt t="49930" x="8223250" y="4359275"/>
          <p14:tracePt t="49965" x="8223250" y="4159250"/>
          <p14:tracePt t="49981" x="8223250" y="4057650"/>
          <p14:tracePt t="49999" x="8201025" y="3933825"/>
          <p14:tracePt t="50015" x="8188325" y="3879850"/>
          <p14:tracePt t="50031" x="8181975" y="3835400"/>
          <p14:tracePt t="50047" x="8169275" y="3775075"/>
          <p14:tracePt t="50065" x="8128000" y="3651250"/>
          <p14:tracePt t="50082" x="8108950" y="3584575"/>
          <p14:tracePt t="50086" x="8093075" y="3556000"/>
          <p14:tracePt t="50099" x="8058150" y="3508375"/>
          <p14:tracePt t="50115" x="8032750" y="3470275"/>
          <p14:tracePt t="50132" x="7981950" y="3403600"/>
          <p14:tracePt t="50149" x="7908925" y="3292475"/>
          <p14:tracePt t="50164" x="7867650" y="3241675"/>
          <p14:tracePt t="50180" x="7816850" y="3190875"/>
          <p14:tracePt t="50199" x="7762875" y="3140075"/>
          <p14:tracePt t="50214" x="7724775" y="3114675"/>
          <p14:tracePt t="50231" x="7661275" y="3076575"/>
          <p14:tracePt t="50249" x="7543800" y="3032125"/>
          <p14:tracePt t="50264" x="7467600" y="3000375"/>
          <p14:tracePt t="50281" x="7404100" y="2984500"/>
          <p14:tracePt t="50298" x="7312025" y="2965450"/>
          <p14:tracePt t="50314" x="7239000" y="2949575"/>
          <p14:tracePt t="50331" x="7172325" y="2921000"/>
          <p14:tracePt t="50349" x="7080250" y="2892425"/>
          <p14:tracePt t="50365" x="7023100" y="2863850"/>
          <p14:tracePt t="50381" x="6969125" y="2841625"/>
          <p14:tracePt t="50398" x="6902450" y="2822575"/>
          <p14:tracePt t="50415" x="6867525" y="2809875"/>
          <p14:tracePt t="50431" x="6826250" y="2790825"/>
          <p14:tracePt t="50448" x="6769100" y="2771775"/>
          <p14:tracePt t="50464" x="6740525" y="2759075"/>
          <p14:tracePt t="50481" x="6702425" y="2746375"/>
          <p14:tracePt t="50499" x="6651625" y="2724150"/>
          <p14:tracePt t="50515" x="6629400" y="2717800"/>
          <p14:tracePt t="50532" x="6600825" y="2717800"/>
          <p14:tracePt t="50548" x="6572250" y="2717800"/>
          <p14:tracePt t="50564" x="6562725" y="2717800"/>
          <p14:tracePt t="50580" x="6546850" y="2724150"/>
          <p14:tracePt t="50598" x="6511925" y="2752725"/>
          <p14:tracePt t="50614" x="6480175" y="2778125"/>
          <p14:tracePt t="50630" x="6457950" y="2809875"/>
          <p14:tracePt t="50648" x="6413500" y="2835275"/>
          <p14:tracePt t="50664" x="6403975" y="2844800"/>
          <p14:tracePt t="50681" x="6394450" y="2860675"/>
          <p14:tracePt t="50698" x="6372225" y="2873375"/>
          <p14:tracePt t="50714" x="6362700" y="2879725"/>
          <p14:tracePt t="50730" x="6362700" y="2886075"/>
          <p14:tracePt t="50748" x="6353175" y="2895600"/>
          <p14:tracePt t="50764" x="6343650" y="2898775"/>
          <p14:tracePt t="50781" x="6343650" y="2908300"/>
          <p14:tracePt t="50815" x="6340475" y="2908300"/>
          <p14:tracePt t="50841" x="6340475" y="2914650"/>
          <p14:tracePt t="51755" x="6261100" y="2889250"/>
          <p14:tracePt t="51761" x="6118225" y="2822575"/>
          <p14:tracePt t="51769" x="5972175" y="2768600"/>
          <p14:tracePt t="51781" x="5607050" y="2628900"/>
          <p14:tracePt t="51803" x="4994275" y="2432050"/>
          <p14:tracePt t="51822" x="4594225" y="2368550"/>
          <p14:tracePt t="51849" x="3822700" y="2270125"/>
          <p14:tracePt t="51883" x="3136900" y="2257425"/>
          <p14:tracePt t="51900" x="2943225" y="2257425"/>
          <p14:tracePt t="51916" x="2771775" y="2273300"/>
          <p14:tracePt t="51933" x="2578100" y="2324100"/>
          <p14:tracePt t="51947" x="2479675" y="2355850"/>
          <p14:tracePt t="51964" x="2400300" y="2403475"/>
          <p14:tracePt t="51981" x="2289175" y="2482850"/>
          <p14:tracePt t="51997" x="2232025" y="2520950"/>
          <p14:tracePt t="52014" x="2159000" y="2574925"/>
          <p14:tracePt t="52031" x="2060575" y="2644775"/>
          <p14:tracePt t="52048" x="2022475" y="2686050"/>
          <p14:tracePt t="52064" x="1971675" y="2727325"/>
          <p14:tracePt t="52081" x="1917700" y="2794000"/>
          <p14:tracePt t="52097" x="1889125" y="2841625"/>
          <p14:tracePt t="52114" x="1857375" y="2882900"/>
          <p14:tracePt t="52117" x="1841500" y="2921000"/>
          <p14:tracePt t="52131" x="1812925" y="2987675"/>
          <p14:tracePt t="52148" x="1800225" y="3025775"/>
          <p14:tracePt t="52165" x="1781175" y="3057525"/>
          <p14:tracePt t="52181" x="1762125" y="3098800"/>
          <p14:tracePt t="52197" x="1752600" y="3121025"/>
          <p14:tracePt t="52638" x="1739900" y="3121025"/>
          <p14:tracePt t="52645" x="1727200" y="3127375"/>
          <p14:tracePt t="52652" x="1717675" y="3133725"/>
          <p14:tracePt t="52664" x="1704975" y="3133725"/>
          <p14:tracePt t="52680" x="1685925" y="3140075"/>
          <p14:tracePt t="52697" x="1670050" y="3143250"/>
          <p14:tracePt t="52731" x="1635125" y="3152775"/>
          <p14:tracePt t="52764" x="1612900" y="3159125"/>
          <p14:tracePt t="52781" x="1593850" y="3165475"/>
          <p14:tracePt t="52798" x="1584325" y="3175000"/>
          <p14:tracePt t="52814" x="1577975" y="3175000"/>
          <p14:tracePt t="52831" x="1574800" y="3175000"/>
          <p14:tracePt t="53138" x="1581150" y="3175000"/>
          <p14:tracePt t="53144" x="1584325" y="3175000"/>
          <p14:tracePt t="53151" x="1590675" y="3175000"/>
          <p14:tracePt t="53164" x="1593850" y="3175000"/>
          <p14:tracePt t="53181" x="1609725" y="3175000"/>
          <p14:tracePt t="53197" x="1625600" y="3175000"/>
          <p14:tracePt t="53214" x="1641475" y="3175000"/>
          <p14:tracePt t="53230" x="1660525" y="3175000"/>
          <p14:tracePt t="53247" x="1676400" y="3175000"/>
          <p14:tracePt t="53265" x="1685925" y="3175000"/>
          <p14:tracePt t="53297" x="1695450" y="3175000"/>
          <p14:tracePt t="53314" x="1704975" y="3175000"/>
          <p14:tracePt t="53330" x="1736725" y="3175000"/>
          <p14:tracePt t="53347" x="1774825" y="3175000"/>
          <p14:tracePt t="53365" x="1806575" y="3175000"/>
          <p14:tracePt t="53380" x="1822450" y="3175000"/>
          <p14:tracePt t="53397" x="1831975" y="3175000"/>
          <p14:tracePt t="53431" x="1838325" y="3175000"/>
          <p14:tracePt t="53447" x="1847850" y="3175000"/>
          <p14:tracePt t="53465" x="1895475" y="3175000"/>
          <p14:tracePt t="53481" x="1936750" y="3175000"/>
          <p14:tracePt t="53498" x="1974850" y="3181350"/>
          <p14:tracePt t="53515" x="2028825" y="3181350"/>
          <p14:tracePt t="53531" x="2060575" y="3187700"/>
          <p14:tracePt t="53547" x="2070100" y="3187700"/>
          <p14:tracePt t="53564" x="2085975" y="3187700"/>
          <p14:tracePt t="53581" x="2095500" y="3187700"/>
          <p14:tracePt t="53597" x="2108200" y="3187700"/>
          <p14:tracePt t="53614" x="2130425" y="3190875"/>
          <p14:tracePt t="53630" x="2139950" y="3190875"/>
          <p14:tracePt t="53647" x="2149475" y="3197225"/>
          <p14:tracePt t="53664" x="2165350" y="3197225"/>
          <p14:tracePt t="54236" x="2165350" y="3200400"/>
          <p14:tracePt t="54243" x="2165350" y="3206750"/>
          <p14:tracePt t="54250" x="2165350" y="3209925"/>
          <p14:tracePt t="54264" x="2165350" y="3222625"/>
          <p14:tracePt t="54280" x="2162175" y="3232150"/>
          <p14:tracePt t="54298" x="2146300" y="3241675"/>
          <p14:tracePt t="54330" x="2120900" y="3286125"/>
          <p14:tracePt t="54364" x="2028825" y="3365500"/>
          <p14:tracePt t="54380" x="1946275" y="3422650"/>
          <p14:tracePt t="54398" x="1844675" y="3473450"/>
          <p14:tracePt t="54414" x="1692275" y="3556000"/>
          <p14:tracePt t="54431" x="1612900" y="3597275"/>
          <p14:tracePt t="54448" x="1558925" y="3616325"/>
          <p14:tracePt t="54465" x="1495425" y="3635375"/>
          <p14:tracePt t="54481" x="1463675" y="3648075"/>
          <p14:tracePt t="54497" x="1425575" y="3660775"/>
          <p14:tracePt t="54513" x="1387475" y="3660775"/>
          <p14:tracePt t="54530" x="1355725" y="3660775"/>
          <p14:tracePt t="54547" x="1336675" y="3660775"/>
          <p14:tracePt t="54564" x="1314450" y="3660775"/>
          <p14:tracePt t="54581" x="1304925" y="3660775"/>
          <p14:tracePt t="54598" x="1295400" y="3660775"/>
          <p14:tracePt t="54614" x="1289050" y="3660775"/>
          <p14:tracePt t="54664" x="1289050" y="3654425"/>
          <p14:tracePt t="54670" x="1289050" y="3648075"/>
          <p14:tracePt t="54680" x="1289050" y="3644900"/>
          <p14:tracePt t="54698" x="1301750" y="3629025"/>
          <p14:tracePt t="54714" x="1333500" y="3606800"/>
          <p14:tracePt t="54731" x="1355725" y="3575050"/>
          <p14:tracePt t="54748" x="1381125" y="3556000"/>
          <p14:tracePt t="54764" x="1416050" y="3533775"/>
          <p14:tracePt t="54780" x="1428750" y="3524250"/>
          <p14:tracePt t="54798" x="1447800" y="3514725"/>
          <p14:tracePt t="54813" x="1457325" y="3514725"/>
          <p14:tracePt t="54830" x="1466850" y="3514725"/>
          <p14:tracePt t="54848" x="1482725" y="3514725"/>
          <p14:tracePt t="54864" x="1495425" y="3514725"/>
          <p14:tracePt t="54920" x="1501775" y="3514725"/>
          <p14:tracePt t="54934" x="1508125" y="3514725"/>
          <p14:tracePt t="54941" x="1511300" y="3514725"/>
          <p14:tracePt t="54948" x="1517650" y="3514725"/>
          <p14:tracePt t="54964" x="1527175" y="3521075"/>
          <p14:tracePt t="54981" x="1536700" y="3524250"/>
          <p14:tracePt t="54998" x="1549400" y="3530600"/>
          <p14:tracePt t="55014" x="1558925" y="3530600"/>
          <p14:tracePt t="55031" x="1568450" y="3530600"/>
          <p14:tracePt t="55048" x="1597025" y="3540125"/>
          <p14:tracePt t="55064" x="1625600" y="3546475"/>
          <p14:tracePt t="55080" x="1679575" y="3552825"/>
          <p14:tracePt t="55098" x="1762125" y="3575050"/>
          <p14:tracePt t="55114" x="1806575" y="3587750"/>
          <p14:tracePt t="55130" x="1844675" y="3606800"/>
          <p14:tracePt t="55133" x="1854200" y="3606800"/>
          <p14:tracePt t="55147" x="1876425" y="3606800"/>
          <p14:tracePt t="55164" x="1905000" y="3606800"/>
          <p14:tracePt t="55180" x="1927225" y="3606800"/>
          <p14:tracePt t="55198" x="1997075" y="3606800"/>
          <p14:tracePt t="55214" x="2047875" y="3606800"/>
          <p14:tracePt t="55231" x="2111375" y="3613150"/>
          <p14:tracePt t="55248" x="2222500" y="3635375"/>
          <p14:tracePt t="55264" x="2286000" y="3648075"/>
          <p14:tracePt t="55281" x="2330450" y="3660775"/>
          <p14:tracePt t="55297" x="2359025" y="3686175"/>
          <p14:tracePt t="55313" x="2381250" y="3689350"/>
          <p14:tracePt t="55330" x="2390775" y="3689350"/>
          <p14:tracePt t="55348" x="2409825" y="3695700"/>
          <p14:tracePt t="55363" x="2438400" y="3702050"/>
          <p14:tracePt t="55380" x="2457450" y="3711575"/>
          <p14:tracePt t="55398" x="2482850" y="3733800"/>
          <p14:tracePt t="55414" x="2501900" y="3746500"/>
          <p14:tracePt t="55430" x="2511425" y="3746500"/>
          <p14:tracePt t="55447" x="2530475" y="3756025"/>
          <p14:tracePt t="55463" x="2536825" y="3759200"/>
          <p14:tracePt t="55480" x="2546350" y="3765550"/>
          <p14:tracePt t="55498" x="2562225" y="3784600"/>
          <p14:tracePt t="55514" x="2571750" y="3797300"/>
          <p14:tracePt t="55531" x="2587625" y="3806825"/>
          <p14:tracePt t="55548" x="2600325" y="3816350"/>
          <p14:tracePt t="55564" x="2609850" y="3816350"/>
          <p14:tracePt t="55620" x="2609850" y="3819525"/>
          <p14:tracePt t="55627" x="2609850" y="3825875"/>
          <p14:tracePt t="55641" x="2616200" y="3825875"/>
          <p14:tracePt t="55649" x="2616200" y="3835400"/>
          <p14:tracePt t="55664" x="2616200" y="3841750"/>
          <p14:tracePt t="55748" x="2616200" y="3844925"/>
          <p14:tracePt t="55762" x="2616200" y="3851275"/>
          <p14:tracePt t="55769" x="2616200" y="3854450"/>
          <p14:tracePt t="55783" x="2616200" y="3860800"/>
          <p14:tracePt t="55798" x="2616200" y="3863975"/>
          <p14:tracePt t="55820" x="2616200" y="3870325"/>
          <p14:tracePt t="55831" x="2616200" y="3873500"/>
          <p14:tracePt t="55847" x="2613025" y="3886200"/>
          <p14:tracePt t="55864" x="2603500" y="3895725"/>
          <p14:tracePt t="55880" x="2593975" y="3898900"/>
          <p14:tracePt t="55897" x="2574925" y="3914775"/>
          <p14:tracePt t="55914" x="2565400" y="3924300"/>
          <p14:tracePt t="55930" x="2546350" y="3940175"/>
          <p14:tracePt t="55947" x="2511425" y="3959225"/>
          <p14:tracePt t="55963" x="2489200" y="3968750"/>
          <p14:tracePt t="55980" x="2457450" y="3981450"/>
          <p14:tracePt t="55997" x="2393950" y="4006850"/>
          <p14:tracePt t="56013" x="2349500" y="4019550"/>
          <p14:tracePt t="56030" x="2305050" y="4032250"/>
          <p14:tracePt t="56047" x="2241550" y="4032250"/>
          <p14:tracePt t="56063" x="2197100" y="4032250"/>
          <p14:tracePt t="56080" x="2136775" y="4032250"/>
          <p14:tracePt t="56098" x="2032000" y="4032250"/>
          <p14:tracePt t="56114" x="1949450" y="4019550"/>
          <p14:tracePt t="56130" x="1863725" y="4006850"/>
          <p14:tracePt t="56133" x="1816100" y="3997325"/>
          <p14:tracePt t="56146" x="1727200" y="3975100"/>
          <p14:tracePt t="56164" x="1641475" y="3959225"/>
          <p14:tracePt t="56180" x="1571625" y="3959225"/>
          <p14:tracePt t="56196" x="1485900" y="3959225"/>
          <p14:tracePt t="56213" x="1435100" y="3959225"/>
          <p14:tracePt t="56230" x="1390650" y="3959225"/>
          <p14:tracePt t="56247" x="1314450" y="3959225"/>
          <p14:tracePt t="56264" x="1254125" y="3959225"/>
          <p14:tracePt t="56280" x="1200150" y="3959225"/>
          <p14:tracePt t="56296" x="1139825" y="3959225"/>
          <p14:tracePt t="56313" x="1117600" y="3959225"/>
          <p14:tracePt t="56330" x="1085850" y="3959225"/>
          <p14:tracePt t="56347" x="1054100" y="3959225"/>
          <p14:tracePt t="56363" x="1025525" y="3959225"/>
          <p14:tracePt t="56380" x="1009650" y="3959225"/>
          <p14:tracePt t="56397" x="974725" y="3959225"/>
          <p14:tracePt t="56413" x="965200" y="3959225"/>
          <p14:tracePt t="56430" x="955675" y="3959225"/>
          <p14:tracePt t="56447" x="936625" y="3959225"/>
          <p14:tracePt t="56464" x="927100" y="3949700"/>
          <p14:tracePt t="56482" x="911225" y="3943350"/>
          <p14:tracePt t="56497" x="901700" y="3940175"/>
          <p14:tracePt t="56514" x="885825" y="3940175"/>
          <p14:tracePt t="56531" x="873125" y="3933825"/>
          <p14:tracePt t="56547" x="863600" y="3933825"/>
          <p14:tracePt t="56563" x="857250" y="3933825"/>
          <p14:tracePt t="56860" x="869950" y="3937000"/>
          <p14:tracePt t="56867" x="898525" y="3943350"/>
          <p14:tracePt t="56881" x="927100" y="3956050"/>
          <p14:tracePt t="56896" x="958850" y="3962400"/>
          <p14:tracePt t="56913" x="968375" y="3962400"/>
          <p14:tracePt t="56930" x="993775" y="3962400"/>
          <p14:tracePt t="56947" x="1022350" y="3965575"/>
          <p14:tracePt t="56963" x="1076325" y="3965575"/>
          <p14:tracePt t="56980" x="1162050" y="3975100"/>
          <p14:tracePt t="56996" x="1216025" y="3981450"/>
          <p14:tracePt t="57014" x="1244600" y="3994150"/>
          <p14:tracePt t="57030" x="1279525" y="4000500"/>
          <p14:tracePt t="57047" x="1289050" y="4000500"/>
          <p14:tracePt t="57064" x="1298575" y="4000500"/>
          <p14:tracePt t="57080" x="1314450" y="4003675"/>
          <p14:tracePt t="57097" x="1336675" y="4010025"/>
          <p14:tracePt t="57114" x="1390650" y="4016375"/>
          <p14:tracePt t="57130" x="1476375" y="4022725"/>
          <p14:tracePt t="57146" x="1530350" y="4022725"/>
          <p14:tracePt t="57164" x="1565275" y="4022725"/>
          <p14:tracePt t="57180" x="1600200" y="4022725"/>
          <p14:tracePt t="57197" x="1628775" y="4022725"/>
          <p14:tracePt t="57214" x="1651000" y="4022725"/>
          <p14:tracePt t="57230" x="1704975" y="4022725"/>
          <p14:tracePt t="57247" x="1765300" y="4022725"/>
          <p14:tracePt t="57263" x="1825625" y="4022725"/>
          <p14:tracePt t="57280" x="1885950" y="4022725"/>
          <p14:tracePt t="57297" x="1914525" y="4022725"/>
          <p14:tracePt t="57314" x="1946275" y="4022725"/>
          <p14:tracePt t="57330" x="1978025" y="4022725"/>
          <p14:tracePt t="57347" x="2009775" y="4016375"/>
          <p14:tracePt t="57363" x="2047875" y="4003675"/>
          <p14:tracePt t="57379" x="2111375" y="3984625"/>
          <p14:tracePt t="57396" x="2155825" y="3978275"/>
          <p14:tracePt t="57413" x="2190750" y="3978275"/>
          <p14:tracePt t="57430" x="2225675" y="3978275"/>
          <p14:tracePt t="57447" x="2254250" y="3971925"/>
          <p14:tracePt t="57463" x="2276475" y="3965575"/>
          <p14:tracePt t="57480" x="2317750" y="3959225"/>
          <p14:tracePt t="57496" x="2355850" y="3959225"/>
          <p14:tracePt t="57513" x="2397125" y="3959225"/>
          <p14:tracePt t="57530" x="2470150" y="3959225"/>
          <p14:tracePt t="57546" x="2505075" y="3959225"/>
          <p14:tracePt t="57563" x="2527300" y="3959225"/>
          <p14:tracePt t="57580" x="2546350" y="3959225"/>
          <p14:tracePt t="57597" x="2559050" y="3959225"/>
          <p14:tracePt t="57613" x="2568575" y="3959225"/>
          <p14:tracePt t="57630" x="2581275" y="3959225"/>
          <p14:tracePt t="57646" x="2603500" y="3959225"/>
          <p14:tracePt t="57663" x="2613025" y="3959225"/>
          <p14:tracePt t="57665" x="2619375" y="3959225"/>
          <p14:tracePt t="57680" x="2628900" y="3959225"/>
          <p14:tracePt t="57960" x="2625725" y="3959225"/>
          <p14:tracePt t="57966" x="2622550" y="3959225"/>
          <p14:tracePt t="57981" x="2609850" y="3959225"/>
          <p14:tracePt t="57997" x="2600325" y="3959225"/>
          <p14:tracePt t="58013" x="2587625" y="3959225"/>
          <p14:tracePt t="58030" x="2571750" y="3959225"/>
          <p14:tracePt t="58046" x="2562225" y="3959225"/>
          <p14:tracePt t="58063" x="2552700" y="3959225"/>
          <p14:tracePt t="58081" x="2533650" y="3965575"/>
          <p14:tracePt t="58097" x="2520950" y="3965575"/>
          <p14:tracePt t="58115" x="2508250" y="3965575"/>
          <p14:tracePt t="58130" x="2492375" y="3965575"/>
          <p14:tracePt t="58147" x="2482850" y="3965575"/>
          <p14:tracePt t="58163" x="2473325" y="3971925"/>
          <p14:tracePt t="58180" x="2457450" y="3971925"/>
          <p14:tracePt t="58197" x="2454275" y="3975100"/>
          <p14:tracePt t="58215" x="2438400" y="3987800"/>
          <p14:tracePt t="58247" x="2432050" y="3987800"/>
          <p14:tracePt t="58352" x="2432050" y="3978275"/>
          <p14:tracePt t="58358" x="2435225" y="3975100"/>
          <p14:tracePt t="58365" x="2438400" y="3965575"/>
          <p14:tracePt t="58380" x="2463800" y="3933825"/>
          <p14:tracePt t="58397" x="2482850" y="3895725"/>
          <p14:tracePt t="58414" x="2514600" y="3851275"/>
          <p14:tracePt t="58430" x="2524125" y="3841750"/>
          <p14:tracePt t="58446" x="2533650" y="3832225"/>
          <p14:tracePt t="58464" x="2549525" y="3816350"/>
          <p14:tracePt t="58498" x="2552700" y="3816350"/>
          <p14:tracePt t="58515" x="2568575" y="3816350"/>
          <p14:tracePt t="58530" x="2578100" y="3816350"/>
          <p14:tracePt t="58547" x="2587625" y="3816350"/>
          <p14:tracePt t="58564" x="2603500" y="3816350"/>
          <p14:tracePt t="58579" x="2619375" y="3819525"/>
          <p14:tracePt t="58596" x="2628900" y="3829050"/>
          <p14:tracePt t="58613" x="2641600" y="3844925"/>
          <p14:tracePt t="61012" x="2625725" y="3898900"/>
          <p14:tracePt t="61019" x="2597150" y="3981450"/>
          <p14:tracePt t="61030" x="2581275" y="4054475"/>
          <p14:tracePt t="61046" x="2508250" y="4267200"/>
          <p14:tracePt t="61063" x="2463800" y="4400550"/>
          <p14:tracePt t="61080" x="2438400" y="4498975"/>
          <p14:tracePt t="61113" x="2409825" y="4673600"/>
          <p14:tracePt t="61147" x="2432050" y="4797425"/>
          <p14:tracePt t="61164" x="2460625" y="4838700"/>
          <p14:tracePt t="61180" x="2479675" y="4851400"/>
          <p14:tracePt t="61433" x="2454275" y="4826000"/>
          <p14:tracePt t="61440" x="2403475" y="4800600"/>
          <p14:tracePt t="61448" x="2359025" y="4756150"/>
          <p14:tracePt t="61463" x="2212975" y="4673600"/>
          <p14:tracePt t="61480" x="2025650" y="4610100"/>
          <p14:tracePt t="61496" x="1787525" y="4537075"/>
          <p14:tracePt t="61529" x="1485900" y="4483100"/>
          <p14:tracePt t="61564" x="1216025" y="4486275"/>
          <p14:tracePt t="61581" x="1073150" y="4521200"/>
          <p14:tracePt t="61597" x="996950" y="4533900"/>
          <p14:tracePt t="61613" x="952500" y="4546600"/>
          <p14:tracePt t="61630" x="895350" y="4559300"/>
          <p14:tracePt t="61646" x="857250" y="4578350"/>
          <p14:tracePt t="61663" x="835025" y="4584700"/>
          <p14:tracePt t="61679" x="803275" y="4597400"/>
          <p14:tracePt t="61696" x="768350" y="4610100"/>
          <p14:tracePt t="61713" x="746125" y="4619625"/>
          <p14:tracePt t="61730" x="723900" y="4641850"/>
          <p14:tracePt t="61746" x="714375" y="4645025"/>
          <p14:tracePt t="61763" x="701675" y="4645025"/>
          <p14:tracePt t="61780" x="685800" y="4651375"/>
          <p14:tracePt t="61796" x="676275" y="4651375"/>
          <p14:tracePt t="61813" x="666750" y="4651375"/>
          <p14:tracePt t="61846" x="666750" y="4660900"/>
          <p14:tracePt t="61863" x="666750" y="4670425"/>
          <p14:tracePt t="61880" x="666750" y="4689475"/>
          <p14:tracePt t="61896" x="666750" y="4699000"/>
          <p14:tracePt t="61913" x="666750" y="4708525"/>
          <p14:tracePt t="61931" x="682625" y="4714875"/>
          <p14:tracePt t="61947" x="692150" y="4721225"/>
          <p14:tracePt t="61963" x="714375" y="4721225"/>
          <p14:tracePt t="61981" x="739775" y="4724400"/>
          <p14:tracePt t="61997" x="771525" y="4724400"/>
          <p14:tracePt t="62013" x="781050" y="4730750"/>
          <p14:tracePt t="62030" x="793750" y="4733925"/>
          <p14:tracePt t="62046" x="800100" y="4733925"/>
          <p14:tracePt t="62118" x="803275" y="4733925"/>
          <p14:tracePt t="62128" x="809625" y="4740275"/>
          <p14:tracePt t="62147" x="828675" y="4746625"/>
          <p14:tracePt t="62163" x="838200" y="4749800"/>
          <p14:tracePt t="62180" x="854075" y="4756150"/>
          <p14:tracePt t="62196" x="869950" y="4756150"/>
          <p14:tracePt t="62213" x="873125" y="4756150"/>
          <p14:tracePt t="62230" x="882650" y="4756150"/>
          <p14:tracePt t="62246" x="892175" y="4759325"/>
          <p14:tracePt t="62263" x="901700" y="4759325"/>
          <p14:tracePt t="62280" x="923925" y="4759325"/>
          <p14:tracePt t="62296" x="933450" y="4759325"/>
          <p14:tracePt t="62389" x="936625" y="4759325"/>
          <p14:tracePt t="62423" x="942975" y="4759325"/>
          <p14:tracePt t="62430" x="949325" y="4759325"/>
          <p14:tracePt t="62446" x="958850" y="4759325"/>
          <p14:tracePt t="62463" x="971550" y="4759325"/>
          <p14:tracePt t="62480" x="987425" y="4759325"/>
          <p14:tracePt t="62497" x="1003300" y="4759325"/>
          <p14:tracePt t="62514" x="1031875" y="4759325"/>
          <p14:tracePt t="62530" x="1085850" y="4759325"/>
          <p14:tracePt t="62546" x="1123950" y="4759325"/>
          <p14:tracePt t="62563" x="1184275" y="4759325"/>
          <p14:tracePt t="62579" x="1260475" y="4759325"/>
          <p14:tracePt t="62596" x="1314450" y="4759325"/>
          <p14:tracePt t="62613" x="1365250" y="4759325"/>
          <p14:tracePt t="62629" x="1428750" y="4759325"/>
          <p14:tracePt t="62647" x="1473200" y="4759325"/>
          <p14:tracePt t="62663" x="1501775" y="4759325"/>
          <p14:tracePt t="62680" x="1543050" y="4759325"/>
          <p14:tracePt t="62697" x="1558925" y="4759325"/>
          <p14:tracePt t="62713" x="1571625" y="4759325"/>
          <p14:tracePt t="62729" x="1612900" y="4759325"/>
          <p14:tracePt t="62746" x="1641475" y="4759325"/>
          <p14:tracePt t="62763" x="1663700" y="4759325"/>
          <p14:tracePt t="62765" x="1666875" y="4759325"/>
          <p14:tracePt t="62779" x="1682750" y="4759325"/>
          <p14:tracePt t="62796" x="1704975" y="4759325"/>
          <p14:tracePt t="62813" x="1720850" y="4759325"/>
          <p14:tracePt t="62830" x="1758950" y="4759325"/>
          <p14:tracePt t="62846" x="1781175" y="4759325"/>
          <p14:tracePt t="62863" x="1819275" y="4756150"/>
          <p14:tracePt t="62880" x="1882775" y="4749800"/>
          <p14:tracePt t="62896" x="1917700" y="4749800"/>
          <p14:tracePt t="62913" x="1955800" y="4749800"/>
          <p14:tracePt t="62931" x="1993900" y="4749800"/>
          <p14:tracePt t="62947" x="2025650" y="4749800"/>
          <p14:tracePt t="62965" x="2085975" y="4743450"/>
          <p14:tracePt t="62980" x="2139950" y="4743450"/>
          <p14:tracePt t="62997" x="2197100" y="4743450"/>
          <p14:tracePt t="63013" x="2241550" y="4743450"/>
          <p14:tracePt t="63030" x="2305050" y="4743450"/>
          <p14:tracePt t="63046" x="2339975" y="4743450"/>
          <p14:tracePt t="63063" x="2371725" y="4743450"/>
          <p14:tracePt t="63080" x="2419350" y="4743450"/>
          <p14:tracePt t="63096" x="2447925" y="4743450"/>
          <p14:tracePt t="63113" x="2492375" y="4743450"/>
          <p14:tracePt t="63130" x="2552700" y="4743450"/>
          <p14:tracePt t="63146" x="2590800" y="4743450"/>
          <p14:tracePt t="63163" x="2625725" y="4743450"/>
          <p14:tracePt t="63179" x="2667000" y="4746625"/>
          <p14:tracePt t="63197" x="2698750" y="4752975"/>
          <p14:tracePt t="63214" x="2746375" y="4759325"/>
          <p14:tracePt t="63230" x="2790825" y="4759325"/>
          <p14:tracePt t="63247" x="2819400" y="4765675"/>
          <p14:tracePt t="63265" x="2882900" y="4784725"/>
          <p14:tracePt t="63280" x="2927350" y="4791075"/>
          <p14:tracePt t="63297" x="2971800" y="4791075"/>
          <p14:tracePt t="63314" x="3035300" y="4797425"/>
          <p14:tracePt t="63329" x="3073400" y="4810125"/>
          <p14:tracePt t="63346" x="3124200" y="4810125"/>
          <p14:tracePt t="63364" x="3187700" y="4816475"/>
          <p14:tracePt t="63381" x="3232150" y="4829175"/>
          <p14:tracePt t="63397" x="3279775" y="4841875"/>
          <p14:tracePt t="63414" x="3343275" y="4854575"/>
          <p14:tracePt t="63430" x="3384550" y="4854575"/>
          <p14:tracePt t="63446" x="3422650" y="4854575"/>
          <p14:tracePt t="63463" x="3454400" y="4854575"/>
          <p14:tracePt t="63480" x="3486150" y="4854575"/>
          <p14:tracePt t="63496" x="3505200" y="4854575"/>
          <p14:tracePt t="63513" x="3546475" y="4854575"/>
          <p14:tracePt t="63529" x="3556000" y="4854575"/>
          <p14:tracePt t="63546" x="3565525" y="4854575"/>
          <p14:tracePt t="63563" x="3587750" y="4854575"/>
          <p14:tracePt t="63580" x="3597275" y="4854575"/>
          <p14:tracePt t="63597" x="3606800" y="4854575"/>
          <p14:tracePt t="63613" x="3609975" y="4854575"/>
          <p14:tracePt t="63999" x="3543300" y="4851400"/>
          <p14:tracePt t="64006" x="3463925" y="4841875"/>
          <p14:tracePt t="64013" x="3381375" y="4841875"/>
          <p14:tracePt t="64029" x="3244850" y="4841875"/>
          <p14:tracePt t="64046" x="3095625" y="4841875"/>
          <p14:tracePt t="64063" x="2867025" y="4841875"/>
          <p14:tracePt t="64096" x="2622550" y="4857750"/>
          <p14:tracePt t="64131" x="2428875" y="4886325"/>
          <p14:tracePt t="64146" x="2371725" y="4905375"/>
          <p14:tracePt t="64163" x="2301875" y="4924425"/>
          <p14:tracePt t="64179" x="2238375" y="4940300"/>
          <p14:tracePt t="64196" x="2174875" y="4953000"/>
          <p14:tracePt t="64212" x="2111375" y="4959350"/>
          <p14:tracePt t="64230" x="2066925" y="4972050"/>
          <p14:tracePt t="64246" x="2028825" y="4978400"/>
          <p14:tracePt t="64263" x="1974850" y="4984750"/>
          <p14:tracePt t="64280" x="1930400" y="4991100"/>
          <p14:tracePt t="64296" x="1876425" y="4991100"/>
          <p14:tracePt t="64313" x="1797050" y="4997450"/>
          <p14:tracePt t="64330" x="1755775" y="4997450"/>
          <p14:tracePt t="64347" x="1711325" y="4997450"/>
          <p14:tracePt t="64363" x="1670050" y="4997450"/>
          <p14:tracePt t="64380" x="1641475" y="4997450"/>
          <p14:tracePt t="64396" x="1612900" y="4997450"/>
          <p14:tracePt t="64413" x="1565275" y="4997450"/>
          <p14:tracePt t="64429" x="1533525" y="4997450"/>
          <p14:tracePt t="64447" x="1511300" y="4997450"/>
          <p14:tracePt t="64464" x="1492250" y="4997450"/>
          <p14:tracePt t="64480" x="1476375" y="4997450"/>
          <p14:tracePt t="64497" x="1466850" y="4997450"/>
          <p14:tracePt t="64513" x="1450975" y="4997450"/>
          <p14:tracePt t="65532" x="1428750" y="5022850"/>
          <p14:tracePt t="65540" x="1403350" y="5054600"/>
          <p14:tracePt t="65547" x="1371600" y="5095875"/>
          <p14:tracePt t="65563" x="1333500" y="5162550"/>
          <p14:tracePt t="65580" x="1295400" y="5232400"/>
          <p14:tracePt t="65597" x="1257300" y="5299075"/>
          <p14:tracePt t="65614" x="1238250" y="5327650"/>
          <p14:tracePt t="65646" x="1200150" y="5422900"/>
          <p14:tracePt t="65679" x="1168400" y="5480050"/>
          <p14:tracePt t="65695" x="1155700" y="5492750"/>
          <p14:tracePt t="65712" x="1155700" y="5508625"/>
          <p14:tracePt t="65728" x="1155700" y="5530850"/>
          <p14:tracePt t="65745" x="1146175" y="5543550"/>
          <p14:tracePt t="65762" x="1139825" y="5553075"/>
          <p14:tracePt t="65778" x="1123950" y="5565775"/>
          <p14:tracePt t="65795" x="1108075" y="5584825"/>
          <p14:tracePt t="65812" x="1098550" y="5591175"/>
          <p14:tracePt t="65829" x="1089025" y="5591175"/>
          <p14:tracePt t="65845" x="1069975" y="5591175"/>
          <p14:tracePt t="65862" x="1063625" y="5591175"/>
          <p14:tracePt t="65923" x="1060450" y="5591175"/>
          <p14:tracePt t="65930" x="1054100" y="5591175"/>
          <p14:tracePt t="65938" x="1050925" y="5591175"/>
          <p14:tracePt t="65945" x="1044575" y="5591175"/>
          <p14:tracePt t="65962" x="1035050" y="5591175"/>
          <p14:tracePt t="65978" x="1019175" y="5591175"/>
          <p14:tracePt t="65995" x="1006475" y="5591175"/>
          <p14:tracePt t="66046" x="1000125" y="5591175"/>
          <p14:tracePt t="66139" x="1003300" y="5591175"/>
          <p14:tracePt t="66145" x="1019175" y="5591175"/>
          <p14:tracePt t="66162" x="1063625" y="5591175"/>
          <p14:tracePt t="66179" x="1123950" y="5591175"/>
          <p14:tracePt t="66196" x="1257300" y="5613400"/>
          <p14:tracePt t="66212" x="1352550" y="5629275"/>
          <p14:tracePt t="66229" x="1428750" y="5651500"/>
          <p14:tracePt t="66246" x="1492250" y="5664200"/>
          <p14:tracePt t="66263" x="1514475" y="5670550"/>
          <p14:tracePt t="66279" x="1530350" y="5670550"/>
          <p14:tracePt t="66296" x="1549400" y="5670550"/>
          <p14:tracePt t="66313" x="1558925" y="5676900"/>
          <p14:tracePt t="66331" x="1581150" y="5676900"/>
          <p14:tracePt t="66363" x="1584325" y="5676900"/>
          <p14:tracePt t="66395" x="1590675" y="5676900"/>
          <p14:tracePt t="66402" x="1593850" y="5676900"/>
          <p14:tracePt t="66412" x="1606550" y="5680075"/>
          <p14:tracePt t="66429" x="1635125" y="5680075"/>
          <p14:tracePt t="66446" x="1714500" y="5680075"/>
          <p14:tracePt t="66463" x="1771650" y="5680075"/>
          <p14:tracePt t="66480" x="1857375" y="5680075"/>
          <p14:tracePt t="66497" x="1936750" y="5680075"/>
          <p14:tracePt t="66513" x="2041525" y="5680075"/>
          <p14:tracePt t="66530" x="2181225" y="5680075"/>
          <p14:tracePt t="66546" x="2263775" y="5680075"/>
          <p14:tracePt t="66563" x="2343150" y="5680075"/>
          <p14:tracePt t="66580" x="2473325" y="5680075"/>
          <p14:tracePt t="66596" x="2546350" y="5680075"/>
          <p14:tracePt t="66613" x="2603500" y="5680075"/>
          <p14:tracePt t="66630" x="2689225" y="5680075"/>
          <p14:tracePt t="66646" x="2749550" y="5680075"/>
          <p14:tracePt t="66662" x="2809875" y="5680075"/>
          <p14:tracePt t="66680" x="2863850" y="5680075"/>
          <p14:tracePt t="66696" x="2886075" y="5680075"/>
          <p14:tracePt t="66713" x="2911475" y="5680075"/>
          <p14:tracePt t="66730" x="2924175" y="5680075"/>
          <p14:tracePt t="66747" x="2933700" y="5680075"/>
          <p14:tracePt t="66763" x="2940050" y="5680075"/>
          <p14:tracePt t="67972" x="2930525" y="5667375"/>
          <p14:tracePt t="67980" x="2917825" y="5648325"/>
          <p14:tracePt t="67996" x="2867025" y="5597525"/>
          <p14:tracePt t="68013" x="2825750" y="5546725"/>
          <p14:tracePt t="68029" x="2746375" y="5492750"/>
          <p14:tracePt t="68046" x="2689225" y="5454650"/>
          <p14:tracePt t="68062" x="2635250" y="5429250"/>
          <p14:tracePt t="68096" x="2524125" y="5387975"/>
          <p14:tracePt t="68130" x="2432050" y="5368925"/>
          <p14:tracePt t="68146" x="2400300" y="5368925"/>
          <p14:tracePt t="68163" x="2368550" y="5368925"/>
          <p14:tracePt t="68180" x="2359025" y="5368925"/>
          <p14:tracePt t="68196" x="2343150" y="5368925"/>
          <p14:tracePt t="68214" x="2327275" y="5368925"/>
          <p14:tracePt t="68230" x="2317750" y="5368925"/>
          <p14:tracePt t="68246" x="2308225" y="5368925"/>
          <p14:tracePt t="68263" x="2289175" y="5368925"/>
          <p14:tracePt t="68279" x="2279650" y="5368925"/>
          <p14:tracePt t="68296" x="2270125" y="5368925"/>
          <p14:tracePt t="68313" x="2263775" y="5368925"/>
          <p14:tracePt t="68735" x="2276475" y="5368925"/>
          <p14:tracePt t="68742" x="2305050" y="5368925"/>
          <p14:tracePt t="68752" x="2314575" y="5368925"/>
          <p14:tracePt t="68779" x="2393950" y="5368925"/>
          <p14:tracePt t="68812" x="2571750" y="5368925"/>
          <p14:tracePt t="68828" x="2651125" y="5368925"/>
          <p14:tracePt t="68846" x="2733675" y="5368925"/>
          <p14:tracePt t="68862" x="2809875" y="5368925"/>
          <p14:tracePt t="68879" x="2854325" y="5368925"/>
          <p14:tracePt t="68896" x="2908300" y="5368925"/>
          <p14:tracePt t="68912" x="2984500" y="5368925"/>
          <p14:tracePt t="68929" x="3079750" y="5368925"/>
          <p14:tracePt t="68946" x="3228975" y="5368925"/>
          <p14:tracePt t="68963" x="3416300" y="5400675"/>
          <p14:tracePt t="68979" x="3524250" y="5416550"/>
          <p14:tracePt t="68996" x="3609975" y="5432425"/>
          <p14:tracePt t="69013" x="3708400" y="5448300"/>
          <p14:tracePt t="69029" x="3768725" y="5461000"/>
          <p14:tracePt t="69046" x="3813175" y="5461000"/>
          <p14:tracePt t="69062" x="3898900" y="5461000"/>
          <p14:tracePt t="69079" x="3949700" y="5461000"/>
          <p14:tracePt t="69096" x="4003675" y="5461000"/>
          <p14:tracePt t="69112" x="4057650" y="5461000"/>
          <p14:tracePt t="69129" x="4073525" y="5461000"/>
          <p14:tracePt t="69146" x="4089400" y="5461000"/>
          <p14:tracePt t="69163" x="4105275" y="5461000"/>
          <p14:tracePt t="70020" x="4089400" y="5467350"/>
          <p14:tracePt t="70026" x="4070350" y="5473700"/>
          <p14:tracePt t="70033" x="4051300" y="5480050"/>
          <p14:tracePt t="70047" x="3981450" y="5492750"/>
          <p14:tracePt t="70062" x="3883025" y="5518150"/>
          <p14:tracePt t="70079" x="3740150" y="5543550"/>
          <p14:tracePt t="70096" x="3562350" y="5578475"/>
          <p14:tracePt t="70129" x="3270250" y="5632450"/>
          <p14:tracePt t="70163" x="2898775" y="5676900"/>
          <p14:tracePt t="70181" x="2755900" y="5702300"/>
          <p14:tracePt t="70196" x="2552700" y="5765800"/>
          <p14:tracePt t="70213" x="2432050" y="5800725"/>
          <p14:tracePt t="70229" x="2330450" y="5857875"/>
          <p14:tracePt t="70246" x="2187575" y="5943600"/>
          <p14:tracePt t="70262" x="2111375" y="5981700"/>
          <p14:tracePt t="70279" x="2032000" y="6022975"/>
          <p14:tracePt t="70296" x="1936750" y="6064250"/>
          <p14:tracePt t="70312" x="1876425" y="6102350"/>
          <p14:tracePt t="70329" x="1831975" y="6115050"/>
          <p14:tracePt t="70332" x="1819275" y="6121400"/>
          <p14:tracePt t="70345" x="1797050" y="6130925"/>
          <p14:tracePt t="70362" x="1765300" y="6149975"/>
          <p14:tracePt t="70379" x="1743075" y="6162675"/>
          <p14:tracePt t="70696" x="1714500" y="6143625"/>
          <p14:tracePt t="70704" x="1682750" y="6121400"/>
          <p14:tracePt t="70712" x="1641475" y="6089650"/>
          <p14:tracePt t="70729" x="1552575" y="6038850"/>
          <p14:tracePt t="70746" x="1400175" y="5962650"/>
          <p14:tracePt t="70763" x="1311275" y="5924550"/>
          <p14:tracePt t="70779" x="1244600" y="5892800"/>
          <p14:tracePt t="70812" x="1155700" y="5857875"/>
          <p14:tracePt t="70846" x="1098550" y="5845175"/>
          <p14:tracePt t="70863" x="1089025" y="5845175"/>
          <p14:tracePt t="70881" x="1069975" y="5845175"/>
          <p14:tracePt t="70896" x="1060450" y="5838825"/>
          <p14:tracePt t="70912" x="1044575" y="5829300"/>
          <p14:tracePt t="70929" x="1028700" y="5822950"/>
          <p14:tracePt t="70945" x="1012825" y="5819775"/>
          <p14:tracePt t="70962" x="1003300" y="5819775"/>
          <p14:tracePt t="70981" x="990600" y="5819775"/>
          <p14:tracePt t="70996" x="974725" y="5819775"/>
          <p14:tracePt t="71013" x="968375" y="5819775"/>
          <p14:tracePt t="71295" x="971550" y="5819775"/>
          <p14:tracePt t="71303" x="974725" y="5819775"/>
          <p14:tracePt t="71312" x="990600" y="5819775"/>
          <p14:tracePt t="71329" x="1025525" y="5819775"/>
          <p14:tracePt t="71345" x="1060450" y="5819775"/>
          <p14:tracePt t="71362" x="1098550" y="5819775"/>
          <p14:tracePt t="71379" x="1200150" y="5819775"/>
          <p14:tracePt t="71396" x="1295400" y="5819775"/>
          <p14:tracePt t="71412" x="1374775" y="5819775"/>
          <p14:tracePt t="71429" x="1454150" y="5819775"/>
          <p14:tracePt t="71445" x="1498600" y="5819775"/>
          <p14:tracePt t="71462" x="1536700" y="5819775"/>
          <p14:tracePt t="71479" x="1590675" y="5813425"/>
          <p14:tracePt t="71495" x="1628775" y="5794375"/>
          <p14:tracePt t="71512" x="1676400" y="5781675"/>
          <p14:tracePt t="71530" x="1730375" y="5781675"/>
          <p14:tracePt t="71546" x="1774825" y="5781675"/>
          <p14:tracePt t="71563" x="1809750" y="5781675"/>
          <p14:tracePt t="71579" x="1851025" y="5781675"/>
          <p14:tracePt t="71596" x="1873250" y="5781675"/>
          <p14:tracePt t="71612" x="1911350" y="5775325"/>
          <p14:tracePt t="71629" x="1971675" y="5768975"/>
          <p14:tracePt t="71645" x="2032000" y="5768975"/>
          <p14:tracePt t="71662" x="2092325" y="5768975"/>
          <p14:tracePt t="71679" x="2171700" y="5772150"/>
          <p14:tracePt t="71695" x="2216150" y="5772150"/>
          <p14:tracePt t="71712" x="2238375" y="5772150"/>
          <p14:tracePt t="71729" x="2251075" y="5772150"/>
          <p14:tracePt t="71745" x="2266950" y="5772150"/>
          <p14:tracePt t="71762" x="2270125" y="5772150"/>
          <p14:tracePt t="72451" x="2260600" y="5772150"/>
          <p14:tracePt t="72458" x="2254250" y="5772150"/>
          <p14:tracePt t="72466" x="2251075" y="5772150"/>
          <p14:tracePt t="72479" x="2241550" y="5772150"/>
          <p14:tracePt t="72496" x="2228850" y="5772150"/>
          <p14:tracePt t="72512" x="2219325" y="5772150"/>
          <p14:tracePt t="72545" x="2209800" y="5772150"/>
          <p14:tracePt t="72579" x="2416175" y="5759450"/>
          <p14:tracePt t="72595" x="2609850" y="5749925"/>
          <p14:tracePt t="72614" x="3162300" y="5759450"/>
          <p14:tracePt t="72630" x="3571875" y="5784850"/>
          <p14:tracePt t="72647" x="3857625" y="5803900"/>
          <p14:tracePt t="72663" x="4086225" y="5822950"/>
          <p14:tracePt t="72679" x="4324350" y="5822950"/>
          <p14:tracePt t="72695" x="4441825" y="5822950"/>
          <p14:tracePt t="72712" x="4511675" y="5822950"/>
          <p14:tracePt t="72728" x="4606925" y="5822950"/>
          <p14:tracePt t="72745" x="4641850" y="5822950"/>
          <p14:tracePt t="72764" x="4676775" y="5822950"/>
          <p14:tracePt t="72779" x="4686300" y="5822950"/>
          <p14:tracePt t="72795" x="4695825" y="5822950"/>
          <p14:tracePt t="72893" x="4689475" y="5822950"/>
          <p14:tracePt t="72900" x="4686300" y="5822950"/>
          <p14:tracePt t="72913" x="4648200" y="5813425"/>
          <p14:tracePt t="72929" x="4549775" y="5791200"/>
          <p14:tracePt t="72945" x="4432300" y="5772150"/>
          <p14:tracePt t="72963" x="4165600" y="5737225"/>
          <p14:tracePt t="72979" x="3994150" y="5737225"/>
          <p14:tracePt t="72996" x="3800475" y="5753100"/>
          <p14:tracePt t="73015" x="3502025" y="5781675"/>
          <p14:tracePt t="73029" x="3314700" y="5816600"/>
          <p14:tracePt t="73046" x="3162300" y="5854700"/>
          <p14:tracePt t="73063" x="3019425" y="5876925"/>
          <p14:tracePt t="73079" x="2933700" y="5902325"/>
          <p14:tracePt t="73096" x="2857500" y="5915025"/>
          <p14:tracePt t="73113" x="2765425" y="5943600"/>
          <p14:tracePt t="73129" x="2711450" y="5956300"/>
          <p14:tracePt t="73146" x="2676525" y="5956300"/>
          <p14:tracePt t="73163" x="2581275" y="5956300"/>
          <p14:tracePt t="73179" x="2501900" y="5956300"/>
          <p14:tracePt t="73196" x="2419350" y="5956300"/>
          <p14:tracePt t="73213" x="2289175" y="5956300"/>
          <p14:tracePt t="73229" x="2222500" y="5956300"/>
          <p14:tracePt t="73245" x="2162175" y="5956300"/>
          <p14:tracePt t="73262" x="2063750" y="5956300"/>
          <p14:tracePt t="73279" x="2028825" y="5956300"/>
          <p14:tracePt t="73296" x="2006600" y="5956300"/>
          <p14:tracePt t="73313" x="1965325" y="5956300"/>
          <p14:tracePt t="73329" x="1955800" y="5956300"/>
          <p14:tracePt t="73346" x="1946275" y="5965825"/>
          <p14:tracePt t="73362" x="1927225" y="5978525"/>
          <p14:tracePt t="73378" x="1917700" y="5978525"/>
          <p14:tracePt t="73395" x="1905000" y="5994400"/>
          <p14:tracePt t="73412" x="1892300" y="6003925"/>
          <p14:tracePt t="73428" x="1876425" y="6003925"/>
          <p14:tracePt t="73445" x="1866900" y="6003925"/>
          <p14:tracePt t="73462" x="1857375" y="600392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ChangeArrowheads="1"/>
          </p:cNvSpPr>
          <p:nvPr/>
        </p:nvSpPr>
        <p:spPr bwMode="auto">
          <a:xfrm>
            <a:off x="395288" y="0"/>
            <a:ext cx="8748712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- 19è siècle : démonstration de l'évolution du monde vivant</a:t>
            </a:r>
            <a:endParaRPr lang="fr-FR" altLang="fr-FR">
              <a:solidFill>
                <a:srgbClr val="CC0099"/>
              </a:solidFill>
            </a:endParaRPr>
          </a:p>
          <a:p>
            <a:pPr eaLnBrk="1" hangingPunct="1"/>
            <a:endParaRPr lang="fr-FR" altLang="fr-FR" b="1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b="1"/>
              <a:t>	</a:t>
            </a:r>
            <a:r>
              <a:rPr lang="fr-FR" altLang="fr-FR" b="1">
                <a:solidFill>
                  <a:srgbClr val="336600"/>
                </a:solidFill>
              </a:rPr>
              <a:t>* jusqu'au 18ème siècle, un seul concept : les </a:t>
            </a:r>
            <a:r>
              <a:rPr lang="fr-FR" altLang="fr-FR" b="1" u="sng">
                <a:solidFill>
                  <a:srgbClr val="CC0099"/>
                </a:solidFill>
              </a:rPr>
              <a:t>espèces vivantes ont été créées telles quelles quelques siècles plus tôt,</a:t>
            </a:r>
            <a:r>
              <a:rPr lang="fr-FR" altLang="fr-FR" b="1">
                <a:solidFill>
                  <a:srgbClr val="336600"/>
                </a:solidFill>
              </a:rPr>
              <a:t> elles sont </a:t>
            </a:r>
            <a:r>
              <a:rPr lang="fr-FR" altLang="fr-FR" b="1" u="sng">
                <a:solidFill>
                  <a:srgbClr val="336600"/>
                </a:solidFill>
              </a:rPr>
              <a:t>fixes</a:t>
            </a:r>
            <a:r>
              <a:rPr lang="fr-FR" altLang="fr-FR" b="1">
                <a:solidFill>
                  <a:srgbClr val="336600"/>
                </a:solidFill>
              </a:rPr>
              <a:t> et </a:t>
            </a:r>
            <a:r>
              <a:rPr lang="fr-FR" altLang="fr-FR" b="1" u="sng">
                <a:solidFill>
                  <a:srgbClr val="336600"/>
                </a:solidFill>
              </a:rPr>
              <a:t>immuables</a:t>
            </a:r>
            <a:r>
              <a:rPr lang="fr-FR" altLang="fr-FR" b="1">
                <a:solidFill>
                  <a:srgbClr val="336600"/>
                </a:solidFill>
              </a:rPr>
              <a:t> ! Mais l'étude des fossiles, notamment, provoque des interrogations. </a:t>
            </a:r>
          </a:p>
          <a:p>
            <a:pPr eaLnBrk="1" hangingPunct="1"/>
            <a:r>
              <a:rPr lang="fr-FR" altLang="fr-FR" b="1"/>
              <a:t>	</a:t>
            </a:r>
          </a:p>
          <a:p>
            <a:pPr eaLnBrk="1" hangingPunct="1"/>
            <a:endParaRPr lang="fr-FR" altLang="fr-FR" b="1"/>
          </a:p>
          <a:p>
            <a:pPr eaLnBrk="1" hangingPunct="1"/>
            <a:endParaRPr lang="fr-FR" altLang="fr-FR" b="1"/>
          </a:p>
          <a:p>
            <a:pPr eaLnBrk="1" hangingPunct="1"/>
            <a:r>
              <a:rPr lang="fr-FR" altLang="fr-FR" b="1"/>
              <a:t>* </a:t>
            </a:r>
            <a:r>
              <a:rPr lang="fr-FR" altLang="fr-FR" b="1">
                <a:solidFill>
                  <a:srgbClr val="C00000"/>
                </a:solidFill>
              </a:rPr>
              <a:t>en 1800, Lamarck (1744-1829)</a:t>
            </a:r>
          </a:p>
          <a:p>
            <a:pPr eaLnBrk="1" hangingPunct="1"/>
            <a:r>
              <a:rPr lang="fr-FR" altLang="fr-FR" b="1">
                <a:solidFill>
                  <a:schemeClr val="hlink"/>
                </a:solidFill>
              </a:rPr>
              <a:t>	</a:t>
            </a:r>
            <a:r>
              <a:rPr lang="fr-FR" altLang="fr-FR" b="1" u="sng">
                <a:solidFill>
                  <a:schemeClr val="hlink"/>
                </a:solidFill>
              </a:rPr>
              <a:t>"…modification des </a:t>
            </a:r>
          </a:p>
          <a:p>
            <a:pPr eaLnBrk="1" hangingPunct="1"/>
            <a:r>
              <a:rPr lang="fr-FR" altLang="fr-FR" b="1" u="sng">
                <a:solidFill>
                  <a:schemeClr val="hlink"/>
                </a:solidFill>
              </a:rPr>
              <a:t>espèces sous l'action du milieu</a:t>
            </a:r>
            <a:endParaRPr lang="fr-FR" altLang="fr-FR">
              <a:solidFill>
                <a:schemeClr val="hlink"/>
              </a:solidFill>
            </a:endParaRPr>
          </a:p>
          <a:p>
            <a:pPr eaLnBrk="1" hangingPunct="1"/>
            <a:r>
              <a:rPr lang="fr-FR" altLang="fr-FR" b="1" u="sng">
                <a:solidFill>
                  <a:srgbClr val="800080"/>
                </a:solidFill>
              </a:rPr>
              <a:t>et hérédité des caractères acquis</a:t>
            </a:r>
            <a:r>
              <a:rPr lang="fr-FR" altLang="fr-FR" b="1">
                <a:solidFill>
                  <a:schemeClr val="hlink"/>
                </a:solidFill>
              </a:rPr>
              <a:t>…»</a:t>
            </a:r>
            <a:r>
              <a:rPr lang="fr-FR" altLang="fr-FR" b="1"/>
              <a:t> </a:t>
            </a:r>
          </a:p>
          <a:p>
            <a:pPr eaLnBrk="1" hangingPunct="1"/>
            <a:endParaRPr lang="fr-FR" altLang="fr-FR" b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Théorie du Transformisme</a:t>
            </a:r>
          </a:p>
          <a:p>
            <a:pPr eaLnBrk="1" hangingPunct="1"/>
            <a:endParaRPr lang="fr-FR" altLang="fr-FR" b="1"/>
          </a:p>
        </p:txBody>
      </p:sp>
      <p:pic>
        <p:nvPicPr>
          <p:cNvPr id="89091" name="Picture 6" descr="lamar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708275"/>
            <a:ext cx="35115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35"/>
    </mc:Choice>
    <mc:Fallback>
      <p:transition spd="slow" advTm="77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1" x="1831975" y="5981700"/>
          <p14:tracePt t="1968" x="1800225" y="5949950"/>
          <p14:tracePt t="1978" x="1746250" y="5895975"/>
          <p14:tracePt t="1995" x="1628775" y="5778500"/>
          <p14:tracePt t="2011" x="1365250" y="5514975"/>
          <p14:tracePt t="2030" x="1063625" y="5251450"/>
          <p14:tracePt t="2946" x="107950" y="47625"/>
          <p14:tracePt t="2953" x="212725" y="53975"/>
          <p14:tracePt t="2962" x="314325" y="63500"/>
          <p14:tracePt t="2978" x="533400" y="82550"/>
          <p14:tracePt t="2995" x="892175" y="142875"/>
          <p14:tracePt t="3028" x="1720850" y="406400"/>
          <p14:tracePt t="3062" x="2438400" y="673100"/>
          <p14:tracePt t="3081" x="2613025" y="768350"/>
          <p14:tracePt t="3095" x="2651125" y="803275"/>
          <p14:tracePt t="3111" x="2667000" y="819150"/>
          <p14:tracePt t="3128" x="2673350" y="828675"/>
          <p14:tracePt t="3145" x="2660650" y="850900"/>
          <p14:tracePt t="3161" x="2578100" y="835025"/>
          <p14:tracePt t="3178" x="2359025" y="768350"/>
          <p14:tracePt t="3195" x="1835150" y="596900"/>
          <p14:tracePt t="3212" x="1476375" y="473075"/>
          <p14:tracePt t="3229" x="1260475" y="384175"/>
          <p14:tracePt t="3245" x="1057275" y="311150"/>
          <p14:tracePt t="3263" x="968375" y="273050"/>
          <p14:tracePt t="3278" x="911225" y="257175"/>
          <p14:tracePt t="3295" x="863600" y="257175"/>
          <p14:tracePt t="3311" x="841375" y="257175"/>
          <p14:tracePt t="3328" x="812800" y="257175"/>
          <p14:tracePt t="3345" x="796925" y="260350"/>
          <p14:tracePt t="3362" x="787400" y="269875"/>
          <p14:tracePt t="3378" x="787400" y="279400"/>
          <p14:tracePt t="3395" x="825500" y="314325"/>
          <p14:tracePt t="3411" x="946150" y="368300"/>
          <p14:tracePt t="3428" x="1057275" y="403225"/>
          <p14:tracePt t="3444" x="1235075" y="434975"/>
          <p14:tracePt t="3461" x="1330325" y="460375"/>
          <p14:tracePt t="3478" x="1403350" y="460375"/>
          <p14:tracePt t="3494" x="1473200" y="460375"/>
          <p14:tracePt t="3511" x="1517650" y="460375"/>
          <p14:tracePt t="3528" x="1539875" y="460375"/>
          <p14:tracePt t="3545" x="1568450" y="460375"/>
          <p14:tracePt t="3561" x="1577975" y="460375"/>
          <p14:tracePt t="3578" x="1587500" y="460375"/>
          <p14:tracePt t="4216" x="1587500" y="454025"/>
          <p14:tracePt t="4224" x="1587500" y="447675"/>
          <p14:tracePt t="4230" x="1587500" y="444500"/>
          <p14:tracePt t="4244" x="1587500" y="434975"/>
          <p14:tracePt t="4261" x="1587500" y="428625"/>
          <p14:tracePt t="4311" x="1597025" y="409575"/>
          <p14:tracePt t="4345" x="1768475" y="390525"/>
          <p14:tracePt t="4361" x="1892300" y="390525"/>
          <p14:tracePt t="4378" x="2054225" y="390525"/>
          <p14:tracePt t="4394" x="2136775" y="390525"/>
          <p14:tracePt t="4411" x="2197100" y="393700"/>
          <p14:tracePt t="4428" x="2266950" y="393700"/>
          <p14:tracePt t="4444" x="2298700" y="393700"/>
          <p14:tracePt t="4461" x="2320925" y="393700"/>
          <p14:tracePt t="4478" x="2339975" y="393700"/>
          <p14:tracePt t="4495" x="2355850" y="393700"/>
          <p14:tracePt t="4511" x="2371725" y="393700"/>
          <p14:tracePt t="4529" x="2384425" y="393700"/>
          <p14:tracePt t="4544" x="2390775" y="393700"/>
          <p14:tracePt t="4643" x="2393950" y="393700"/>
          <p14:tracePt t="4650" x="2400300" y="393700"/>
          <p14:tracePt t="4661" x="2406650" y="393700"/>
          <p14:tracePt t="4722" x="2416175" y="393700"/>
          <p14:tracePt t="4730" x="2419350" y="393700"/>
          <p14:tracePt t="4745" x="2428875" y="393700"/>
          <p14:tracePt t="4762" x="2441575" y="393700"/>
          <p14:tracePt t="4778" x="2466975" y="393700"/>
          <p14:tracePt t="4795" x="2482850" y="393700"/>
          <p14:tracePt t="4811" x="2492375" y="393700"/>
          <p14:tracePt t="4813" x="2495550" y="393700"/>
          <p14:tracePt t="4828" x="2505075" y="393700"/>
          <p14:tracePt t="4844" x="2520950" y="393700"/>
          <p14:tracePt t="4861" x="2527300" y="400050"/>
          <p14:tracePt t="5172" x="2536825" y="403225"/>
          <p14:tracePt t="5179" x="2549525" y="409575"/>
          <p14:tracePt t="5195" x="2593975" y="422275"/>
          <p14:tracePt t="5212" x="2638425" y="434975"/>
          <p14:tracePt t="5228" x="2711450" y="454025"/>
          <p14:tracePt t="5245" x="2749550" y="466725"/>
          <p14:tracePt t="5261" x="2794000" y="479425"/>
          <p14:tracePt t="5278" x="2851150" y="504825"/>
          <p14:tracePt t="5295" x="2876550" y="517525"/>
          <p14:tracePt t="5312" x="2892425" y="527050"/>
          <p14:tracePt t="5329" x="2908300" y="527050"/>
          <p14:tracePt t="5344" x="2911475" y="527050"/>
          <p14:tracePt t="13323" x="2892425" y="514350"/>
          <p14:tracePt t="13330" x="2873375" y="501650"/>
          <p14:tracePt t="13344" x="2825750" y="488950"/>
          <p14:tracePt t="13360" x="2781300" y="476250"/>
          <p14:tracePt t="13377" x="2749550" y="457200"/>
          <p14:tracePt t="13393" x="2701925" y="438150"/>
          <p14:tracePt t="13410" x="2657475" y="425450"/>
          <p14:tracePt t="13443" x="2501900" y="384175"/>
          <p14:tracePt t="13477" x="2413000" y="384175"/>
          <p14:tracePt t="13479" x="2400300" y="384175"/>
          <p14:tracePt t="13493" x="2371725" y="384175"/>
          <p14:tracePt t="13510" x="2362200" y="384175"/>
          <p14:tracePt t="13527" x="2352675" y="384175"/>
          <p14:tracePt t="13543" x="2330450" y="403225"/>
          <p14:tracePt t="13560" x="2320925" y="406400"/>
          <p14:tracePt t="13577" x="2311400" y="412750"/>
          <p14:tracePt t="13593" x="2301875" y="415925"/>
          <p14:tracePt t="13610" x="2301875" y="425450"/>
          <p14:tracePt t="13627" x="2301875" y="431800"/>
          <p14:tracePt t="13666" x="2301875" y="434975"/>
          <p14:tracePt t="13680" x="2301875" y="441325"/>
          <p14:tracePt t="13715" x="2301875" y="450850"/>
          <p14:tracePt t="13736" x="2301875" y="457200"/>
          <p14:tracePt t="13751" x="2301875" y="460375"/>
          <p14:tracePt t="13993" x="2308225" y="466725"/>
          <p14:tracePt t="14000" x="2311400" y="466725"/>
          <p14:tracePt t="14010" x="2317750" y="469900"/>
          <p14:tracePt t="14027" x="2333625" y="476250"/>
          <p14:tracePt t="14044" x="2359025" y="492125"/>
          <p14:tracePt t="14061" x="2390775" y="504825"/>
          <p14:tracePt t="14078" x="2419350" y="520700"/>
          <p14:tracePt t="14094" x="2435225" y="536575"/>
          <p14:tracePt t="14111" x="2460625" y="549275"/>
          <p14:tracePt t="14127" x="2470150" y="558800"/>
          <p14:tracePt t="14144" x="2489200" y="574675"/>
          <p14:tracePt t="14160" x="2517775" y="590550"/>
          <p14:tracePt t="14177" x="2543175" y="603250"/>
          <p14:tracePt t="14193" x="2590800" y="622300"/>
          <p14:tracePt t="14211" x="2635250" y="635000"/>
          <p14:tracePt t="14228" x="2686050" y="660400"/>
          <p14:tracePt t="14244" x="2717800" y="669925"/>
          <p14:tracePt t="14260" x="2746375" y="676275"/>
          <p14:tracePt t="14277" x="2768600" y="676275"/>
          <p14:tracePt t="14293" x="2809875" y="682625"/>
          <p14:tracePt t="14310" x="2819400" y="688975"/>
          <p14:tracePt t="14327" x="2835275" y="688975"/>
          <p14:tracePt t="14344" x="2844800" y="688975"/>
          <p14:tracePt t="14361" x="2854325" y="688975"/>
          <p14:tracePt t="14377" x="2857500" y="688975"/>
          <p14:tracePt t="17845" x="2911475" y="688975"/>
          <p14:tracePt t="17852" x="3003550" y="688975"/>
          <p14:tracePt t="17859" x="3095625" y="688975"/>
          <p14:tracePt t="17876" x="3302000" y="663575"/>
          <p14:tracePt t="17894" x="3625850" y="577850"/>
          <p14:tracePt t="17910" x="3835400" y="520700"/>
          <p14:tracePt t="17944" x="4257675" y="419100"/>
          <p14:tracePt t="17977" x="4546600" y="381000"/>
          <p14:tracePt t="17994" x="4711700" y="387350"/>
          <p14:tracePt t="18010" x="4829175" y="412750"/>
          <p14:tracePt t="18027" x="4946650" y="428625"/>
          <p14:tracePt t="18044" x="5080000" y="454025"/>
          <p14:tracePt t="18060" x="5187950" y="469900"/>
          <p14:tracePt t="18077" x="5295900" y="495300"/>
          <p14:tracePt t="18094" x="5461000" y="504825"/>
          <p14:tracePt t="18109" x="5553075" y="504825"/>
          <p14:tracePt t="18126" x="5680075" y="504825"/>
          <p14:tracePt t="18143" x="5842000" y="504825"/>
          <p14:tracePt t="18160" x="5937250" y="482600"/>
          <p14:tracePt t="18177" x="6035675" y="466725"/>
          <p14:tracePt t="18194" x="6191250" y="441325"/>
          <p14:tracePt t="18210" x="6273800" y="425450"/>
          <p14:tracePt t="18227" x="6362700" y="403225"/>
          <p14:tracePt t="18243" x="6483350" y="387350"/>
          <p14:tracePt t="18259" x="6543675" y="387350"/>
          <p14:tracePt t="18277" x="6584950" y="387350"/>
          <p14:tracePt t="18293" x="6623050" y="387350"/>
          <p14:tracePt t="18672" x="6702425" y="387350"/>
          <p14:tracePt t="18679" x="6794500" y="387350"/>
          <p14:tracePt t="18693" x="6997700" y="387350"/>
          <p14:tracePt t="18710" x="7204075" y="387350"/>
          <p14:tracePt t="18727" x="7458075" y="403225"/>
          <p14:tracePt t="18759" x="7962900" y="431800"/>
          <p14:tracePt t="18794" x="8296275" y="447675"/>
          <p14:tracePt t="18811" x="8404225" y="457200"/>
          <p14:tracePt t="18827" x="8496300" y="457200"/>
          <p14:tracePt t="18843" x="8604250" y="473075"/>
          <p14:tracePt t="18859" x="8664575" y="473075"/>
          <p14:tracePt t="18876" x="8724900" y="473075"/>
          <p14:tracePt t="18893" x="8766175" y="473075"/>
          <p14:tracePt t="18910" x="8788400" y="473075"/>
          <p14:tracePt t="18927" x="8797925" y="473075"/>
          <p14:tracePt t="19000" x="8804275" y="473075"/>
          <p14:tracePt t="19008" x="8807450" y="473075"/>
          <p14:tracePt t="19058" x="8813800" y="473075"/>
          <p14:tracePt t="20798" x="8724900" y="447675"/>
          <p14:tracePt t="20805" x="8604250" y="406400"/>
          <p14:tracePt t="20812" x="8461375" y="361950"/>
          <p14:tracePt t="20827" x="7994650" y="295275"/>
          <p14:tracePt t="20845" x="7486650" y="241300"/>
          <p14:tracePt t="20862" x="6734175" y="225425"/>
          <p14:tracePt t="20878" x="6273800" y="263525"/>
          <p14:tracePt t="20911" x="5108575" y="450850"/>
          <p14:tracePt t="20944" x="4413250" y="625475"/>
          <p14:tracePt t="20961" x="4073525" y="774700"/>
          <p14:tracePt t="20977" x="3914775" y="869950"/>
          <p14:tracePt t="20996" x="3717925" y="984250"/>
          <p14:tracePt t="21010" x="3584575" y="1047750"/>
          <p14:tracePt t="21026" x="3470275" y="1108075"/>
          <p14:tracePt t="21043" x="3359150" y="1152525"/>
          <p14:tracePt t="21060" x="3184525" y="1238250"/>
          <p14:tracePt t="21076" x="3063875" y="1301750"/>
          <p14:tracePt t="21093" x="2971800" y="1358900"/>
          <p14:tracePt t="21110" x="2806700" y="1435100"/>
          <p14:tracePt t="21126" x="2708275" y="1470025"/>
          <p14:tracePt t="21143" x="2622550" y="1501775"/>
          <p14:tracePt t="21160" x="2486025" y="1539875"/>
          <p14:tracePt t="21176" x="2400300" y="1555750"/>
          <p14:tracePt t="21194" x="2327275" y="1562100"/>
          <p14:tracePt t="21210" x="2241550" y="1568450"/>
          <p14:tracePt t="21227" x="2197100" y="1574800"/>
          <p14:tracePt t="21243" x="2159000" y="1597025"/>
          <p14:tracePt t="21260" x="2108200" y="1606550"/>
          <p14:tracePt t="21277" x="2085975" y="1612900"/>
          <p14:tracePt t="21293" x="2057400" y="1612900"/>
          <p14:tracePt t="21310" x="2041525" y="1612900"/>
          <p14:tracePt t="21326" x="2032000" y="1619250"/>
          <p14:tracePt t="21343" x="2016125" y="1619250"/>
          <p14:tracePt t="21360" x="2003425" y="1619250"/>
          <p14:tracePt t="21376" x="1993900" y="1619250"/>
          <p14:tracePt t="21393" x="1987550" y="1619250"/>
          <p14:tracePt t="21410" x="1984375" y="1619250"/>
          <p14:tracePt t="21503" x="1984375" y="1616075"/>
          <p14:tracePt t="21509" x="1984375" y="1612900"/>
          <p14:tracePt t="21526" x="1984375" y="1606550"/>
          <p14:tracePt t="21543" x="1984375" y="1597025"/>
          <p14:tracePt t="21560" x="1984375" y="1581150"/>
          <p14:tracePt t="21576" x="1984375" y="1571625"/>
          <p14:tracePt t="21593" x="1984375" y="1562100"/>
          <p14:tracePt t="21609" x="1993900" y="1549400"/>
          <p14:tracePt t="21626" x="2025650" y="1517650"/>
          <p14:tracePt t="21643" x="2089150" y="1489075"/>
          <p14:tracePt t="21660" x="2251075" y="1431925"/>
          <p14:tracePt t="21676" x="2346325" y="1416050"/>
          <p14:tracePt t="21693" x="2454275" y="1397000"/>
          <p14:tracePt t="21710" x="2616200" y="1381125"/>
          <p14:tracePt t="21726" x="2711450" y="1381125"/>
          <p14:tracePt t="21743" x="2771775" y="1381125"/>
          <p14:tracePt t="21760" x="2841625" y="1374775"/>
          <p14:tracePt t="21776" x="2876550" y="1368425"/>
          <p14:tracePt t="21793" x="2930525" y="1355725"/>
          <p14:tracePt t="21810" x="3032125" y="1333500"/>
          <p14:tracePt t="21826" x="3095625" y="1311275"/>
          <p14:tracePt t="21842" x="3159125" y="1311275"/>
          <p14:tracePt t="21859" x="3260725" y="1304925"/>
          <p14:tracePt t="21876" x="3321050" y="1304925"/>
          <p14:tracePt t="21895" x="3406775" y="1298575"/>
          <p14:tracePt t="21910" x="3470275" y="1292225"/>
          <p14:tracePt t="21927" x="3514725" y="1285875"/>
          <p14:tracePt t="21944" x="3594100" y="1279525"/>
          <p14:tracePt t="21960" x="3632200" y="1273175"/>
          <p14:tracePt t="21976" x="3660775" y="1273175"/>
          <p14:tracePt t="21992" x="3676650" y="1273175"/>
          <p14:tracePt t="22009" x="3695700" y="1273175"/>
          <p14:tracePt t="22027" x="3705225" y="1273175"/>
          <p14:tracePt t="22438" x="3721100" y="1266825"/>
          <p14:tracePt t="22446" x="3749675" y="1266825"/>
          <p14:tracePt t="22460" x="3841750" y="1250950"/>
          <p14:tracePt t="22476" x="3946525" y="1244600"/>
          <p14:tracePt t="22493" x="4127500" y="1209675"/>
          <p14:tracePt t="22509" x="4232275" y="1193800"/>
          <p14:tracePt t="22526" x="4318000" y="1184275"/>
          <p14:tracePt t="22559" x="4435475" y="1171575"/>
          <p14:tracePt t="22593" x="4470400" y="1165225"/>
          <p14:tracePt t="22609" x="4483100" y="1162050"/>
          <p14:tracePt t="22626" x="4492625" y="1155700"/>
          <p14:tracePt t="22643" x="4524375" y="1139825"/>
          <p14:tracePt t="22659" x="4540250" y="1133475"/>
          <p14:tracePt t="22676" x="4549775" y="1133475"/>
          <p14:tracePt t="22693" x="4568825" y="1133475"/>
          <p14:tracePt t="22709" x="4578350" y="1133475"/>
          <p14:tracePt t="22727" x="4584700" y="1133475"/>
          <p14:tracePt t="22760" x="4594225" y="1133475"/>
          <p14:tracePt t="22776" x="4610100" y="1133475"/>
          <p14:tracePt t="22793" x="4622800" y="1133475"/>
          <p14:tracePt t="22809" x="4632325" y="1133475"/>
          <p14:tracePt t="22827" x="4641850" y="1133475"/>
          <p14:tracePt t="22907" x="4648200" y="1133475"/>
          <p14:tracePt t="22915" x="4657725" y="1133475"/>
          <p14:tracePt t="22926" x="4664075" y="1133475"/>
          <p14:tracePt t="22943" x="4667250" y="1133475"/>
          <p14:tracePt t="23009" x="4673600" y="1133475"/>
          <p14:tracePt t="23016" x="4676775" y="1133475"/>
          <p14:tracePt t="23026" x="4683125" y="1133475"/>
          <p14:tracePt t="23043" x="4708525" y="1136650"/>
          <p14:tracePt t="23059" x="4733925" y="1155700"/>
          <p14:tracePt t="23076" x="4756150" y="1162050"/>
          <p14:tracePt t="23093" x="4803775" y="1162050"/>
          <p14:tracePt t="23109" x="4832350" y="1162050"/>
          <p14:tracePt t="23126" x="4854575" y="1162050"/>
          <p14:tracePt t="23143" x="4895850" y="1158875"/>
          <p14:tracePt t="23160" x="4918075" y="1158875"/>
          <p14:tracePt t="23176" x="4946650" y="1158875"/>
          <p14:tracePt t="23193" x="4962525" y="1158875"/>
          <p14:tracePt t="23210" x="4972050" y="1158875"/>
          <p14:tracePt t="23227" x="4981575" y="1158875"/>
          <p14:tracePt t="23243" x="4991100" y="1158875"/>
          <p14:tracePt t="24078" x="5016500" y="1158875"/>
          <p14:tracePt t="24085" x="5060950" y="1158875"/>
          <p14:tracePt t="24093" x="5086350" y="1158875"/>
          <p14:tracePt t="24110" x="5146675" y="1158875"/>
          <p14:tracePt t="24127" x="5232400" y="1158875"/>
          <p14:tracePt t="24143" x="5283200" y="1158875"/>
          <p14:tracePt t="24160" x="5327650" y="1158875"/>
          <p14:tracePt t="24192" x="5391150" y="1158875"/>
          <p14:tracePt t="24226" x="5445125" y="1158875"/>
          <p14:tracePt t="24242" x="5454650" y="1158875"/>
          <p14:tracePt t="24259" x="5470525" y="1158875"/>
          <p14:tracePt t="24277" x="5508625" y="1158875"/>
          <p14:tracePt t="24293" x="5530850" y="1165225"/>
          <p14:tracePt t="24309" x="5568950" y="1177925"/>
          <p14:tracePt t="24326" x="5632450" y="1190625"/>
          <p14:tracePt t="24342" x="5686425" y="1190625"/>
          <p14:tracePt t="24360" x="5730875" y="1196975"/>
          <p14:tracePt t="24376" x="5822950" y="1196975"/>
          <p14:tracePt t="24392" x="5883275" y="1196975"/>
          <p14:tracePt t="24410" x="5934075" y="1196975"/>
          <p14:tracePt t="24426" x="5997575" y="1196975"/>
          <p14:tracePt t="24443" x="6042025" y="1196975"/>
          <p14:tracePt t="24460" x="6086475" y="1196975"/>
          <p14:tracePt t="24476" x="6146800" y="1196975"/>
          <p14:tracePt t="24492" x="6184900" y="1196975"/>
          <p14:tracePt t="24510" x="6245225" y="1196975"/>
          <p14:tracePt t="24526" x="6330950" y="1193800"/>
          <p14:tracePt t="24542" x="6375400" y="1187450"/>
          <p14:tracePt t="24559" x="6419850" y="1174750"/>
          <p14:tracePt t="24576" x="6483350" y="1174750"/>
          <p14:tracePt t="24592" x="6521450" y="1174750"/>
          <p14:tracePt t="24609" x="6540500" y="1174750"/>
          <p14:tracePt t="24626" x="6581775" y="1174750"/>
          <p14:tracePt t="24643" x="6604000" y="1174750"/>
          <p14:tracePt t="24659" x="6632575" y="1174750"/>
          <p14:tracePt t="24676" x="6661150" y="1174750"/>
          <p14:tracePt t="24693" x="6677025" y="1174750"/>
          <p14:tracePt t="24709" x="6692900" y="1174750"/>
          <p14:tracePt t="24726" x="6705600" y="1174750"/>
          <p14:tracePt t="24742" x="6715125" y="1174750"/>
          <p14:tracePt t="24759" x="6724650" y="1174750"/>
          <p14:tracePt t="24776" x="6746875" y="1174750"/>
          <p14:tracePt t="24793" x="6756400" y="1174750"/>
          <p14:tracePt t="24810" x="6765925" y="1174750"/>
          <p14:tracePt t="24826" x="6775450" y="1174750"/>
          <p14:tracePt t="24843" x="6784975" y="1174750"/>
          <p14:tracePt t="24859" x="6791325" y="1174750"/>
          <p14:tracePt t="24969" x="6794500" y="1174750"/>
          <p14:tracePt t="28106" x="6800850" y="1174750"/>
          <p14:tracePt t="28128" x="6804025" y="1174750"/>
          <p14:tracePt t="28142" x="6810375" y="1174750"/>
          <p14:tracePt t="28150" x="6813550" y="1174750"/>
          <p14:tracePt t="28159" x="6829425" y="1174750"/>
          <p14:tracePt t="28177" x="6870700" y="1174750"/>
          <p14:tracePt t="28192" x="6931025" y="1174750"/>
          <p14:tracePt t="28226" x="7124700" y="1200150"/>
          <p14:tracePt t="28259" x="7308850" y="1250950"/>
          <p14:tracePt t="28277" x="7410450" y="1273175"/>
          <p14:tracePt t="28292" x="7461250" y="1273175"/>
          <p14:tracePt t="28310" x="7553325" y="1279525"/>
          <p14:tracePt t="28327" x="7639050" y="1279525"/>
          <p14:tracePt t="28343" x="7699375" y="1285875"/>
          <p14:tracePt t="28359" x="7737475" y="1285875"/>
          <p14:tracePt t="28376" x="7797800" y="1285875"/>
          <p14:tracePt t="28392" x="7842250" y="1285875"/>
          <p14:tracePt t="28409" x="7880350" y="1285875"/>
          <p14:tracePt t="28427" x="7905750" y="1285875"/>
          <p14:tracePt t="28443" x="7921625" y="1285875"/>
          <p14:tracePt t="28460" x="7937500" y="1285875"/>
          <p14:tracePt t="28477" x="7950200" y="1285875"/>
          <p14:tracePt t="28493" x="7959725" y="1285875"/>
          <p14:tracePt t="28509" x="7966075" y="1285875"/>
          <p14:tracePt t="28878" x="7953375" y="1279525"/>
          <p14:tracePt t="28886" x="7940675" y="1273175"/>
          <p14:tracePt t="28893" x="7927975" y="1266825"/>
          <p14:tracePt t="28910" x="7905750" y="1254125"/>
          <p14:tracePt t="28926" x="7854950" y="1231900"/>
          <p14:tracePt t="28958" x="7718425" y="1155700"/>
          <p14:tracePt t="28992" x="7375525" y="965200"/>
          <p14:tracePt t="29011" x="7137400" y="863600"/>
          <p14:tracePt t="29028" x="6994525" y="819150"/>
          <p14:tracePt t="29043" x="6842125" y="800100"/>
          <p14:tracePt t="29059" x="6724650" y="774700"/>
          <p14:tracePt t="29075" x="6572250" y="768350"/>
          <p14:tracePt t="29092" x="6454775" y="768350"/>
          <p14:tracePt t="29109" x="6296025" y="758825"/>
          <p14:tracePt t="29125" x="6051550" y="739775"/>
          <p14:tracePt t="29142" x="5857875" y="730250"/>
          <p14:tracePt t="29159" x="5686425" y="730250"/>
          <p14:tracePt t="29175" x="5413375" y="730250"/>
          <p14:tracePt t="29192" x="5254625" y="736600"/>
          <p14:tracePt t="29210" x="5000625" y="755650"/>
          <p14:tracePt t="29225" x="4816475" y="774700"/>
          <p14:tracePt t="29242" x="4641850" y="800100"/>
          <p14:tracePt t="29259" x="4467225" y="838200"/>
          <p14:tracePt t="29275" x="4264025" y="898525"/>
          <p14:tracePt t="29293" x="4143375" y="933450"/>
          <p14:tracePt t="29310" x="4032250" y="968375"/>
          <p14:tracePt t="29313" x="3971925" y="993775"/>
          <p14:tracePt t="29326" x="3886200" y="1016000"/>
          <p14:tracePt t="29342" x="3800475" y="1031875"/>
          <p14:tracePt t="29359" x="3683000" y="1050925"/>
          <p14:tracePt t="29375" x="3536950" y="1082675"/>
          <p14:tracePt t="29393" x="3463925" y="1095375"/>
          <p14:tracePt t="29410" x="3381375" y="1117600"/>
          <p14:tracePt t="29426" x="3349625" y="1136650"/>
          <p14:tracePt t="29443" x="3305175" y="1149350"/>
          <p14:tracePt t="29460" x="3222625" y="1168400"/>
          <p14:tracePt t="29475" x="3159125" y="1181100"/>
          <p14:tracePt t="29492" x="3108325" y="1196975"/>
          <p14:tracePt t="29509" x="3060700" y="1209675"/>
          <p14:tracePt t="29525" x="2997200" y="1228725"/>
          <p14:tracePt t="29542" x="2952750" y="1241425"/>
          <p14:tracePt t="29560" x="2889250" y="1266825"/>
          <p14:tracePt t="29575" x="2851150" y="1279525"/>
          <p14:tracePt t="29592" x="2819400" y="1292225"/>
          <p14:tracePt t="29608" x="2781300" y="1301750"/>
          <p14:tracePt t="29626" x="2730500" y="1327150"/>
          <p14:tracePt t="29642" x="2708275" y="1339850"/>
          <p14:tracePt t="29659" x="2667000" y="1358900"/>
          <p14:tracePt t="29675" x="2641600" y="1374775"/>
          <p14:tracePt t="29693" x="2619375" y="1387475"/>
          <p14:tracePt t="29711" x="2574925" y="1406525"/>
          <p14:tracePt t="29726" x="2546350" y="1419225"/>
          <p14:tracePt t="29743" x="2520950" y="1435100"/>
          <p14:tracePt t="29759" x="2479675" y="1454150"/>
          <p14:tracePt t="29775" x="2470150" y="1463675"/>
          <p14:tracePt t="29792" x="2460625" y="1473200"/>
          <p14:tracePt t="29810" x="2444750" y="1492250"/>
          <p14:tracePt t="29826" x="2428875" y="1504950"/>
          <p14:tracePt t="29843" x="2419350" y="1514475"/>
          <p14:tracePt t="29860" x="2406650" y="1517650"/>
          <p14:tracePt t="29876" x="2393950" y="1524000"/>
          <p14:tracePt t="29892" x="2381250" y="1524000"/>
          <p14:tracePt t="29909" x="2365375" y="1539875"/>
          <p14:tracePt t="29975" x="2359025" y="1539875"/>
          <p14:tracePt t="30609" x="2413000" y="1527175"/>
          <p14:tracePt t="30616" x="2470150" y="1520825"/>
          <p14:tracePt t="30625" x="2540000" y="1511300"/>
          <p14:tracePt t="30642" x="2647950" y="1501775"/>
          <p14:tracePt t="30659" x="2755900" y="1495425"/>
          <p14:tracePt t="30676" x="2838450" y="1485900"/>
          <p14:tracePt t="30710" x="3140075" y="1470025"/>
          <p14:tracePt t="30742" x="3359150" y="1470025"/>
          <p14:tracePt t="30758" x="3467100" y="1470025"/>
          <p14:tracePt t="30775" x="3517900" y="1470025"/>
          <p14:tracePt t="30792" x="3552825" y="1470025"/>
          <p14:tracePt t="30809" x="3616325" y="1470025"/>
          <p14:tracePt t="30826" x="3660775" y="1470025"/>
          <p14:tracePt t="30844" x="3721100" y="1470025"/>
          <p14:tracePt t="30859" x="3765550" y="1470025"/>
          <p14:tracePt t="30875" x="3803650" y="1470025"/>
          <p14:tracePt t="30891" x="3825875" y="1470025"/>
          <p14:tracePt t="30908" x="3857625" y="1470025"/>
          <p14:tracePt t="30925" x="3873500" y="1470025"/>
          <p14:tracePt t="30941" x="3883025" y="1470025"/>
          <p14:tracePt t="30959" x="3908425" y="1473200"/>
          <p14:tracePt t="30975" x="3940175" y="1479550"/>
          <p14:tracePt t="30993" x="3994150" y="1479550"/>
          <p14:tracePt t="31009" x="4032250" y="1485900"/>
          <p14:tracePt t="31026" x="4083050" y="1485900"/>
          <p14:tracePt t="31042" x="4133850" y="1485900"/>
          <p14:tracePt t="31058" x="4197350" y="1485900"/>
          <p14:tracePt t="31075" x="4254500" y="1485900"/>
          <p14:tracePt t="31093" x="4349750" y="1485900"/>
          <p14:tracePt t="31109" x="4413250" y="1485900"/>
          <p14:tracePt t="31125" x="4470400" y="1485900"/>
          <p14:tracePt t="31143" x="4556125" y="1485900"/>
          <p14:tracePt t="31159" x="4600575" y="1485900"/>
          <p14:tracePt t="31175" x="4660900" y="1485900"/>
          <p14:tracePt t="31192" x="4740275" y="1485900"/>
          <p14:tracePt t="31209" x="4791075" y="1485900"/>
          <p14:tracePt t="31226" x="4826000" y="1485900"/>
          <p14:tracePt t="31243" x="4905375" y="1485900"/>
          <p14:tracePt t="31259" x="4940300" y="1485900"/>
          <p14:tracePt t="31276" x="4984750" y="1485900"/>
          <p14:tracePt t="31292" x="5041900" y="1485900"/>
          <p14:tracePt t="31308" x="5057775" y="1489075"/>
          <p14:tracePt t="31325" x="5067300" y="1489075"/>
          <p14:tracePt t="31342" x="5086350" y="1489075"/>
          <p14:tracePt t="31358" x="5092700" y="1489075"/>
          <p14:tracePt t="32706" x="5162550" y="1498600"/>
          <p14:tracePt t="32714" x="5276850" y="1498600"/>
          <p14:tracePt t="32727" x="5514975" y="1508125"/>
          <p14:tracePt t="32743" x="5822950" y="1498600"/>
          <p14:tracePt t="32760" x="6159500" y="1489075"/>
          <p14:tracePt t="32777" x="6680200" y="1476375"/>
          <p14:tracePt t="32809" x="7112000" y="1476375"/>
          <p14:tracePt t="32843" x="7439025" y="1508125"/>
          <p14:tracePt t="32859" x="7534275" y="1514475"/>
          <p14:tracePt t="32876" x="7629525" y="1520825"/>
          <p14:tracePt t="32892" x="7667625" y="1520825"/>
          <p14:tracePt t="32909" x="7712075" y="1520825"/>
          <p14:tracePt t="32926" x="7759700" y="1520825"/>
          <p14:tracePt t="32942" x="7781925" y="1527175"/>
          <p14:tracePt t="32958" x="7791450" y="1527175"/>
          <p14:tracePt t="32975" x="7810500" y="1527175"/>
          <p14:tracePt t="32992" x="7816850" y="1527175"/>
          <p14:tracePt t="33041" x="7820025" y="1527175"/>
          <p14:tracePt t="33047" x="7826375" y="1527175"/>
          <p14:tracePt t="33058" x="7829550" y="1527175"/>
          <p14:tracePt t="33075" x="7835900" y="1530350"/>
          <p14:tracePt t="33091" x="7845425" y="1530350"/>
          <p14:tracePt t="33109" x="7861300" y="1530350"/>
          <p14:tracePt t="33125" x="7870825" y="1530350"/>
          <p14:tracePt t="33159" x="7870825" y="1536700"/>
          <p14:tracePt t="33434" x="7867650" y="1539875"/>
          <p14:tracePt t="33442" x="7864475" y="1539875"/>
          <p14:tracePt t="33459" x="7829550" y="1546225"/>
          <p14:tracePt t="33476" x="7689850" y="1546225"/>
          <p14:tracePt t="33492" x="7550150" y="1533525"/>
          <p14:tracePt t="33509" x="7410450" y="1524000"/>
          <p14:tracePt t="33525" x="7226300" y="1514475"/>
          <p14:tracePt t="33541" x="7086600" y="1504950"/>
          <p14:tracePt t="33558" x="6962775" y="1504950"/>
          <p14:tracePt t="33575" x="6708775" y="1498600"/>
          <p14:tracePt t="33592" x="6527800" y="1498600"/>
          <p14:tracePt t="33608" x="6321425" y="1498600"/>
          <p14:tracePt t="33625" x="6048375" y="1511300"/>
          <p14:tracePt t="33643" x="5908675" y="1530350"/>
          <p14:tracePt t="33659" x="5791200" y="1536700"/>
          <p14:tracePt t="33675" x="5591175" y="1571625"/>
          <p14:tracePt t="33691" x="5438775" y="1590675"/>
          <p14:tracePt t="33709" x="5276850" y="1609725"/>
          <p14:tracePt t="33725" x="5102225" y="1635125"/>
          <p14:tracePt t="33742" x="4991100" y="1660525"/>
          <p14:tracePt t="33759" x="4886325" y="1676400"/>
          <p14:tracePt t="33775" x="4775200" y="1692275"/>
          <p14:tracePt t="33792" x="4714875" y="1698625"/>
          <p14:tracePt t="33809" x="4670425" y="1704975"/>
          <p14:tracePt t="33825" x="4619625" y="1717675"/>
          <p14:tracePt t="33842" x="4603750" y="1717675"/>
          <p14:tracePt t="33858" x="4600575" y="1717675"/>
          <p14:tracePt t="34146" x="4559300" y="1714500"/>
          <p14:tracePt t="34153" x="4502150" y="1704975"/>
          <p14:tracePt t="34159" x="4432300" y="1695450"/>
          <p14:tracePt t="34175" x="4305300" y="1689100"/>
          <p14:tracePt t="34191" x="4200525" y="1689100"/>
          <p14:tracePt t="34209" x="4003675" y="1689100"/>
          <p14:tracePt t="34225" x="3863975" y="1692275"/>
          <p14:tracePt t="34241" x="3724275" y="1711325"/>
          <p14:tracePt t="34258" x="3536950" y="1736725"/>
          <p14:tracePt t="34275" x="3429000" y="1752600"/>
          <p14:tracePt t="34291" x="3324225" y="1768475"/>
          <p14:tracePt t="34309" x="3200400" y="1800225"/>
          <p14:tracePt t="34325" x="3114675" y="1816100"/>
          <p14:tracePt t="34342" x="3051175" y="1828800"/>
          <p14:tracePt t="34359" x="2974975" y="1851025"/>
          <p14:tracePt t="34376" x="2936875" y="1866900"/>
          <p14:tracePt t="34392" x="2914650" y="1879600"/>
          <p14:tracePt t="34408" x="2876550" y="1895475"/>
          <p14:tracePt t="34425" x="2863850" y="1901825"/>
          <p14:tracePt t="34441" x="2832100" y="1901825"/>
          <p14:tracePt t="34458" x="2797175" y="1927225"/>
          <p14:tracePt t="34475" x="2759075" y="1939925"/>
          <p14:tracePt t="34491" x="2730500" y="1949450"/>
          <p14:tracePt t="34509" x="2686050" y="1968500"/>
          <p14:tracePt t="34525" x="2657475" y="1974850"/>
          <p14:tracePt t="34542" x="2635250" y="1987550"/>
          <p14:tracePt t="34558" x="2587625" y="1987550"/>
          <p14:tracePt t="34574" x="2555875" y="1987550"/>
          <p14:tracePt t="34591" x="2527300" y="1987550"/>
          <p14:tracePt t="34609" x="2495550" y="1987550"/>
          <p14:tracePt t="34625" x="2473325" y="1987550"/>
          <p14:tracePt t="34642" x="2463800" y="1987550"/>
          <p14:tracePt t="34658" x="2447925" y="1987550"/>
          <p14:tracePt t="34675" x="2432050" y="1987550"/>
          <p14:tracePt t="34691" x="2422525" y="1987550"/>
          <p14:tracePt t="34708" x="2413000" y="1987550"/>
          <p14:tracePt t="34725" x="2403475" y="1987550"/>
          <p14:tracePt t="35573" x="2422525" y="1984375"/>
          <p14:tracePt t="35581" x="2447925" y="1978025"/>
          <p14:tracePt t="35591" x="2486025" y="1968500"/>
          <p14:tracePt t="35609" x="2565400" y="1955800"/>
          <p14:tracePt t="35625" x="2609850" y="1949450"/>
          <p14:tracePt t="35642" x="2695575" y="1943100"/>
          <p14:tracePt t="35674" x="2870200" y="1936750"/>
          <p14:tracePt t="35709" x="3048000" y="1939925"/>
          <p14:tracePt t="35725" x="3086100" y="1939925"/>
          <p14:tracePt t="35742" x="3124200" y="1939925"/>
          <p14:tracePt t="35759" x="3140075" y="1939925"/>
          <p14:tracePt t="35774" x="3155950" y="1939925"/>
          <p14:tracePt t="35791" x="3178175" y="1939925"/>
          <p14:tracePt t="35808" x="3194050" y="1939925"/>
          <p14:tracePt t="35825" x="3206750" y="1939925"/>
          <p14:tracePt t="35842" x="3222625" y="1939925"/>
          <p14:tracePt t="35858" x="3225800" y="1939925"/>
          <p14:tracePt t="35950" x="3219450" y="1939925"/>
          <p14:tracePt t="35957" x="3216275" y="1939925"/>
          <p14:tracePt t="35964" x="3209925" y="1939925"/>
          <p14:tracePt t="35975" x="3200400" y="1939925"/>
          <p14:tracePt t="35992" x="3184525" y="1927225"/>
          <p14:tracePt t="36008" x="3175000" y="1924050"/>
          <p14:tracePt t="36025" x="3165475" y="1924050"/>
          <p14:tracePt t="36042" x="3146425" y="1924050"/>
          <p14:tracePt t="36059" x="3136900" y="1924050"/>
          <p14:tracePt t="36075" x="3127375" y="1924050"/>
          <p14:tracePt t="36114" x="3133725" y="1924050"/>
          <p14:tracePt t="36125" x="3149600" y="1924050"/>
          <p14:tracePt t="36142" x="3228975" y="1924050"/>
          <p14:tracePt t="36158" x="3279775" y="1924050"/>
          <p14:tracePt t="36175" x="3340100" y="1924050"/>
          <p14:tracePt t="36192" x="3432175" y="1924050"/>
          <p14:tracePt t="36208" x="3505200" y="1927225"/>
          <p14:tracePt t="36224" x="3581400" y="1949450"/>
          <p14:tracePt t="36242" x="3679825" y="1962150"/>
          <p14:tracePt t="36258" x="3749675" y="1962150"/>
          <p14:tracePt t="36275" x="3835400" y="1971675"/>
          <p14:tracePt t="36292" x="3930650" y="1978025"/>
          <p14:tracePt t="36308" x="3981450" y="1978025"/>
          <p14:tracePt t="36325" x="4025900" y="1978025"/>
          <p14:tracePt t="36341" x="4073525" y="1978025"/>
          <p14:tracePt t="36358" x="4095750" y="1978025"/>
          <p14:tracePt t="36375" x="4140200" y="1978025"/>
          <p14:tracePt t="36391" x="4194175" y="1978025"/>
          <p14:tracePt t="36408" x="4248150" y="1978025"/>
          <p14:tracePt t="36425" x="4305300" y="1978025"/>
          <p14:tracePt t="36428" x="4330700" y="1978025"/>
          <p14:tracePt t="36441" x="4391025" y="1978025"/>
          <p14:tracePt t="36458" x="4464050" y="1978025"/>
          <p14:tracePt t="36475" x="4521200" y="1978025"/>
          <p14:tracePt t="36492" x="4610100" y="1974850"/>
          <p14:tracePt t="36508" x="4664075" y="1968500"/>
          <p14:tracePt t="36525" x="4708525" y="1962150"/>
          <p14:tracePt t="36542" x="4768850" y="1962150"/>
          <p14:tracePt t="36558" x="4800600" y="1962150"/>
          <p14:tracePt t="36574" x="4829175" y="1962150"/>
          <p14:tracePt t="36591" x="4860925" y="1962150"/>
          <p14:tracePt t="36608" x="4870450" y="1962150"/>
          <p14:tracePt t="36625" x="4886325" y="1962150"/>
          <p14:tracePt t="36642" x="4895850" y="1962150"/>
          <p14:tracePt t="37283" x="4902200" y="1962150"/>
          <p14:tracePt t="37377" x="4905375" y="1955800"/>
          <p14:tracePt t="37387" x="4905375" y="1949450"/>
          <p14:tracePt t="37398" x="4905375" y="1936750"/>
          <p14:tracePt t="40229" x="4962525" y="1920875"/>
          <p14:tracePt t="40236" x="5054600" y="1901825"/>
          <p14:tracePt t="40243" x="5146675" y="1885950"/>
          <p14:tracePt t="40257" x="5356225" y="1847850"/>
          <p14:tracePt t="40274" x="5518150" y="1828800"/>
          <p14:tracePt t="40292" x="5667375" y="1809750"/>
          <p14:tracePt t="40324" x="5908675" y="1781175"/>
          <p14:tracePt t="40358" x="6175375" y="1762125"/>
          <p14:tracePt t="40374" x="6292850" y="1762125"/>
          <p14:tracePt t="40391" x="6384925" y="1762125"/>
          <p14:tracePt t="40408" x="6492875" y="1762125"/>
          <p14:tracePt t="40425" x="6553200" y="1762125"/>
          <p14:tracePt t="40441" x="6597650" y="1774825"/>
          <p14:tracePt t="40458" x="6645275" y="1781175"/>
          <p14:tracePt t="40475" x="6661150" y="1781175"/>
          <p14:tracePt t="40491" x="6670675" y="1784350"/>
          <p14:tracePt t="40507" x="6689725" y="1790700"/>
          <p14:tracePt t="40524" x="6702425" y="1800225"/>
          <p14:tracePt t="40540" x="6705600" y="1803400"/>
          <p14:tracePt t="40558" x="6705600" y="1812925"/>
          <p14:tracePt t="40574" x="6705600" y="1825625"/>
          <p14:tracePt t="40591" x="6705600" y="1835150"/>
          <p14:tracePt t="40608" x="6699250" y="1844675"/>
          <p14:tracePt t="40624" x="6683375" y="1854200"/>
          <p14:tracePt t="40641" x="6667500" y="1854200"/>
          <p14:tracePt t="40658" x="6619875" y="1854200"/>
          <p14:tracePt t="40674" x="6584950" y="1854200"/>
          <p14:tracePt t="40692" x="6521450" y="1851025"/>
          <p14:tracePt t="40708" x="6448425" y="1838325"/>
          <p14:tracePt t="40724" x="6330950" y="1809750"/>
          <p14:tracePt t="40742" x="6115050" y="1749425"/>
          <p14:tracePt t="40758" x="5962650" y="1720850"/>
          <p14:tracePt t="40774" x="5845175" y="1695450"/>
          <p14:tracePt t="40791" x="5724525" y="1682750"/>
          <p14:tracePt t="40807" x="5680075" y="1682750"/>
          <p14:tracePt t="40825" x="5629275" y="1682750"/>
          <p14:tracePt t="40842" x="5549900" y="1673225"/>
          <p14:tracePt t="40858" x="5495925" y="1666875"/>
          <p14:tracePt t="40875" x="5451475" y="1660525"/>
          <p14:tracePt t="40891" x="5416550" y="1660525"/>
          <p14:tracePt t="40907" x="5400675" y="1660525"/>
          <p14:tracePt t="40924" x="5391150" y="1660525"/>
          <p14:tracePt t="40941" x="5378450" y="1660525"/>
          <p14:tracePt t="40957" x="5368925" y="1660525"/>
          <p14:tracePt t="40974" x="5353050" y="1660525"/>
          <p14:tracePt t="40991" x="5337175" y="1660525"/>
          <p14:tracePt t="41008" x="5327650" y="1660525"/>
          <p14:tracePt t="41025" x="5318125" y="1660525"/>
          <p14:tracePt t="41041" x="5308600" y="1666875"/>
          <p14:tracePt t="41057" x="5302250" y="1673225"/>
          <p14:tracePt t="41074" x="5302250" y="1682750"/>
          <p14:tracePt t="41091" x="5302250" y="1701800"/>
          <p14:tracePt t="41107" x="5302250" y="1711325"/>
          <p14:tracePt t="41124" x="5302250" y="1720850"/>
          <p14:tracePt t="41141" x="5302250" y="1736725"/>
          <p14:tracePt t="41157" x="5302250" y="1752600"/>
          <p14:tracePt t="41174" x="5302250" y="1762125"/>
          <p14:tracePt t="41190" x="5340350" y="1790700"/>
          <p14:tracePt t="41207" x="5407025" y="1819275"/>
          <p14:tracePt t="41224" x="5495925" y="1851025"/>
          <p14:tracePt t="41240" x="5654675" y="1911350"/>
          <p14:tracePt t="41257" x="5765800" y="1952625"/>
          <p14:tracePt t="41274" x="5895975" y="1968500"/>
          <p14:tracePt t="41291" x="6061075" y="1993900"/>
          <p14:tracePt t="41307" x="6188075" y="1993900"/>
          <p14:tracePt t="41325" x="6292850" y="1993900"/>
          <p14:tracePt t="41342" x="6442075" y="1993900"/>
          <p14:tracePt t="41358" x="6524625" y="1993900"/>
          <p14:tracePt t="41375" x="6600825" y="1984375"/>
          <p14:tracePt t="41391" x="6711950" y="1962150"/>
          <p14:tracePt t="41408" x="6775450" y="1939925"/>
          <p14:tracePt t="41424" x="6838950" y="1924050"/>
          <p14:tracePt t="41441" x="6940550" y="1905000"/>
          <p14:tracePt t="41457" x="7013575" y="1905000"/>
          <p14:tracePt t="41474" x="7073900" y="1905000"/>
          <p14:tracePt t="41491" x="7134225" y="1905000"/>
          <p14:tracePt t="41507" x="7156450" y="1905000"/>
          <p14:tracePt t="41524" x="7172325" y="1905000"/>
          <p14:tracePt t="41541" x="7188200" y="1905000"/>
          <p14:tracePt t="41557" x="7197725" y="1905000"/>
          <p14:tracePt t="41575" x="7200900" y="1905000"/>
          <p14:tracePt t="44338" x="7232650" y="1898650"/>
          <p14:tracePt t="44346" x="7280275" y="1889125"/>
          <p14:tracePt t="44358" x="7356475" y="1876425"/>
          <p14:tracePt t="44375" x="7416800" y="1866900"/>
          <p14:tracePt t="44392" x="7461250" y="1866900"/>
          <p14:tracePt t="44408" x="7531100" y="1860550"/>
          <p14:tracePt t="44441" x="7616825" y="1860550"/>
          <p14:tracePt t="44473" x="7708900" y="1860550"/>
          <p14:tracePt t="44491" x="7753350" y="1860550"/>
          <p14:tracePt t="44508" x="7816850" y="1863725"/>
          <p14:tracePt t="44525" x="7867650" y="1863725"/>
          <p14:tracePt t="44541" x="7921625" y="1870075"/>
          <p14:tracePt t="44558" x="7981950" y="1870075"/>
          <p14:tracePt t="44574" x="8004175" y="1870075"/>
          <p14:tracePt t="44590" x="8013700" y="1870075"/>
          <p14:tracePt t="44607" x="8029575" y="1870075"/>
          <p14:tracePt t="44624" x="8045450" y="1876425"/>
          <p14:tracePt t="44640" x="8054975" y="1876425"/>
          <p14:tracePt t="44708" x="8051800" y="1876425"/>
          <p14:tracePt t="44715" x="8048625" y="1876425"/>
          <p14:tracePt t="44724" x="8042275" y="1873250"/>
          <p14:tracePt t="44740" x="7991475" y="1854200"/>
          <p14:tracePt t="44757" x="7864475" y="1797050"/>
          <p14:tracePt t="44774" x="7775575" y="1774825"/>
          <p14:tracePt t="44790" x="7680325" y="1749425"/>
          <p14:tracePt t="44807" x="7505700" y="1739900"/>
          <p14:tracePt t="44824" x="7356475" y="1746250"/>
          <p14:tracePt t="44840" x="7181850" y="1774825"/>
          <p14:tracePt t="44857" x="6950075" y="1800225"/>
          <p14:tracePt t="44874" x="6784975" y="1828800"/>
          <p14:tracePt t="44891" x="6632575" y="1863725"/>
          <p14:tracePt t="44908" x="6400800" y="1911350"/>
          <p14:tracePt t="44924" x="6203950" y="1946275"/>
          <p14:tracePt t="44941" x="5994400" y="1974850"/>
          <p14:tracePt t="44958" x="5664200" y="2022475"/>
          <p14:tracePt t="44974" x="5489575" y="2041525"/>
          <p14:tracePt t="44991" x="5327650" y="2060575"/>
          <p14:tracePt t="45008" x="5143500" y="2066925"/>
          <p14:tracePt t="45024" x="5060950" y="2066925"/>
          <p14:tracePt t="45041" x="5006975" y="2066925"/>
          <p14:tracePt t="45058" x="4981575" y="2047875"/>
          <p14:tracePt t="45285" x="4918075" y="2006600"/>
          <p14:tracePt t="45292" x="4806950" y="1936750"/>
          <p14:tracePt t="45307" x="4552950" y="1831975"/>
          <p14:tracePt t="45325" x="4352925" y="1774825"/>
          <p14:tracePt t="45342" x="4051300" y="1708150"/>
          <p14:tracePt t="45357" x="3879850" y="1689100"/>
          <p14:tracePt t="45374" x="3695700" y="1670050"/>
          <p14:tracePt t="45391" x="3441700" y="1635125"/>
          <p14:tracePt t="45408" x="3244850" y="1616075"/>
          <p14:tracePt t="45424" x="3086100" y="1616075"/>
          <p14:tracePt t="45441" x="2857500" y="1616075"/>
          <p14:tracePt t="45457" x="2717800" y="1616075"/>
          <p14:tracePt t="45474" x="2635250" y="1609725"/>
          <p14:tracePt t="45493" x="2527300" y="1609725"/>
          <p14:tracePt t="45508" x="2460625" y="1609725"/>
          <p14:tracePt t="45524" x="2390775" y="1609725"/>
          <p14:tracePt t="45528" x="2355850" y="1609725"/>
          <p14:tracePt t="45541" x="2295525" y="1609725"/>
          <p14:tracePt t="45557" x="2235200" y="1609725"/>
          <p14:tracePt t="45574" x="2197100" y="1619250"/>
          <p14:tracePt t="45591" x="2127250" y="1638300"/>
          <p14:tracePt t="45607" x="2073275" y="1657350"/>
          <p14:tracePt t="45623" x="2025650" y="1670050"/>
          <p14:tracePt t="45641" x="1962150" y="1695450"/>
          <p14:tracePt t="45657" x="1930400" y="1720850"/>
          <p14:tracePt t="45674" x="1892300" y="1749425"/>
          <p14:tracePt t="45691" x="1841500" y="1793875"/>
          <p14:tracePt t="45707" x="1816100" y="1819275"/>
          <p14:tracePt t="45724" x="1784350" y="1851025"/>
          <p14:tracePt t="45741" x="1749425" y="1866900"/>
          <p14:tracePt t="45757" x="1717675" y="1879600"/>
          <p14:tracePt t="45774" x="1701800" y="1889125"/>
          <p14:tracePt t="45791" x="1660525" y="1927225"/>
          <p14:tracePt t="45807" x="1635125" y="1958975"/>
          <p14:tracePt t="45823" x="1603375" y="1981200"/>
          <p14:tracePt t="45841" x="1565275" y="2025650"/>
          <p14:tracePt t="45857" x="1533525" y="2051050"/>
          <p14:tracePt t="45874" x="1520825" y="2082800"/>
          <p14:tracePt t="45891" x="1504950" y="2101850"/>
          <p14:tracePt t="45907" x="1495425" y="2114550"/>
          <p14:tracePt t="45924" x="1479550" y="2124075"/>
          <p14:tracePt t="45940" x="1466850" y="2143125"/>
          <p14:tracePt t="45957" x="1457325" y="2152650"/>
          <p14:tracePt t="45974" x="1447800" y="2162175"/>
          <p14:tracePt t="45990" x="1425575" y="2184400"/>
          <p14:tracePt t="46007" x="1419225" y="2193925"/>
          <p14:tracePt t="46023" x="1419225" y="2203450"/>
          <p14:tracePt t="46040" x="1419225" y="2219325"/>
          <p14:tracePt t="46057" x="1419225" y="2235200"/>
          <p14:tracePt t="46074" x="1419225" y="2244725"/>
          <p14:tracePt t="46090" x="1431925" y="2257425"/>
          <p14:tracePt t="46107" x="1447800" y="2266950"/>
          <p14:tracePt t="46124" x="1457325" y="2282825"/>
          <p14:tracePt t="46140" x="1498600" y="2289175"/>
          <p14:tracePt t="46157" x="1520825" y="2295525"/>
          <p14:tracePt t="46174" x="1543050" y="2295525"/>
          <p14:tracePt t="46191" x="1571625" y="2301875"/>
          <p14:tracePt t="46207" x="1581150" y="2301875"/>
          <p14:tracePt t="46224" x="1590675" y="2308225"/>
          <p14:tracePt t="46241" x="1612900" y="2308225"/>
          <p14:tracePt t="46257" x="1622425" y="2311400"/>
          <p14:tracePt t="46691" x="1625600" y="2311400"/>
          <p14:tracePt t="46705" x="1631950" y="2311400"/>
          <p14:tracePt t="47623" x="1635125" y="2311400"/>
          <p14:tracePt t="47630" x="1647825" y="2311400"/>
          <p14:tracePt t="47639" x="1663700" y="2305050"/>
          <p14:tracePt t="47656" x="1701800" y="2292350"/>
          <p14:tracePt t="47673" x="1784350" y="2263775"/>
          <p14:tracePt t="47706" x="1911350" y="2235200"/>
          <p14:tracePt t="47740" x="2003425" y="2216150"/>
          <p14:tracePt t="47757" x="2025650" y="2216150"/>
          <p14:tracePt t="47774" x="2066925" y="2216150"/>
          <p14:tracePt t="47790" x="2089150" y="2203450"/>
          <p14:tracePt t="47807" x="2133600" y="2197100"/>
          <p14:tracePt t="47823" x="2203450" y="2190750"/>
          <p14:tracePt t="47840" x="2263775" y="2190750"/>
          <p14:tracePt t="47857" x="2346325" y="2190750"/>
          <p14:tracePt t="47873" x="2498725" y="2197100"/>
          <p14:tracePt t="47890" x="2581275" y="2203450"/>
          <p14:tracePt t="47907" x="2657475" y="2225675"/>
          <p14:tracePt t="47923" x="2835275" y="2241550"/>
          <p14:tracePt t="47941" x="2974975" y="2251075"/>
          <p14:tracePt t="47957" x="3124200" y="2260600"/>
          <p14:tracePt t="47974" x="3444875" y="2289175"/>
          <p14:tracePt t="47990" x="3638550" y="2314575"/>
          <p14:tracePt t="48007" x="3857625" y="2333625"/>
          <p14:tracePt t="48023" x="4168775" y="2381250"/>
          <p14:tracePt t="48040" x="4387850" y="2419350"/>
          <p14:tracePt t="48056" x="4572000" y="2447925"/>
          <p14:tracePt t="48074" x="4870450" y="2476500"/>
          <p14:tracePt t="48090" x="5067300" y="2505075"/>
          <p14:tracePt t="48107" x="5251450" y="2524125"/>
          <p14:tracePt t="48124" x="5483225" y="2549525"/>
          <p14:tracePt t="48140" x="5610225" y="2565400"/>
          <p14:tracePt t="48157" x="5740400" y="2584450"/>
          <p14:tracePt t="48173" x="5848350" y="2590800"/>
          <p14:tracePt t="48190" x="5902325" y="2590800"/>
          <p14:tracePt t="48207" x="5953125" y="2590800"/>
          <p14:tracePt t="48224" x="6026150" y="2590800"/>
          <p14:tracePt t="48240" x="6070600" y="2590800"/>
          <p14:tracePt t="48257" x="6105525" y="2590800"/>
          <p14:tracePt t="48273" x="6162675" y="2597150"/>
          <p14:tracePt t="48290" x="6178550" y="2603500"/>
          <p14:tracePt t="48308" x="6197600" y="2603500"/>
          <p14:tracePt t="48324" x="6207125" y="2603500"/>
          <p14:tracePt t="48872" x="6238875" y="2600325"/>
          <p14:tracePt t="48878" x="6296025" y="2590800"/>
          <p14:tracePt t="48890" x="6365875" y="2581275"/>
          <p14:tracePt t="48907" x="6553200" y="2555875"/>
          <p14:tracePt t="48923" x="6651625" y="2540000"/>
          <p14:tracePt t="48940" x="6746875" y="2514600"/>
          <p14:tracePt t="48958" x="6858000" y="2501900"/>
          <p14:tracePt t="48990" x="6946900" y="2495550"/>
          <p14:tracePt t="49023" x="7010400" y="2495550"/>
          <p14:tracePt t="49040" x="7019925" y="2495550"/>
          <p14:tracePt t="49057" x="7038975" y="2495550"/>
          <p14:tracePt t="49366" x="7038975" y="2476500"/>
          <p14:tracePt t="49373" x="7038975" y="2451100"/>
          <p14:tracePt t="49391" x="7035800" y="2416175"/>
          <p14:tracePt t="49423" x="6994525" y="2355850"/>
          <p14:tracePt t="49457" x="6921500" y="2317750"/>
          <p14:tracePt t="49474" x="6877050" y="2305050"/>
          <p14:tracePt t="49491" x="6838950" y="2292350"/>
          <p14:tracePt t="49508" x="6772275" y="2273300"/>
          <p14:tracePt t="49524" x="6737350" y="2266950"/>
          <p14:tracePt t="49540" x="6699250" y="2260600"/>
          <p14:tracePt t="49557" x="6629400" y="2254250"/>
          <p14:tracePt t="49573" x="6565900" y="2241550"/>
          <p14:tracePt t="49590" x="6505575" y="2235200"/>
          <p14:tracePt t="49608" x="6400800" y="2235200"/>
          <p14:tracePt t="49624" x="6340475" y="2235200"/>
          <p14:tracePt t="49641" x="6296025" y="2235200"/>
          <p14:tracePt t="49658" x="6242050" y="2235200"/>
          <p14:tracePt t="49674" x="6203950" y="2235200"/>
          <p14:tracePt t="49690" x="6169025" y="2235200"/>
          <p14:tracePt t="49706" x="6089650" y="2238375"/>
          <p14:tracePt t="49723" x="5994400" y="2238375"/>
          <p14:tracePt t="49740" x="5857875" y="2247900"/>
          <p14:tracePt t="49757" x="5657850" y="2263775"/>
          <p14:tracePt t="49773" x="5530850" y="2273300"/>
          <p14:tracePt t="49791" x="5289550" y="2282825"/>
          <p14:tracePt t="49807" x="5073650" y="2282825"/>
          <p14:tracePt t="49824" x="4784725" y="2263775"/>
          <p14:tracePt t="49841" x="4394200" y="2225675"/>
          <p14:tracePt t="49857" x="3851275" y="2165350"/>
          <p14:tracePt t="49875" x="3609975" y="2155825"/>
          <p14:tracePt t="49891" x="3282950" y="2162175"/>
          <p14:tracePt t="49906" x="3108325" y="2190750"/>
          <p14:tracePt t="49924" x="2965450" y="2225675"/>
          <p14:tracePt t="49940" x="2781300" y="2314575"/>
          <p14:tracePt t="49957" x="2679700" y="2374900"/>
          <p14:tracePt t="49973" x="2619375" y="2419350"/>
          <p14:tracePt t="49990" x="2520950" y="2486025"/>
          <p14:tracePt t="50007" x="2479675" y="2520950"/>
          <p14:tracePt t="50023" x="2435225" y="2533650"/>
          <p14:tracePt t="50040" x="2378075" y="2552700"/>
          <p14:tracePt t="50057" x="2355850" y="2552700"/>
          <p14:tracePt t="50073" x="2327275" y="2552700"/>
          <p14:tracePt t="50090" x="2295525" y="2552700"/>
          <p14:tracePt t="50107" x="2270125" y="2552700"/>
          <p14:tracePt t="50123" x="2260600" y="2552700"/>
          <p14:tracePt t="50140" x="2247900" y="2552700"/>
          <p14:tracePt t="50157" x="2232025" y="2552700"/>
          <p14:tracePt t="50174" x="2222500" y="2552700"/>
          <p14:tracePt t="50191" x="2206625" y="2552700"/>
          <p14:tracePt t="50207" x="2197100" y="2552700"/>
          <p14:tracePt t="50224" x="2181225" y="2552700"/>
          <p14:tracePt t="50240" x="2168525" y="2552700"/>
          <p14:tracePt t="50256" x="2159000" y="2552700"/>
          <p14:tracePt t="50306" x="2159000" y="2555875"/>
          <p14:tracePt t="50320" x="2159000" y="2562225"/>
          <p14:tracePt t="50328" x="2159000" y="2571750"/>
          <p14:tracePt t="50342" x="2159000" y="2578100"/>
          <p14:tracePt t="50357" x="2159000" y="2581275"/>
          <p14:tracePt t="50373" x="2159000" y="2587625"/>
          <p14:tracePt t="50390" x="2168525" y="2600325"/>
          <p14:tracePt t="50406" x="2178050" y="2609850"/>
          <p14:tracePt t="50424" x="2200275" y="2622550"/>
          <p14:tracePt t="50440" x="2251075" y="2641600"/>
          <p14:tracePt t="50457" x="2286000" y="2647950"/>
          <p14:tracePt t="50474" x="2317750" y="2651125"/>
          <p14:tracePt t="50490" x="2352675" y="2663825"/>
          <p14:tracePt t="50506" x="2374900" y="2670175"/>
          <p14:tracePt t="50523" x="2384425" y="2673350"/>
          <p14:tracePt t="50540" x="2400300" y="2673350"/>
          <p14:tracePt t="50556" x="2409825" y="2673350"/>
          <p14:tracePt t="50574" x="2425700" y="2673350"/>
          <p14:tracePt t="50591" x="2438400" y="2673350"/>
          <p14:tracePt t="50607" x="2447925" y="2673350"/>
          <p14:tracePt t="50623" x="2457450" y="2673350"/>
          <p14:tracePt t="50625" x="2470150" y="2673350"/>
          <p14:tracePt t="50640" x="2479675" y="2673350"/>
          <p14:tracePt t="50656" x="2482850" y="2673350"/>
          <p14:tracePt t="50673" x="2489200" y="2673350"/>
          <p14:tracePt t="50690" x="2492375" y="2673350"/>
          <p14:tracePt t="50707" x="2492375" y="2667000"/>
          <p14:tracePt t="50724" x="2498725" y="2667000"/>
          <p14:tracePt t="50740" x="2508250" y="2663825"/>
          <p14:tracePt t="50757" x="2508250" y="2657475"/>
          <p14:tracePt t="50775" x="2517775" y="2651125"/>
          <p14:tracePt t="50833" x="2524125" y="2647950"/>
          <p14:tracePt t="50840" x="2527300" y="2641600"/>
          <p14:tracePt t="50847" x="2527300" y="2638425"/>
          <p14:tracePt t="50856" x="2533650" y="2632075"/>
          <p14:tracePt t="50873" x="2536825" y="2616200"/>
          <p14:tracePt t="50890" x="2549525" y="2606675"/>
          <p14:tracePt t="50926" x="2549525" y="2603500"/>
          <p14:tracePt t="50969" x="2552700" y="2603500"/>
          <p14:tracePt t="51004" x="2559050" y="2597150"/>
          <p14:tracePt t="51025" x="2568575" y="2597150"/>
          <p14:tracePt t="51032" x="2571750" y="2593975"/>
          <p14:tracePt t="51040" x="2571750" y="2587625"/>
          <p14:tracePt t="51056" x="2581275" y="2584450"/>
          <p14:tracePt t="51073" x="2587625" y="2568575"/>
          <p14:tracePt t="51090" x="2603500" y="2552700"/>
          <p14:tracePt t="53044" x="2593975" y="2590800"/>
          <p14:tracePt t="53052" x="2574925" y="2660650"/>
          <p14:tracePt t="53059" x="2559050" y="2720975"/>
          <p14:tracePt t="53073" x="2514600" y="2841625"/>
          <p14:tracePt t="53090" x="2489200" y="2949575"/>
          <p14:tracePt t="53107" x="2432050" y="3111500"/>
          <p14:tracePt t="53140" x="2355850" y="3330575"/>
          <p14:tracePt t="53143" x="2346325" y="3368675"/>
          <p14:tracePt t="53173" x="2295525" y="3498850"/>
          <p14:tracePt t="53190" x="2266950" y="3559175"/>
          <p14:tracePt t="53207" x="2241550" y="3622675"/>
          <p14:tracePt t="53223" x="2228850" y="3654425"/>
          <p14:tracePt t="53239" x="2209800" y="3683000"/>
          <p14:tracePt t="53257" x="2193925" y="3717925"/>
          <p14:tracePt t="53273" x="2181225" y="3749675"/>
          <p14:tracePt t="53289" x="2171700" y="3759200"/>
          <p14:tracePt t="53307" x="2149475" y="3775075"/>
          <p14:tracePt t="53323" x="2139950" y="3790950"/>
          <p14:tracePt t="53339" x="2130425" y="3800475"/>
          <p14:tracePt t="53357" x="2111375" y="3816350"/>
          <p14:tracePt t="53373" x="2098675" y="3835400"/>
          <p14:tracePt t="53389" x="2089150" y="3851275"/>
          <p14:tracePt t="53407" x="2070100" y="3895725"/>
          <p14:tracePt t="53423" x="2054225" y="3911600"/>
          <p14:tracePt t="53440" x="2041525" y="3927475"/>
          <p14:tracePt t="53457" x="2028825" y="3949700"/>
          <p14:tracePt t="53472" x="2022475" y="3959225"/>
          <p14:tracePt t="53489" x="2022475" y="3968750"/>
          <p14:tracePt t="53507" x="2022475" y="3984625"/>
          <p14:tracePt t="53523" x="2022475" y="3997325"/>
          <p14:tracePt t="53539" x="2022475" y="4003675"/>
          <p14:tracePt t="53578" x="2025650" y="4003675"/>
          <p14:tracePt t="53592" x="2028825" y="4003675"/>
          <p14:tracePt t="53614" x="2035175" y="4003675"/>
          <p14:tracePt t="53900" x="2038350" y="4003675"/>
          <p14:tracePt t="53907" x="2044700" y="4003675"/>
          <p14:tracePt t="53923" x="2054225" y="4003675"/>
          <p14:tracePt t="53940" x="2070100" y="4003675"/>
          <p14:tracePt t="53957" x="2092325" y="3984625"/>
          <p14:tracePt t="53973" x="2127250" y="3984625"/>
          <p14:tracePt t="53990" x="2165350" y="3984625"/>
          <p14:tracePt t="54006" x="2212975" y="3984625"/>
          <p14:tracePt t="54023" x="2247900" y="3984625"/>
          <p14:tracePt t="54039" x="2270125" y="3984625"/>
          <p14:tracePt t="54056" x="2327275" y="3971925"/>
          <p14:tracePt t="54073" x="2371725" y="3959225"/>
          <p14:tracePt t="54089" x="2416175" y="3946525"/>
          <p14:tracePt t="54106" x="2546350" y="3940175"/>
          <p14:tracePt t="54123" x="2660650" y="3940175"/>
          <p14:tracePt t="54140" x="2755900" y="3940175"/>
          <p14:tracePt t="54143" x="2790825" y="3940175"/>
          <p14:tracePt t="54156" x="2854325" y="3943350"/>
          <p14:tracePt t="54173" x="2914650" y="3943350"/>
          <p14:tracePt t="54190" x="2965450" y="3943350"/>
          <p14:tracePt t="54206" x="3054350" y="3924300"/>
          <p14:tracePt t="54223" x="3117850" y="3911600"/>
          <p14:tracePt t="54239" x="3216275" y="3886200"/>
          <p14:tracePt t="54256" x="3368675" y="3860800"/>
          <p14:tracePt t="54273" x="3444875" y="3844925"/>
          <p14:tracePt t="54290" x="3482975" y="3844925"/>
          <p14:tracePt t="54306" x="3502025" y="3844925"/>
          <p14:tracePt t="54323" x="3511550" y="3844925"/>
          <p14:tracePt t="54407" x="3521075" y="3844925"/>
          <p14:tracePt t="55155" x="3397250" y="3819525"/>
          <p14:tracePt t="55163" x="3175000" y="3790950"/>
          <p14:tracePt t="55174" x="2901950" y="3733800"/>
          <p14:tracePt t="55191" x="2162175" y="3625850"/>
          <p14:tracePt t="55208" x="1717675" y="3559175"/>
          <p14:tracePt t="55225" x="1298575" y="3536950"/>
          <p14:tracePt t="55240" x="1082675" y="3527425"/>
          <p14:tracePt t="55272" x="835025" y="3540125"/>
          <p14:tracePt t="55306" x="666750" y="3600450"/>
          <p14:tracePt t="55323" x="609600" y="3613150"/>
          <p14:tracePt t="55340" x="546100" y="3638550"/>
          <p14:tracePt t="55356" x="514350" y="3657600"/>
          <p14:tracePt t="55373" x="485775" y="3670300"/>
          <p14:tracePt t="55390" x="457200" y="3686175"/>
          <p14:tracePt t="55406" x="441325" y="3692525"/>
          <p14:tracePt t="55422" x="431800" y="3695700"/>
          <p14:tracePt t="55439" x="415925" y="3695700"/>
          <p14:tracePt t="55476" x="415925" y="3705225"/>
          <p14:tracePt t="55490" x="415925" y="3717925"/>
          <p14:tracePt t="55507" x="415925" y="3727450"/>
          <p14:tracePt t="55523" x="415925" y="3736975"/>
          <p14:tracePt t="55539" x="415925" y="3756025"/>
          <p14:tracePt t="55556" x="422275" y="3765550"/>
          <p14:tracePt t="55573" x="438150" y="3781425"/>
          <p14:tracePt t="55590" x="498475" y="3825875"/>
          <p14:tracePt t="55607" x="542925" y="3854450"/>
          <p14:tracePt t="55623" x="574675" y="3886200"/>
          <p14:tracePt t="55640" x="619125" y="3911600"/>
          <p14:tracePt t="55657" x="647700" y="3921125"/>
          <p14:tracePt t="55673" x="673100" y="3940175"/>
          <p14:tracePt t="55690" x="723900" y="3959225"/>
          <p14:tracePt t="55706" x="758825" y="3971925"/>
          <p14:tracePt t="55723" x="806450" y="3984625"/>
          <p14:tracePt t="55739" x="860425" y="3990975"/>
          <p14:tracePt t="55756" x="879475" y="4003675"/>
          <p14:tracePt t="55772" x="892175" y="4003675"/>
          <p14:tracePt t="55790" x="908050" y="4003675"/>
          <p14:tracePt t="55806" x="917575" y="4003675"/>
          <p14:tracePt t="55822" x="923925" y="4003675"/>
          <p14:tracePt t="55839" x="933450" y="4003675"/>
          <p14:tracePt t="55856" x="946150" y="4003675"/>
          <p14:tracePt t="55874" x="952500" y="4003675"/>
          <p14:tracePt t="57822" x="974725" y="4006850"/>
          <p14:tracePt t="57830" x="1003300" y="4016375"/>
          <p14:tracePt t="57840" x="1038225" y="4022725"/>
          <p14:tracePt t="57857" x="1152525" y="4051300"/>
          <p14:tracePt t="57872" x="1327150" y="4089400"/>
          <p14:tracePt t="57889" x="1514475" y="4127500"/>
          <p14:tracePt t="57922" x="1978025" y="4251325"/>
          <p14:tracePt t="57957" x="2143125" y="4340225"/>
          <p14:tracePt t="57974" x="2187575" y="4352925"/>
          <p14:tracePt t="57989" x="2235200" y="4365625"/>
          <p14:tracePt t="58006" x="2298700" y="4378325"/>
          <p14:tracePt t="58023" x="2349500" y="4391025"/>
          <p14:tracePt t="58039" x="2416175" y="4413250"/>
          <p14:tracePt t="58057" x="2501900" y="4419600"/>
          <p14:tracePt t="58073" x="2540000" y="4425950"/>
          <p14:tracePt t="58090" x="2568575" y="4425950"/>
          <p14:tracePt t="58106" x="2597150" y="4425950"/>
          <p14:tracePt t="58123" x="2606675" y="4425950"/>
          <p14:tracePt t="58140" x="2632075" y="4425950"/>
          <p14:tracePt t="58156" x="2673350" y="4425950"/>
          <p14:tracePt t="58172" x="2682875" y="4425950"/>
          <p14:tracePt t="58189" x="2692400" y="4425950"/>
          <p14:tracePt t="58207" x="2708275" y="4425950"/>
          <p14:tracePt t="58223" x="2711450" y="4425950"/>
          <p14:tracePt t="58428" x="2711450" y="4422775"/>
          <p14:tracePt t="58434" x="2711450" y="4419600"/>
          <p14:tracePt t="58443" x="2711450" y="4413250"/>
          <p14:tracePt t="58456" x="2711450" y="4403725"/>
          <p14:tracePt t="58473" x="2711450" y="4394200"/>
          <p14:tracePt t="58506" x="2711450" y="4352925"/>
          <p14:tracePt t="58539" x="2692400" y="4314825"/>
          <p14:tracePt t="58555" x="2670175" y="4286250"/>
          <p14:tracePt t="58573" x="2651125" y="4264025"/>
          <p14:tracePt t="58589" x="2632075" y="4254500"/>
          <p14:tracePt t="58605" x="2606675" y="4238625"/>
          <p14:tracePt t="58623" x="2590800" y="4225925"/>
          <p14:tracePt t="58639" x="2568575" y="4210050"/>
          <p14:tracePt t="58656" x="2533650" y="4194175"/>
          <p14:tracePt t="58672" x="2508250" y="4175125"/>
          <p14:tracePt t="58689" x="2479675" y="4156075"/>
          <p14:tracePt t="58706" x="2441575" y="4121150"/>
          <p14:tracePt t="58722" x="2409825" y="4095750"/>
          <p14:tracePt t="58739" x="2387600" y="4076700"/>
          <p14:tracePt t="58756" x="2327275" y="4038600"/>
          <p14:tracePt t="58772" x="2289175" y="4019550"/>
          <p14:tracePt t="58789" x="2257425" y="4006850"/>
          <p14:tracePt t="58806" x="2206625" y="3981450"/>
          <p14:tracePt t="58822" x="2178050" y="3968750"/>
          <p14:tracePt t="58839" x="2139950" y="3956050"/>
          <p14:tracePt t="58856" x="2082800" y="3940175"/>
          <p14:tracePt t="58873" x="2054225" y="3940175"/>
          <p14:tracePt t="58890" x="2016125" y="3933825"/>
          <p14:tracePt t="58906" x="1968500" y="3921125"/>
          <p14:tracePt t="58923" x="1946275" y="3914775"/>
          <p14:tracePt t="58939" x="1908175" y="3914775"/>
          <p14:tracePt t="58955" x="1876425" y="3914775"/>
          <p14:tracePt t="58972" x="1847850" y="3914775"/>
          <p14:tracePt t="58989" x="1831975" y="3914775"/>
          <p14:tracePt t="59005" x="1797050" y="3914775"/>
          <p14:tracePt t="59023" x="1774825" y="3914775"/>
          <p14:tracePt t="59040" x="1736725" y="3914775"/>
          <p14:tracePt t="59056" x="1720850" y="3914775"/>
          <p14:tracePt t="59073" x="1704975" y="3914775"/>
          <p14:tracePt t="59089" x="1682750" y="3914775"/>
          <p14:tracePt t="59105" x="1673225" y="3930650"/>
          <p14:tracePt t="59122" x="1663700" y="3937000"/>
          <p14:tracePt t="59139" x="1651000" y="3949700"/>
          <p14:tracePt t="59156" x="1635125" y="3962400"/>
          <p14:tracePt t="59173" x="1622425" y="3978275"/>
          <p14:tracePt t="59190" x="1609725" y="3990975"/>
          <p14:tracePt t="59206" x="1600200" y="4000500"/>
          <p14:tracePt t="59223" x="1584325" y="4010025"/>
          <p14:tracePt t="59239" x="1574800" y="4025900"/>
          <p14:tracePt t="59256" x="1558925" y="4041775"/>
          <p14:tracePt t="59272" x="1549400" y="4051300"/>
          <p14:tracePt t="59289" x="1539875" y="4067175"/>
          <p14:tracePt t="59306" x="1539875" y="4083050"/>
          <p14:tracePt t="59322" x="1533525" y="4092575"/>
          <p14:tracePt t="59339" x="1533525" y="4105275"/>
          <p14:tracePt t="59356" x="1533525" y="4114800"/>
          <p14:tracePt t="59372" x="1533525" y="4124325"/>
          <p14:tracePt t="59389" x="1533525" y="4140200"/>
          <p14:tracePt t="59406" x="1533525" y="4149725"/>
          <p14:tracePt t="59422" x="1533525" y="4165600"/>
          <p14:tracePt t="59440" x="1533525" y="4178300"/>
          <p14:tracePt t="59455" x="1533525" y="4191000"/>
          <p14:tracePt t="59473" x="1533525" y="4200525"/>
          <p14:tracePt t="59489" x="1533525" y="4232275"/>
          <p14:tracePt t="59506" x="1533525" y="4241800"/>
          <p14:tracePt t="59522" x="1533525" y="4251325"/>
          <p14:tracePt t="59539" x="1533525" y="4270375"/>
          <p14:tracePt t="59555" x="1533525" y="4279900"/>
          <p14:tracePt t="59572" x="1533525" y="4289425"/>
          <p14:tracePt t="59590" x="1533525" y="4305300"/>
          <p14:tracePt t="59606" x="1533525" y="4321175"/>
          <p14:tracePt t="59622" x="1533525" y="4330700"/>
          <p14:tracePt t="59640" x="1533525" y="4346575"/>
          <p14:tracePt t="59655" x="1533525" y="4356100"/>
          <p14:tracePt t="59673" x="1533525" y="4368800"/>
          <p14:tracePt t="59689" x="1533525" y="4384675"/>
          <p14:tracePt t="59705" x="1533525" y="4394200"/>
          <p14:tracePt t="59723" x="1533525" y="4403725"/>
          <p14:tracePt t="59740" x="1533525" y="4422775"/>
          <p14:tracePt t="59756" x="1533525" y="4435475"/>
          <p14:tracePt t="59773" x="1533525" y="4445000"/>
          <p14:tracePt t="59789" x="1536700" y="4464050"/>
          <p14:tracePt t="59805" x="1536700" y="4473575"/>
          <p14:tracePt t="59822" x="1536700" y="4483100"/>
          <p14:tracePt t="59839" x="1546225" y="4492625"/>
          <p14:tracePt t="59872" x="1552575" y="4498975"/>
          <p14:tracePt t="59890" x="1555750" y="4518025"/>
          <p14:tracePt t="59906" x="1562100" y="4524375"/>
          <p14:tracePt t="59939" x="1562100" y="4527550"/>
          <p14:tracePt t="59969" x="1562100" y="4533900"/>
          <p14:tracePt t="59982" x="1565275" y="4537075"/>
          <p14:tracePt t="59991" x="1565275" y="4543425"/>
          <p14:tracePt t="60006" x="1571625" y="4549775"/>
          <p14:tracePt t="60023" x="1574800" y="4559300"/>
          <p14:tracePt t="60039" x="1597025" y="4575175"/>
          <p14:tracePt t="60056" x="1603375" y="4584700"/>
          <p14:tracePt t="60072" x="1606550" y="4584700"/>
          <p14:tracePt t="60089" x="1612900" y="4587875"/>
          <p14:tracePt t="60126" x="1612900" y="4594225"/>
          <p14:tracePt t="60140" x="1622425" y="4600575"/>
          <p14:tracePt t="60156" x="1631950" y="4610100"/>
          <p14:tracePt t="60172" x="1647825" y="4625975"/>
          <p14:tracePt t="60189" x="1676400" y="4641850"/>
          <p14:tracePt t="60205" x="1698625" y="4654550"/>
          <p14:tracePt t="60222" x="1730375" y="4664075"/>
          <p14:tracePt t="60240" x="1758950" y="4686300"/>
          <p14:tracePt t="60256" x="1787525" y="4699000"/>
          <p14:tracePt t="60273" x="1841500" y="4699000"/>
          <p14:tracePt t="60289" x="2016125" y="4714875"/>
          <p14:tracePt t="60306" x="2178050" y="4733925"/>
          <p14:tracePt t="60322" x="2387600" y="4762500"/>
          <p14:tracePt t="60339" x="2705100" y="4791075"/>
          <p14:tracePt t="60356" x="2901950" y="4800600"/>
          <p14:tracePt t="60372" x="3051175" y="4810125"/>
          <p14:tracePt t="60389" x="3190875" y="4810125"/>
          <p14:tracePt t="60405" x="3260725" y="4810125"/>
          <p14:tracePt t="60422" x="3333750" y="4797425"/>
          <p14:tracePt t="60439" x="3435350" y="4781550"/>
          <p14:tracePt t="60455" x="3492500" y="4781550"/>
          <p14:tracePt t="60472" x="3530600" y="4781550"/>
          <p14:tracePt t="60489" x="3556000" y="4781550"/>
          <p14:tracePt t="60506" x="3565525" y="4781550"/>
          <p14:tracePt t="60524" x="3571875" y="4781550"/>
          <p14:tracePt t="60540" x="3581400" y="4781550"/>
          <p14:tracePt t="61673" x="3546475" y="4743450"/>
          <p14:tracePt t="61681" x="3514725" y="4711700"/>
          <p14:tracePt t="61690" x="3463925" y="4660900"/>
          <p14:tracePt t="61706" x="3359150" y="4591050"/>
          <p14:tracePt t="61722" x="3181350" y="4476750"/>
          <p14:tracePt t="61739" x="3092450" y="4425950"/>
          <p14:tracePt t="61773" x="2898775" y="4356100"/>
          <p14:tracePt t="61806" x="2800350" y="4330700"/>
          <p14:tracePt t="61822" x="2736850" y="4330700"/>
          <p14:tracePt t="61839" x="2698750" y="4330700"/>
          <p14:tracePt t="61855" x="2670175" y="4330700"/>
          <p14:tracePt t="61872" x="2616200" y="4324350"/>
          <p14:tracePt t="61888" x="2578100" y="4324350"/>
          <p14:tracePt t="61906" x="2549525" y="4324350"/>
          <p14:tracePt t="61922" x="2495550" y="4324350"/>
          <p14:tracePt t="61938" x="2463800" y="4324350"/>
          <p14:tracePt t="61955" x="2444750" y="4324350"/>
          <p14:tracePt t="61972" x="2397125" y="4324350"/>
          <p14:tracePt t="61989" x="2374900" y="4324350"/>
          <p14:tracePt t="62005" x="2343150" y="4311650"/>
          <p14:tracePt t="62022" x="2308225" y="4295775"/>
          <p14:tracePt t="62039" x="2276475" y="4289425"/>
          <p14:tracePt t="62056" x="2254250" y="4270375"/>
          <p14:tracePt t="62072" x="2212975" y="4264025"/>
          <p14:tracePt t="62089" x="2203450" y="4260850"/>
          <p14:tracePt t="62106" x="2187575" y="4260850"/>
          <p14:tracePt t="62122" x="2174875" y="4260850"/>
          <p14:tracePt t="62138" x="2162175" y="4260850"/>
          <p14:tracePt t="62156" x="2149475" y="4251325"/>
          <p14:tracePt t="62172" x="2143125" y="4251325"/>
          <p14:tracePt t="62189" x="2133600" y="4251325"/>
          <p14:tracePt t="62206" x="2114550" y="4244975"/>
          <p14:tracePt t="62223" x="2105025" y="4244975"/>
          <p14:tracePt t="62239" x="2095500" y="4244975"/>
          <p14:tracePt t="62256" x="2073275" y="4244975"/>
          <p14:tracePt t="62272" x="2063750" y="4244975"/>
          <p14:tracePt t="62289" x="2054225" y="4244975"/>
          <p14:tracePt t="62306" x="2044700" y="4244975"/>
          <p14:tracePt t="62322" x="2035175" y="4244975"/>
          <p14:tracePt t="62339" x="2019300" y="4244975"/>
          <p14:tracePt t="62356" x="2006600" y="4251325"/>
          <p14:tracePt t="62372" x="2000250" y="4254500"/>
          <p14:tracePt t="62389" x="2000250" y="4267200"/>
          <p14:tracePt t="62406" x="2000250" y="4279900"/>
          <p14:tracePt t="62422" x="2000250" y="4289425"/>
          <p14:tracePt t="62439" x="2000250" y="4302125"/>
          <p14:tracePt t="62456" x="2000250" y="4314825"/>
          <p14:tracePt t="62472" x="2000250" y="4324350"/>
          <p14:tracePt t="62489" x="2000250" y="4333875"/>
          <p14:tracePt t="62506" x="2000250" y="4340225"/>
          <p14:tracePt t="62539" x="2000250" y="4349750"/>
          <p14:tracePt t="62556" x="2000250" y="4356100"/>
          <p14:tracePt t="62572" x="2000250" y="4359275"/>
          <p14:tracePt t="62642" x="2000250" y="4365625"/>
          <p14:tracePt t="62649" x="2003425" y="4365625"/>
          <p14:tracePt t="62656" x="2006600" y="4375150"/>
          <p14:tracePt t="62672" x="2016125" y="4381500"/>
          <p14:tracePt t="62689" x="2032000" y="4381500"/>
          <p14:tracePt t="62705" x="2047875" y="4384675"/>
          <p14:tracePt t="62722" x="2051050" y="4384675"/>
          <p14:tracePt t="62755" x="2066925" y="4384675"/>
          <p14:tracePt t="62772" x="2082800" y="4384675"/>
          <p14:tracePt t="62789" x="2092325" y="4384675"/>
          <p14:tracePt t="62805" x="2105025" y="4384675"/>
          <p14:tracePt t="62822" x="2114550" y="4384675"/>
          <p14:tracePt t="62838" x="2130425" y="4384675"/>
          <p14:tracePt t="62856" x="2139950" y="4384675"/>
          <p14:tracePt t="62872" x="2149475" y="4384675"/>
          <p14:tracePt t="62889" x="2162175" y="4384675"/>
          <p14:tracePt t="62905" x="2174875" y="4384675"/>
          <p14:tracePt t="62922" x="2190750" y="4384675"/>
          <p14:tracePt t="62939" x="2200275" y="4384675"/>
          <p14:tracePt t="62955" x="2216150" y="4384675"/>
          <p14:tracePt t="62972" x="2225675" y="4384675"/>
          <p14:tracePt t="62988" x="2238375" y="4384675"/>
          <p14:tracePt t="63005" x="2254250" y="4384675"/>
          <p14:tracePt t="63021" x="2263775" y="4384675"/>
          <p14:tracePt t="63039" x="2286000" y="4384675"/>
          <p14:tracePt t="63055" x="2311400" y="4384675"/>
          <p14:tracePt t="63072" x="2339975" y="4384675"/>
          <p14:tracePt t="63088" x="2362200" y="4384675"/>
          <p14:tracePt t="63105" x="2397125" y="4384675"/>
          <p14:tracePt t="63122" x="2419350" y="4384675"/>
          <p14:tracePt t="63139" x="2438400" y="4384675"/>
          <p14:tracePt t="63155" x="2486025" y="4384675"/>
          <p14:tracePt t="63172" x="2517775" y="4384675"/>
          <p14:tracePt t="63189" x="2540000" y="4384675"/>
          <p14:tracePt t="63205" x="2578100" y="4391025"/>
          <p14:tracePt t="63222" x="2600325" y="4391025"/>
          <p14:tracePt t="63239" x="2632075" y="4391025"/>
          <p14:tracePt t="63255" x="2670175" y="4397375"/>
          <p14:tracePt t="63272" x="2708275" y="4403725"/>
          <p14:tracePt t="63289" x="2752725" y="4403725"/>
          <p14:tracePt t="63305" x="2800350" y="4410075"/>
          <p14:tracePt t="63322" x="2828925" y="4410075"/>
          <p14:tracePt t="63339" x="2851150" y="4410075"/>
          <p14:tracePt t="63355" x="2886075" y="4410075"/>
          <p14:tracePt t="63372" x="2901950" y="4410075"/>
          <p14:tracePt t="63390" x="2940050" y="4410075"/>
          <p14:tracePt t="63405" x="2971800" y="4410075"/>
          <p14:tracePt t="63422" x="3013075" y="4410075"/>
          <p14:tracePt t="63439" x="3057525" y="4410075"/>
          <p14:tracePt t="63455" x="3092450" y="4410075"/>
          <p14:tracePt t="63471" x="3114675" y="4410075"/>
          <p14:tracePt t="63489" x="3124200" y="4410075"/>
          <p14:tracePt t="63505" x="3159125" y="4410075"/>
          <p14:tracePt t="63522" x="3181350" y="4410075"/>
          <p14:tracePt t="63540" x="3228975" y="4410075"/>
          <p14:tracePt t="63555" x="3263900" y="4410075"/>
          <p14:tracePt t="63572" x="3308350" y="4410075"/>
          <p14:tracePt t="63589" x="3343275" y="4410075"/>
          <p14:tracePt t="63605" x="3352800" y="4410075"/>
          <p14:tracePt t="63621" x="3362325" y="4410075"/>
          <p14:tracePt t="63639" x="3365500" y="4410075"/>
          <p14:tracePt t="63655" x="3375025" y="4410075"/>
          <p14:tracePt t="63672" x="3390900" y="4410075"/>
          <p14:tracePt t="63689" x="3413125" y="4410075"/>
          <p14:tracePt t="63705" x="3422650" y="4410075"/>
          <p14:tracePt t="63722" x="3435350" y="4410075"/>
          <p14:tracePt t="63739" x="3444875" y="4410075"/>
          <p14:tracePt t="63771" x="3451225" y="4410075"/>
          <p14:tracePt t="63804" x="3457575" y="4410075"/>
          <p14:tracePt t="63811" x="3460750" y="4410075"/>
          <p14:tracePt t="63826" x="3467100" y="4410075"/>
          <p14:tracePt t="63927" x="3470275" y="4410075"/>
          <p14:tracePt t="63935" x="3476625" y="4410075"/>
          <p14:tracePt t="63942" x="3486150" y="4410075"/>
          <p14:tracePt t="63956" x="3502025" y="4410075"/>
          <p14:tracePt t="63973" x="3546475" y="4410075"/>
          <p14:tracePt t="63989" x="3654425" y="4422775"/>
          <p14:tracePt t="64005" x="3743325" y="4448175"/>
          <p14:tracePt t="64021" x="3838575" y="4464050"/>
          <p14:tracePt t="64039" x="3971925" y="4486275"/>
          <p14:tracePt t="64055" x="4035425" y="4502150"/>
          <p14:tracePt t="64072" x="4086225" y="4502150"/>
          <p14:tracePt t="64089" x="4156075" y="4502150"/>
          <p14:tracePt t="64105" x="4216400" y="4502150"/>
          <p14:tracePt t="64122" x="4286250" y="4502150"/>
          <p14:tracePt t="64139" x="4432300" y="4533900"/>
          <p14:tracePt t="64155" x="4483100" y="4540250"/>
          <p14:tracePt t="64172" x="4527550" y="4540250"/>
          <p14:tracePt t="64189" x="4581525" y="4540250"/>
          <p14:tracePt t="64205" x="4619625" y="4540250"/>
          <p14:tracePt t="64222" x="4648200" y="4540250"/>
          <p14:tracePt t="64239" x="4711700" y="4537075"/>
          <p14:tracePt t="64255" x="4756150" y="4530725"/>
          <p14:tracePt t="64272" x="4791075" y="4530725"/>
          <p14:tracePt t="64289" x="4854575" y="4524375"/>
          <p14:tracePt t="64305" x="4886325" y="4511675"/>
          <p14:tracePt t="64322" x="4908550" y="4505325"/>
          <p14:tracePt t="64339" x="4949825" y="4492625"/>
          <p14:tracePt t="64356" x="4965700" y="4492625"/>
          <p14:tracePt t="64372" x="4987925" y="4489450"/>
          <p14:tracePt t="64389" x="5000625" y="4489450"/>
          <p14:tracePt t="64405" x="5013325" y="4489450"/>
          <p14:tracePt t="64482" x="5016500" y="4489450"/>
          <p14:tracePt t="65509" x="4946650" y="4460875"/>
          <p14:tracePt t="65516" x="4854575" y="4422775"/>
          <p14:tracePt t="65523" x="4746625" y="4375150"/>
          <p14:tracePt t="65539" x="4549775" y="4308475"/>
          <p14:tracePt t="65556" x="4318000" y="4260850"/>
          <p14:tracePt t="65572" x="3975100" y="4238625"/>
          <p14:tracePt t="65589" x="3749675" y="4244975"/>
          <p14:tracePt t="65622" x="3194050" y="4343400"/>
          <p14:tracePt t="65656" x="2863850" y="4441825"/>
          <p14:tracePt t="65672" x="2635250" y="4524375"/>
          <p14:tracePt t="65690" x="2501900" y="4587875"/>
          <p14:tracePt t="65706" x="2349500" y="4632325"/>
          <p14:tracePt t="65722" x="2168525" y="4686300"/>
          <p14:tracePt t="65739" x="2070100" y="4702175"/>
          <p14:tracePt t="65756" x="1974850" y="4718050"/>
          <p14:tracePt t="65772" x="1895475" y="4743450"/>
          <p14:tracePt t="65788" x="1841500" y="4749800"/>
          <p14:tracePt t="65805" x="1803400" y="4749800"/>
          <p14:tracePt t="65822" x="1701800" y="4749800"/>
          <p14:tracePt t="65838" x="1609725" y="4749800"/>
          <p14:tracePt t="65855" x="1504950" y="4749800"/>
          <p14:tracePt t="65871" x="1365250" y="4749800"/>
          <p14:tracePt t="65888" x="1282700" y="4749800"/>
          <p14:tracePt t="65905" x="1200150" y="4749800"/>
          <p14:tracePt t="65922" x="1073150" y="4749800"/>
          <p14:tracePt t="65938" x="1003300" y="4749800"/>
          <p14:tracePt t="65955" x="920750" y="4749800"/>
          <p14:tracePt t="65972" x="793750" y="4749800"/>
          <p14:tracePt t="65988" x="711200" y="4749800"/>
          <p14:tracePt t="66005" x="650875" y="4756150"/>
          <p14:tracePt t="66021" x="587375" y="4756150"/>
          <p14:tracePt t="66038" x="558800" y="4756150"/>
          <p14:tracePt t="66055" x="530225" y="4756150"/>
          <p14:tracePt t="66071" x="495300" y="4756150"/>
          <p14:tracePt t="66088" x="466725" y="4756150"/>
          <p14:tracePt t="66105" x="457200" y="4756150"/>
          <p14:tracePt t="66121" x="441325" y="4756150"/>
          <p14:tracePt t="66138" x="431800" y="4756150"/>
          <p14:tracePt t="66156" x="422275" y="4756150"/>
          <p14:tracePt t="66172" x="415925" y="4756150"/>
          <p14:tracePt t="66268" x="419100" y="4756150"/>
          <p14:tracePt t="66276" x="434975" y="4756150"/>
          <p14:tracePt t="66289" x="457200" y="4756150"/>
          <p14:tracePt t="66305" x="485775" y="4756150"/>
          <p14:tracePt t="66321" x="514350" y="4756150"/>
          <p14:tracePt t="66338" x="530225" y="4756150"/>
          <p14:tracePt t="66355" x="558800" y="4756150"/>
          <p14:tracePt t="66371" x="612775" y="4756150"/>
          <p14:tracePt t="66388" x="650875" y="4762500"/>
          <p14:tracePt t="66405" x="695325" y="4762500"/>
          <p14:tracePt t="66422" x="749300" y="4768850"/>
          <p14:tracePt t="66438" x="787400" y="4768850"/>
          <p14:tracePt t="66455" x="809625" y="4775200"/>
          <p14:tracePt t="66472" x="873125" y="4781550"/>
          <p14:tracePt t="66488" x="914400" y="4781550"/>
          <p14:tracePt t="66506" x="977900" y="4787900"/>
          <p14:tracePt t="66521" x="1016000" y="4787900"/>
          <p14:tracePt t="66538" x="1050925" y="4794250"/>
          <p14:tracePt t="66556" x="1085850" y="4794250"/>
          <p14:tracePt t="66571" x="1114425" y="4794250"/>
          <p14:tracePt t="66589" x="1136650" y="4794250"/>
          <p14:tracePt t="66606" x="1206500" y="4794250"/>
          <p14:tracePt t="66621" x="1250950" y="4794250"/>
          <p14:tracePt t="66638" x="1295400" y="4794250"/>
          <p14:tracePt t="66656" x="1355725" y="4794250"/>
          <p14:tracePt t="66672" x="1377950" y="4794250"/>
          <p14:tracePt t="66688" x="1406525" y="4794250"/>
          <p14:tracePt t="66706" x="1435100" y="4794250"/>
          <p14:tracePt t="66722" x="1463675" y="4794250"/>
          <p14:tracePt t="66738" x="1485900" y="4794250"/>
          <p14:tracePt t="66756" x="1527175" y="4806950"/>
          <p14:tracePt t="66772" x="1549400" y="4806950"/>
          <p14:tracePt t="66788" x="1558925" y="4806950"/>
          <p14:tracePt t="66806" x="1577975" y="4806950"/>
          <p14:tracePt t="66822" x="1593850" y="4806950"/>
          <p14:tracePt t="66838" x="1609725" y="4806950"/>
          <p14:tracePt t="66855" x="1647825" y="4806950"/>
          <p14:tracePt t="66872" x="1679575" y="4806950"/>
          <p14:tracePt t="66889" x="1698625" y="4806950"/>
          <p14:tracePt t="66906" x="1714500" y="4806950"/>
          <p14:tracePt t="66922" x="1730375" y="4806950"/>
          <p14:tracePt t="66938" x="1739900" y="4806950"/>
          <p14:tracePt t="66955" x="1755775" y="4806950"/>
          <p14:tracePt t="66972" x="1768475" y="4806950"/>
          <p14:tracePt t="66988" x="1800225" y="4806950"/>
          <p14:tracePt t="67005" x="1860550" y="4806950"/>
          <p14:tracePt t="67022" x="1905000" y="4806950"/>
          <p14:tracePt t="67038" x="1933575" y="4806950"/>
          <p14:tracePt t="67055" x="1968500" y="4806950"/>
          <p14:tracePt t="67072" x="1978025" y="4806950"/>
          <p14:tracePt t="67089" x="1987550" y="4806950"/>
          <p14:tracePt t="67105" x="2028825" y="4806950"/>
          <p14:tracePt t="67122" x="2047875" y="4806950"/>
          <p14:tracePt t="67138" x="2101850" y="4806950"/>
          <p14:tracePt t="67155" x="2187575" y="4806950"/>
          <p14:tracePt t="67171" x="2228850" y="4806950"/>
          <p14:tracePt t="67188" x="2266950" y="4806950"/>
          <p14:tracePt t="67206" x="2298700" y="4806950"/>
          <p14:tracePt t="67222" x="2330450" y="4806950"/>
          <p14:tracePt t="67239" x="2359025" y="4806950"/>
          <p14:tracePt t="67255" x="2428875" y="4819650"/>
          <p14:tracePt t="67272" x="2489200" y="4832350"/>
          <p14:tracePt t="67288" x="2555875" y="4848225"/>
          <p14:tracePt t="67291" x="2590800" y="4854575"/>
          <p14:tracePt t="67305" x="2628900" y="4860925"/>
          <p14:tracePt t="67321" x="2673350" y="4873625"/>
          <p14:tracePt t="67339" x="2717800" y="4873625"/>
          <p14:tracePt t="67355" x="2765425" y="4873625"/>
          <p14:tracePt t="67372" x="2809875" y="4873625"/>
          <p14:tracePt t="67389" x="2854325" y="4873625"/>
          <p14:tracePt t="67405" x="2930525" y="4873625"/>
          <p14:tracePt t="67422" x="2994025" y="4879975"/>
          <p14:tracePt t="67439" x="3044825" y="4889500"/>
          <p14:tracePt t="67455" x="3117850" y="4908550"/>
          <p14:tracePt t="67471" x="3152775" y="4914900"/>
          <p14:tracePt t="67488" x="3181350" y="4914900"/>
          <p14:tracePt t="67505" x="3228975" y="4914900"/>
          <p14:tracePt t="67522" x="3251200" y="4914900"/>
          <p14:tracePt t="67538" x="3273425" y="4914900"/>
          <p14:tracePt t="67555" x="3330575" y="4914900"/>
          <p14:tracePt t="67571" x="3365500" y="4914900"/>
          <p14:tracePt t="67588" x="3403600" y="4921250"/>
          <p14:tracePt t="67605" x="3451225" y="4921250"/>
          <p14:tracePt t="67622" x="3479800" y="4921250"/>
          <p14:tracePt t="67639" x="3502025" y="4921250"/>
          <p14:tracePt t="67656" x="3517900" y="4921250"/>
          <p14:tracePt t="67672" x="3536950" y="4921250"/>
          <p14:tracePt t="67688" x="3552825" y="4921250"/>
          <p14:tracePt t="67705" x="3578225" y="4921250"/>
          <p14:tracePt t="67722" x="3594100" y="4921250"/>
          <p14:tracePt t="67739" x="3609975" y="4921250"/>
          <p14:tracePt t="67755" x="3629025" y="4921250"/>
          <p14:tracePt t="67772" x="3638550" y="4921250"/>
          <p14:tracePt t="67789" x="3648075" y="4921250"/>
          <p14:tracePt t="67792" x="3654425" y="4921250"/>
          <p14:tracePt t="67805" x="3663950" y="4921250"/>
          <p14:tracePt t="67822" x="3670300" y="4921250"/>
          <p14:tracePt t="67839" x="3679825" y="4921250"/>
          <p14:tracePt t="67855" x="3683000" y="4921250"/>
          <p14:tracePt t="67889" x="3689350" y="4921250"/>
          <p14:tracePt t="68931" x="3660775" y="4921250"/>
          <p14:tracePt t="68938" x="3616325" y="4921250"/>
          <p14:tracePt t="68945" x="3581400" y="4921250"/>
          <p14:tracePt t="68954" x="3524250" y="4921250"/>
          <p14:tracePt t="68971" x="3419475" y="4921250"/>
          <p14:tracePt t="68988" x="3267075" y="4921250"/>
          <p14:tracePt t="69004" x="3184525" y="4921250"/>
          <p14:tracePt t="69038" x="2898775" y="4921250"/>
          <p14:tracePt t="69072" x="2628900" y="4946650"/>
          <p14:tracePt t="69090" x="2432050" y="4972050"/>
          <p14:tracePt t="69105" x="2346325" y="4987925"/>
          <p14:tracePt t="69122" x="2279650" y="5010150"/>
          <p14:tracePt t="69138" x="2209800" y="5022850"/>
          <p14:tracePt t="69155" x="2149475" y="5022850"/>
          <p14:tracePt t="69172" x="2076450" y="5029200"/>
          <p14:tracePt t="69188" x="1943100" y="5051425"/>
          <p14:tracePt t="69205" x="1857375" y="5076825"/>
          <p14:tracePt t="69221" x="1749425" y="5092700"/>
          <p14:tracePt t="69239" x="1616075" y="5124450"/>
          <p14:tracePt t="69255" x="1536700" y="5156200"/>
          <p14:tracePt t="69272" x="1473200" y="5172075"/>
          <p14:tracePt t="69289" x="1362075" y="5194300"/>
          <p14:tracePt t="69305" x="1279525" y="5194300"/>
          <p14:tracePt t="69322" x="1200150" y="5194300"/>
          <p14:tracePt t="69324" x="1162050" y="5194300"/>
          <p14:tracePt t="69338" x="1104900" y="5194300"/>
          <p14:tracePt t="69354" x="1044575" y="5194300"/>
          <p14:tracePt t="69371" x="1000125" y="5200650"/>
          <p14:tracePt t="69388" x="936625" y="5226050"/>
          <p14:tracePt t="69405" x="889000" y="5238750"/>
          <p14:tracePt t="69423" x="825500" y="5257800"/>
          <p14:tracePt t="69439" x="803275" y="5267325"/>
          <p14:tracePt t="69455" x="771525" y="5273675"/>
          <p14:tracePt t="69472" x="733425" y="5273675"/>
          <p14:tracePt t="69488" x="711200" y="5273675"/>
          <p14:tracePt t="69504" x="695325" y="5273675"/>
          <p14:tracePt t="69522" x="660400" y="5273675"/>
          <p14:tracePt t="69538" x="641350" y="5273675"/>
          <p14:tracePt t="69555" x="615950" y="5273675"/>
          <p14:tracePt t="69571" x="606425" y="5273675"/>
          <p14:tracePt t="69588" x="593725" y="5273675"/>
          <p14:tracePt t="69605" x="581025" y="5273675"/>
          <p14:tracePt t="69622" x="561975" y="5273675"/>
          <p14:tracePt t="69638" x="552450" y="5273675"/>
          <p14:tracePt t="69673" x="552450" y="5267325"/>
          <p14:tracePt t="70210" x="561975" y="5257800"/>
          <p14:tracePt t="70216" x="571500" y="5257800"/>
          <p14:tracePt t="70223" x="590550" y="5251450"/>
          <p14:tracePt t="70239" x="644525" y="5238750"/>
          <p14:tracePt t="70256" x="771525" y="5219700"/>
          <p14:tracePt t="70272" x="1035050" y="5219700"/>
          <p14:tracePt t="70288" x="1250950" y="5219700"/>
          <p14:tracePt t="70321" x="1593850" y="5226050"/>
          <p14:tracePt t="70355" x="1724025" y="5226050"/>
          <p14:tracePt t="70371" x="1787525" y="5226050"/>
          <p14:tracePt t="70388" x="1816100" y="5226050"/>
          <p14:tracePt t="70404" x="1854200" y="5226050"/>
          <p14:tracePt t="70421" x="1908175" y="5226050"/>
          <p14:tracePt t="70438" x="1930400" y="5226050"/>
          <p14:tracePt t="70455" x="1958975" y="5226050"/>
          <p14:tracePt t="70471" x="1974850" y="5226050"/>
          <p14:tracePt t="70488" x="1984375" y="5226050"/>
          <p14:tracePt t="70504" x="1987550" y="5226050"/>
          <p14:tracePt t="70521" x="2003425" y="5226050"/>
          <p14:tracePt t="70538" x="2012950" y="5232400"/>
          <p14:tracePt t="70555" x="2022475" y="5235575"/>
          <p14:tracePt t="70571" x="2038350" y="5235575"/>
          <p14:tracePt t="70588" x="2054225" y="5235575"/>
          <p14:tracePt t="70605" x="2057400" y="5235575"/>
          <p14:tracePt t="70936" x="2076450" y="5241925"/>
          <p14:tracePt t="70942" x="2101850" y="5248275"/>
          <p14:tracePt t="70955" x="2120900" y="5254625"/>
          <p14:tracePt t="70972" x="2212975" y="5289550"/>
          <p14:tracePt t="70987" x="2276475" y="5305425"/>
          <p14:tracePt t="71004" x="2339975" y="5318125"/>
          <p14:tracePt t="71037" x="2466975" y="5359400"/>
          <p14:tracePt t="71071" x="2679700" y="5381625"/>
          <p14:tracePt t="71087" x="2765425" y="5397500"/>
          <p14:tracePt t="71105" x="2838450" y="5413375"/>
          <p14:tracePt t="71121" x="2924175" y="5419725"/>
          <p14:tracePt t="71137" x="2984500" y="5419725"/>
          <p14:tracePt t="71156" x="3054350" y="5419725"/>
          <p14:tracePt t="71172" x="3098800" y="5419725"/>
          <p14:tracePt t="71188" x="3127375" y="5419725"/>
          <p14:tracePt t="71206" x="3184525" y="5419725"/>
          <p14:tracePt t="71222" x="3225800" y="5419725"/>
          <p14:tracePt t="71238" x="3270250" y="5419725"/>
          <p14:tracePt t="71255" x="3333750" y="5432425"/>
          <p14:tracePt t="71271" x="3371850" y="5438775"/>
          <p14:tracePt t="71287" x="3400425" y="5438775"/>
          <p14:tracePt t="71305" x="3448050" y="5438775"/>
          <p14:tracePt t="71321" x="3470275" y="5438775"/>
          <p14:tracePt t="71338" x="3508375" y="5438775"/>
          <p14:tracePt t="71355" x="3540125" y="5438775"/>
          <p14:tracePt t="71371" x="3562350" y="5438775"/>
          <p14:tracePt t="71388" x="3578225" y="5422900"/>
          <p14:tracePt t="71405" x="3613150" y="5407025"/>
          <p14:tracePt t="71421" x="3629025" y="5403850"/>
          <p14:tracePt t="71437" x="3644900" y="5397500"/>
          <p14:tracePt t="71455" x="3679825" y="5391150"/>
          <p14:tracePt t="71471" x="3692525" y="5384800"/>
          <p14:tracePt t="71488" x="3705225" y="5381625"/>
          <p14:tracePt t="71505" x="3730625" y="5372100"/>
          <p14:tracePt t="71521" x="3740150" y="5372100"/>
          <p14:tracePt t="71538" x="3749675" y="5365750"/>
          <p14:tracePt t="71555" x="3768725" y="5359400"/>
          <p14:tracePt t="71571" x="3781425" y="5359400"/>
          <p14:tracePt t="71588" x="3784600" y="5356225"/>
          <p14:tracePt t="71641" x="3790950" y="5356225"/>
          <p14:tracePt t="71699" x="3794125" y="5356225"/>
          <p14:tracePt t="71713" x="3800475" y="5356225"/>
          <p14:tracePt t="71727" x="3803650" y="5356225"/>
          <p14:tracePt t="71738" x="3810000" y="5356225"/>
          <p14:tracePt t="71755" x="3819525" y="5356225"/>
          <p14:tracePt t="72519" x="3759200" y="5324475"/>
          <p14:tracePt t="72526" x="3673475" y="5286375"/>
          <p14:tracePt t="72537" x="3590925" y="5238750"/>
          <p14:tracePt t="72554" x="3270250" y="5114925"/>
          <p14:tracePt t="72572" x="3035300" y="5045075"/>
          <p14:tracePt t="72589" x="2587625" y="4978400"/>
          <p14:tracePt t="72621" x="2178050" y="4959350"/>
          <p14:tracePt t="72656" x="1838325" y="5000625"/>
          <p14:tracePt t="72671" x="1689100" y="5000625"/>
          <p14:tracePt t="72688" x="1482725" y="5000625"/>
          <p14:tracePt t="72705" x="1323975" y="5000625"/>
          <p14:tracePt t="72721" x="1219200" y="5000625"/>
          <p14:tracePt t="72738" x="1092200" y="5000625"/>
          <p14:tracePt t="72754" x="1009650" y="5000625"/>
          <p14:tracePt t="72771" x="936625" y="5000625"/>
          <p14:tracePt t="72788" x="850900" y="5000625"/>
          <p14:tracePt t="72804" x="790575" y="5000625"/>
          <p14:tracePt t="72821" x="733425" y="5000625"/>
          <p14:tracePt t="72838" x="619125" y="5000625"/>
          <p14:tracePt t="72854" x="546100" y="5006975"/>
          <p14:tracePt t="72871" x="495300" y="5019675"/>
          <p14:tracePt t="72888" x="428625" y="5060950"/>
          <p14:tracePt t="72904" x="396875" y="5086350"/>
          <p14:tracePt t="72921" x="355600" y="5118100"/>
          <p14:tracePt t="72938" x="311150" y="5162550"/>
          <p14:tracePt t="72954" x="263525" y="5210175"/>
          <p14:tracePt t="72971" x="238125" y="5241925"/>
          <p14:tracePt t="72989" x="193675" y="5302250"/>
          <p14:tracePt t="73005" x="180975" y="5346700"/>
          <p14:tracePt t="73021" x="171450" y="5410200"/>
          <p14:tracePt t="73039" x="171450" y="5489575"/>
          <p14:tracePt t="73055" x="180975" y="5534025"/>
          <p14:tracePt t="73071" x="190500" y="5578475"/>
          <p14:tracePt t="73088" x="190500" y="5638800"/>
          <p14:tracePt t="73104" x="203200" y="5692775"/>
          <p14:tracePt t="73121" x="209550" y="5730875"/>
          <p14:tracePt t="73138" x="250825" y="5816600"/>
          <p14:tracePt t="73154" x="279400" y="5864225"/>
          <p14:tracePt t="73170" x="314325" y="5918200"/>
          <p14:tracePt t="73188" x="352425" y="5978525"/>
          <p14:tracePt t="73204" x="374650" y="6003925"/>
          <p14:tracePt t="73221" x="393700" y="6032500"/>
          <p14:tracePt t="73238" x="438150" y="6057900"/>
          <p14:tracePt t="73254" x="469900" y="6076950"/>
          <p14:tracePt t="73272" x="514350" y="6102350"/>
          <p14:tracePt t="73289" x="596900" y="6137275"/>
          <p14:tracePt t="73305" x="647700" y="6172200"/>
          <p14:tracePt t="73322" x="682625" y="6184900"/>
          <p14:tracePt t="73338" x="733425" y="6203950"/>
          <p14:tracePt t="73354" x="771525" y="6216650"/>
          <p14:tracePt t="73371" x="809625" y="6235700"/>
          <p14:tracePt t="73388" x="908050" y="6254750"/>
          <p14:tracePt t="73404" x="993775" y="6270625"/>
          <p14:tracePt t="73421" x="1114425" y="6305550"/>
          <p14:tracePt t="73438" x="1292225" y="6330950"/>
          <p14:tracePt t="73454" x="1374775" y="6346825"/>
          <p14:tracePt t="73471" x="1473200" y="6362700"/>
          <p14:tracePt t="73488" x="1616075" y="6388100"/>
          <p14:tracePt t="73504" x="1733550" y="6394450"/>
          <p14:tracePt t="73520" x="1825625" y="6394450"/>
          <p14:tracePt t="73538" x="2054225" y="6394450"/>
          <p14:tracePt t="73554" x="2203450" y="6394450"/>
          <p14:tracePt t="73570" x="2374900" y="6394450"/>
          <p14:tracePt t="73587" x="2635250" y="6394450"/>
          <p14:tracePt t="73604" x="2774950" y="6394450"/>
          <p14:tracePt t="73621" x="2889250" y="6394450"/>
          <p14:tracePt t="73637" x="3054350" y="6375400"/>
          <p14:tracePt t="73655" x="3140075" y="6359525"/>
          <p14:tracePt t="73670" x="3225800" y="6343650"/>
          <p14:tracePt t="73687" x="3359150" y="6321425"/>
          <p14:tracePt t="73704" x="3435350" y="6296025"/>
          <p14:tracePt t="73720" x="3495675" y="6296025"/>
          <p14:tracePt t="73737" x="3571875" y="6296025"/>
          <p14:tracePt t="73754" x="3632200" y="6289675"/>
          <p14:tracePt t="73771" x="3702050" y="6283325"/>
          <p14:tracePt t="73788" x="3787775" y="6283325"/>
          <p14:tracePt t="73804" x="3848100" y="6276975"/>
          <p14:tracePt t="73821" x="3902075" y="6270625"/>
          <p14:tracePt t="73838" x="3987800" y="6254750"/>
          <p14:tracePt t="73855" x="4051300" y="6248400"/>
          <p14:tracePt t="73872" x="4111625" y="6248400"/>
          <p14:tracePt t="73888" x="4191000" y="6248400"/>
          <p14:tracePt t="73904" x="4232275" y="6248400"/>
          <p14:tracePt t="73920" x="4292600" y="6248400"/>
          <p14:tracePt t="73937" x="4378325" y="6248400"/>
          <p14:tracePt t="73954" x="4438650" y="6248400"/>
          <p14:tracePt t="73970" x="4498975" y="6248400"/>
          <p14:tracePt t="73987" x="4559300" y="6248400"/>
          <p14:tracePt t="74004" x="4581525" y="6248400"/>
          <p14:tracePt t="74022" x="4610100" y="6248400"/>
          <p14:tracePt t="74038" x="4616450" y="6248400"/>
          <p14:tracePt t="74594" x="4641850" y="6229350"/>
          <p14:tracePt t="74601" x="4660900" y="6210300"/>
          <p14:tracePt t="74608" x="4692650" y="6178550"/>
          <p14:tracePt t="74621" x="4724400" y="6146800"/>
          <p14:tracePt t="74637" x="4756150" y="6115050"/>
          <p14:tracePt t="74654" x="4778375" y="6089650"/>
          <p14:tracePt t="74687" x="4826000" y="6045200"/>
          <p14:tracePt t="74721" x="4845050" y="6019800"/>
          <p14:tracePt t="74738" x="4845050" y="6003925"/>
          <p14:tracePt t="74754" x="4845050" y="5994400"/>
          <p14:tracePt t="74770" x="4845050" y="5981700"/>
          <p14:tracePt t="74787" x="4845050" y="5972175"/>
          <p14:tracePt t="74804" x="4845050" y="5962650"/>
          <p14:tracePt t="74822" x="4845050" y="5940425"/>
          <p14:tracePt t="74838" x="4845050" y="5930900"/>
          <p14:tracePt t="74855" x="4838700" y="5921375"/>
          <p14:tracePt t="74871" x="4822825" y="5902325"/>
          <p14:tracePt t="74888" x="4813300" y="5892800"/>
          <p14:tracePt t="74904" x="4797425" y="5873750"/>
          <p14:tracePt t="74921" x="4784725" y="5861050"/>
          <p14:tracePt t="74937" x="4772025" y="5845175"/>
          <p14:tracePt t="74955" x="4768850" y="5838825"/>
          <p14:tracePt t="74971" x="4768850" y="583565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* Charles Darwin (dans « De l'origine des Espèces" 1859)</a:t>
            </a:r>
            <a:r>
              <a:rPr lang="fr-FR" altLang="fr-FR" b="1"/>
              <a:t> :</a:t>
            </a:r>
            <a:r>
              <a:rPr lang="fr-FR" altLang="fr-FR"/>
              <a:t> </a:t>
            </a:r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 b="1"/>
              <a:t>"…toutes les espèces vivantes manifestent une variabilité constante, </a:t>
            </a:r>
            <a:r>
              <a:rPr lang="fr-FR" altLang="fr-FR" b="1">
                <a:solidFill>
                  <a:srgbClr val="009900"/>
                </a:solidFill>
              </a:rPr>
              <a:t>la sélection naturelle garde les individus les plus aptes</a:t>
            </a:r>
            <a:r>
              <a:rPr lang="fr-FR" altLang="fr-FR" b="1"/>
              <a:t> qui peuvent donner naissance à de nouvelles espèces"</a:t>
            </a:r>
          </a:p>
        </p:txBody>
      </p:sp>
      <p:sp>
        <p:nvSpPr>
          <p:cNvPr id="90115" name="Oval 5"/>
          <p:cNvSpPr>
            <a:spLocks noChangeArrowheads="1"/>
          </p:cNvSpPr>
          <p:nvPr/>
        </p:nvSpPr>
        <p:spPr bwMode="auto">
          <a:xfrm>
            <a:off x="1187450" y="3068638"/>
            <a:ext cx="1441450" cy="1366837"/>
          </a:xfrm>
          <a:prstGeom prst="ellipse">
            <a:avLst/>
          </a:prstGeom>
          <a:noFill/>
          <a:ln w="9525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90116" name="Line 8"/>
          <p:cNvSpPr>
            <a:spLocks noChangeShapeType="1"/>
          </p:cNvSpPr>
          <p:nvPr/>
        </p:nvSpPr>
        <p:spPr bwMode="auto">
          <a:xfrm flipH="1">
            <a:off x="1187450" y="4365625"/>
            <a:ext cx="3603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17" name="Line 9"/>
          <p:cNvSpPr>
            <a:spLocks noChangeShapeType="1"/>
          </p:cNvSpPr>
          <p:nvPr/>
        </p:nvSpPr>
        <p:spPr bwMode="auto">
          <a:xfrm flipH="1" flipV="1">
            <a:off x="611188" y="3068638"/>
            <a:ext cx="6477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18" name="Line 10"/>
          <p:cNvSpPr>
            <a:spLocks noChangeShapeType="1"/>
          </p:cNvSpPr>
          <p:nvPr/>
        </p:nvSpPr>
        <p:spPr bwMode="auto">
          <a:xfrm flipV="1">
            <a:off x="2051050" y="2349500"/>
            <a:ext cx="144463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19" name="Line 11"/>
          <p:cNvSpPr>
            <a:spLocks noChangeShapeType="1"/>
          </p:cNvSpPr>
          <p:nvPr/>
        </p:nvSpPr>
        <p:spPr bwMode="auto">
          <a:xfrm flipV="1">
            <a:off x="2627313" y="2924175"/>
            <a:ext cx="1008062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20" name="Line 12"/>
          <p:cNvSpPr>
            <a:spLocks noChangeShapeType="1"/>
          </p:cNvSpPr>
          <p:nvPr/>
        </p:nvSpPr>
        <p:spPr bwMode="auto">
          <a:xfrm>
            <a:off x="2339975" y="4365625"/>
            <a:ext cx="2159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21" name="Text Box 13"/>
          <p:cNvSpPr txBox="1">
            <a:spLocks noChangeArrowheads="1"/>
          </p:cNvSpPr>
          <p:nvPr/>
        </p:nvSpPr>
        <p:spPr bwMode="auto">
          <a:xfrm>
            <a:off x="2555875" y="4581525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CC99"/>
                </a:solidFill>
              </a:rPr>
              <a:t>e</a:t>
            </a:r>
          </a:p>
        </p:txBody>
      </p:sp>
      <p:sp>
        <p:nvSpPr>
          <p:cNvPr id="90122" name="Rectangle 14"/>
          <p:cNvSpPr>
            <a:spLocks noChangeArrowheads="1"/>
          </p:cNvSpPr>
          <p:nvPr/>
        </p:nvSpPr>
        <p:spPr bwMode="auto">
          <a:xfrm>
            <a:off x="3276600" y="29972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a</a:t>
            </a:r>
          </a:p>
        </p:txBody>
      </p:sp>
      <p:sp>
        <p:nvSpPr>
          <p:cNvPr id="90123" name="Rectangle 15"/>
          <p:cNvSpPr>
            <a:spLocks noChangeArrowheads="1"/>
          </p:cNvSpPr>
          <p:nvPr/>
        </p:nvSpPr>
        <p:spPr bwMode="auto">
          <a:xfrm>
            <a:off x="2268538" y="2565400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0124" name="Rectangle 16"/>
          <p:cNvSpPr>
            <a:spLocks noChangeArrowheads="1"/>
          </p:cNvSpPr>
          <p:nvPr/>
        </p:nvSpPr>
        <p:spPr bwMode="auto">
          <a:xfrm>
            <a:off x="304800" y="272415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90125" name="Rectangle 17"/>
          <p:cNvSpPr>
            <a:spLocks noChangeArrowheads="1"/>
          </p:cNvSpPr>
          <p:nvPr/>
        </p:nvSpPr>
        <p:spPr bwMode="auto">
          <a:xfrm>
            <a:off x="755650" y="4941888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6699"/>
                </a:solidFill>
              </a:rPr>
              <a:t>d</a:t>
            </a:r>
          </a:p>
        </p:txBody>
      </p:sp>
      <p:sp>
        <p:nvSpPr>
          <p:cNvPr id="90126" name="Rectangle 19"/>
          <p:cNvSpPr>
            <a:spLocks noChangeArrowheads="1"/>
          </p:cNvSpPr>
          <p:nvPr/>
        </p:nvSpPr>
        <p:spPr bwMode="auto">
          <a:xfrm>
            <a:off x="3708400" y="2060575"/>
            <a:ext cx="1873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FF0000"/>
                </a:solidFill>
              </a:rPr>
              <a:t>conditions de   milieu</a:t>
            </a:r>
            <a:endParaRPr lang="fr-FR" altLang="fr-FR" sz="1400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sz="1400" b="1">
                <a:solidFill>
                  <a:srgbClr val="FF0000"/>
                </a:solidFill>
              </a:rPr>
              <a:t>changent</a:t>
            </a:r>
          </a:p>
        </p:txBody>
      </p:sp>
      <p:sp>
        <p:nvSpPr>
          <p:cNvPr id="90127" name="Line 21"/>
          <p:cNvSpPr>
            <a:spLocks noChangeShapeType="1"/>
          </p:cNvSpPr>
          <p:nvPr/>
        </p:nvSpPr>
        <p:spPr bwMode="auto">
          <a:xfrm>
            <a:off x="4284663" y="2852738"/>
            <a:ext cx="0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28" name="Oval 22"/>
          <p:cNvSpPr>
            <a:spLocks noChangeArrowheads="1"/>
          </p:cNvSpPr>
          <p:nvPr/>
        </p:nvSpPr>
        <p:spPr bwMode="auto">
          <a:xfrm>
            <a:off x="5724525" y="2420938"/>
            <a:ext cx="1441450" cy="1366837"/>
          </a:xfrm>
          <a:prstGeom prst="ellips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>
              <a:solidFill>
                <a:schemeClr val="bg2"/>
              </a:solidFill>
            </a:endParaRPr>
          </a:p>
        </p:txBody>
      </p:sp>
      <p:sp>
        <p:nvSpPr>
          <p:cNvPr id="90129" name="Rectangle 23"/>
          <p:cNvSpPr>
            <a:spLocks noChangeArrowheads="1"/>
          </p:cNvSpPr>
          <p:nvPr/>
        </p:nvSpPr>
        <p:spPr bwMode="auto">
          <a:xfrm>
            <a:off x="8243888" y="2205038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DDDDDD"/>
                </a:solidFill>
              </a:rPr>
              <a:t>a</a:t>
            </a:r>
          </a:p>
        </p:txBody>
      </p:sp>
      <p:sp>
        <p:nvSpPr>
          <p:cNvPr id="90130" name="Line 24"/>
          <p:cNvSpPr>
            <a:spLocks noChangeShapeType="1"/>
          </p:cNvSpPr>
          <p:nvPr/>
        </p:nvSpPr>
        <p:spPr bwMode="auto">
          <a:xfrm flipV="1">
            <a:off x="7164388" y="2133600"/>
            <a:ext cx="1008062" cy="649288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31" name="Rectangle 25"/>
          <p:cNvSpPr>
            <a:spLocks noChangeArrowheads="1"/>
          </p:cNvSpPr>
          <p:nvPr/>
        </p:nvSpPr>
        <p:spPr bwMode="auto">
          <a:xfrm>
            <a:off x="6372225" y="1916113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DDDDDD"/>
                </a:solidFill>
              </a:rPr>
              <a:t>b</a:t>
            </a:r>
          </a:p>
        </p:txBody>
      </p:sp>
      <p:sp>
        <p:nvSpPr>
          <p:cNvPr id="90132" name="Line 26"/>
          <p:cNvSpPr>
            <a:spLocks noChangeShapeType="1"/>
          </p:cNvSpPr>
          <p:nvPr/>
        </p:nvSpPr>
        <p:spPr bwMode="auto">
          <a:xfrm flipH="1" flipV="1">
            <a:off x="6084888" y="1773238"/>
            <a:ext cx="215900" cy="646112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33" name="Rectangle 27"/>
          <p:cNvSpPr>
            <a:spLocks noChangeArrowheads="1"/>
          </p:cNvSpPr>
          <p:nvPr/>
        </p:nvSpPr>
        <p:spPr bwMode="auto">
          <a:xfrm>
            <a:off x="4716463" y="22764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DDDDDD"/>
                </a:solidFill>
              </a:rPr>
              <a:t>c</a:t>
            </a:r>
          </a:p>
        </p:txBody>
      </p:sp>
      <p:sp>
        <p:nvSpPr>
          <p:cNvPr id="90134" name="Line 28"/>
          <p:cNvSpPr>
            <a:spLocks noChangeShapeType="1"/>
          </p:cNvSpPr>
          <p:nvPr/>
        </p:nvSpPr>
        <p:spPr bwMode="auto">
          <a:xfrm flipH="1" flipV="1">
            <a:off x="5076825" y="2636838"/>
            <a:ext cx="647700" cy="360362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35" name="Line 29"/>
          <p:cNvSpPr>
            <a:spLocks noChangeShapeType="1"/>
          </p:cNvSpPr>
          <p:nvPr/>
        </p:nvSpPr>
        <p:spPr bwMode="auto">
          <a:xfrm flipH="1">
            <a:off x="5724525" y="3716338"/>
            <a:ext cx="360363" cy="503237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36" name="Rectangle 30"/>
          <p:cNvSpPr>
            <a:spLocks noChangeArrowheads="1"/>
          </p:cNvSpPr>
          <p:nvPr/>
        </p:nvSpPr>
        <p:spPr bwMode="auto">
          <a:xfrm>
            <a:off x="5292725" y="4149725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6699"/>
                </a:solidFill>
              </a:rPr>
              <a:t>d</a:t>
            </a:r>
          </a:p>
        </p:txBody>
      </p:sp>
      <p:sp>
        <p:nvSpPr>
          <p:cNvPr id="90137" name="Text Box 31"/>
          <p:cNvSpPr txBox="1">
            <a:spLocks noChangeArrowheads="1"/>
          </p:cNvSpPr>
          <p:nvPr/>
        </p:nvSpPr>
        <p:spPr bwMode="auto">
          <a:xfrm>
            <a:off x="7235825" y="378936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DDDDDD"/>
                </a:solidFill>
              </a:rPr>
              <a:t>e</a:t>
            </a:r>
          </a:p>
        </p:txBody>
      </p:sp>
      <p:sp>
        <p:nvSpPr>
          <p:cNvPr id="90138" name="Line 32"/>
          <p:cNvSpPr>
            <a:spLocks noChangeShapeType="1"/>
          </p:cNvSpPr>
          <p:nvPr/>
        </p:nvSpPr>
        <p:spPr bwMode="auto">
          <a:xfrm>
            <a:off x="6948488" y="3644900"/>
            <a:ext cx="215900" cy="287338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39" name="Line 33"/>
          <p:cNvSpPr>
            <a:spLocks noChangeShapeType="1"/>
          </p:cNvSpPr>
          <p:nvPr/>
        </p:nvSpPr>
        <p:spPr bwMode="auto">
          <a:xfrm>
            <a:off x="5508625" y="4581525"/>
            <a:ext cx="719138" cy="431800"/>
          </a:xfrm>
          <a:prstGeom prst="line">
            <a:avLst/>
          </a:prstGeom>
          <a:noFill/>
          <a:ln w="9525">
            <a:solidFill>
              <a:srgbClr val="FF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140" name="Oval 34"/>
          <p:cNvSpPr>
            <a:spLocks noChangeArrowheads="1"/>
          </p:cNvSpPr>
          <p:nvPr/>
        </p:nvSpPr>
        <p:spPr bwMode="auto">
          <a:xfrm>
            <a:off x="6372225" y="4941888"/>
            <a:ext cx="1079500" cy="647700"/>
          </a:xfrm>
          <a:prstGeom prst="ellipse">
            <a:avLst/>
          </a:prstGeom>
          <a:noFill/>
          <a:ln w="9525">
            <a:solidFill>
              <a:srgbClr val="FF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90141" name="Text Box 35"/>
          <p:cNvSpPr txBox="1">
            <a:spLocks noChangeArrowheads="1"/>
          </p:cNvSpPr>
          <p:nvPr/>
        </p:nvSpPr>
        <p:spPr bwMode="auto">
          <a:xfrm>
            <a:off x="5867400" y="4437063"/>
            <a:ext cx="130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/>
              <a:t>descendance</a:t>
            </a:r>
          </a:p>
        </p:txBody>
      </p:sp>
      <p:sp>
        <p:nvSpPr>
          <p:cNvPr id="90142" name="Text Box 36"/>
          <p:cNvSpPr txBox="1">
            <a:spLocks noChangeArrowheads="1"/>
          </p:cNvSpPr>
          <p:nvPr/>
        </p:nvSpPr>
        <p:spPr bwMode="auto">
          <a:xfrm>
            <a:off x="1331913" y="342900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esp. A</a:t>
            </a:r>
          </a:p>
        </p:txBody>
      </p:sp>
      <p:sp>
        <p:nvSpPr>
          <p:cNvPr id="90143" name="Text Box 37"/>
          <p:cNvSpPr txBox="1">
            <a:spLocks noChangeArrowheads="1"/>
          </p:cNvSpPr>
          <p:nvPr/>
        </p:nvSpPr>
        <p:spPr bwMode="auto">
          <a:xfrm>
            <a:off x="6443663" y="5084763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6699"/>
                </a:solidFill>
              </a:rPr>
              <a:t>esp. A’</a:t>
            </a:r>
          </a:p>
        </p:txBody>
      </p:sp>
      <p:sp>
        <p:nvSpPr>
          <p:cNvPr id="90144" name="Text Box 38"/>
          <p:cNvSpPr txBox="1">
            <a:spLocks noChangeArrowheads="1"/>
          </p:cNvSpPr>
          <p:nvPr/>
        </p:nvSpPr>
        <p:spPr bwMode="auto">
          <a:xfrm>
            <a:off x="468313" y="5949950"/>
            <a:ext cx="240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 b="1"/>
              <a:t>Temps 1: variabilité</a:t>
            </a:r>
            <a:r>
              <a:rPr lang="fr-FR" altLang="fr-FR"/>
              <a:t> </a:t>
            </a:r>
          </a:p>
        </p:txBody>
      </p:sp>
      <p:sp>
        <p:nvSpPr>
          <p:cNvPr id="90145" name="Rectangle 40"/>
          <p:cNvSpPr>
            <a:spLocks noChangeArrowheads="1"/>
          </p:cNvSpPr>
          <p:nvPr/>
        </p:nvSpPr>
        <p:spPr bwMode="auto">
          <a:xfrm>
            <a:off x="7524750" y="5300663"/>
            <a:ext cx="1619250" cy="288925"/>
          </a:xfrm>
          <a:prstGeom prst="rect">
            <a:avLst/>
          </a:prstGeom>
          <a:noFill/>
          <a:ln w="9525">
            <a:solidFill>
              <a:srgbClr val="FF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6699"/>
                </a:solidFill>
              </a:rPr>
              <a:t>Nouvelle  esp</a:t>
            </a:r>
            <a:r>
              <a:rPr lang="fr-FR" altLang="fr-FR" b="1">
                <a:solidFill>
                  <a:srgbClr val="FF6699"/>
                </a:solidFill>
              </a:rPr>
              <a:t>.</a:t>
            </a:r>
          </a:p>
        </p:txBody>
      </p:sp>
      <p:sp>
        <p:nvSpPr>
          <p:cNvPr id="90146" name="Rectangle 41"/>
          <p:cNvSpPr>
            <a:spLocks noChangeArrowheads="1"/>
          </p:cNvSpPr>
          <p:nvPr/>
        </p:nvSpPr>
        <p:spPr bwMode="auto">
          <a:xfrm>
            <a:off x="5003800" y="5949950"/>
            <a:ext cx="325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 b="1"/>
              <a:t>Temps 2: sélection naturelle</a:t>
            </a:r>
            <a:endParaRPr lang="fr-FR" altLang="fr-FR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17"/>
    </mc:Choice>
    <mc:Fallback>
      <p:transition spd="slow" advTm="12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87" x="4791075" y="5848350"/>
          <p14:tracePt t="7615" x="4752975" y="5835650"/>
          <p14:tracePt t="7624" x="4714875" y="5813425"/>
          <p14:tracePt t="7635" x="4606925" y="5705475"/>
          <p14:tracePt t="7652" x="4502150" y="5527675"/>
          <p14:tracePt t="7668" x="4419600" y="5359400"/>
          <p14:tracePt t="7684" x="4244975" y="4940300"/>
          <p14:tracePt t="7719" x="3848100" y="4137025"/>
          <p14:tracePt t="7754" x="3060700" y="3086100"/>
          <p14:tracePt t="7771" x="2682875" y="2705100"/>
          <p14:tracePt t="7787" x="2444750" y="2479675"/>
          <p14:tracePt t="7802" x="2238375" y="2301875"/>
          <p14:tracePt t="7819" x="2066925" y="2190750"/>
          <p14:tracePt t="7835" x="1870075" y="2063750"/>
          <p14:tracePt t="7852" x="1755775" y="2012950"/>
          <p14:tracePt t="7869" x="1676400" y="1971675"/>
          <p14:tracePt t="7885" x="1593850" y="1936750"/>
          <p14:tracePt t="8250" x="1565275" y="1924050"/>
          <p14:tracePt t="8257" x="1546225" y="1911350"/>
          <p14:tracePt t="8269" x="1508125" y="1889125"/>
          <p14:tracePt t="8286" x="1409700" y="1774825"/>
          <p14:tracePt t="8302" x="1330325" y="1647825"/>
          <p14:tracePt t="8318" x="1257300" y="1514475"/>
          <p14:tracePt t="8351" x="1181100" y="1320800"/>
          <p14:tracePt t="8385" x="1171575" y="1203325"/>
          <p14:tracePt t="8401" x="1181100" y="1171575"/>
          <p14:tracePt t="8418" x="1196975" y="1133475"/>
          <p14:tracePt t="8434" x="1212850" y="1085850"/>
          <p14:tracePt t="8452" x="1225550" y="1060450"/>
          <p14:tracePt t="8468" x="1231900" y="1031875"/>
          <p14:tracePt t="8484" x="1257300" y="996950"/>
          <p14:tracePt t="8501" x="1266825" y="965200"/>
          <p14:tracePt t="8519" x="1282700" y="942975"/>
          <p14:tracePt t="8535" x="1320800" y="923925"/>
          <p14:tracePt t="8551" x="1352550" y="898525"/>
          <p14:tracePt t="8568" x="1397000" y="882650"/>
          <p14:tracePt t="8585" x="1409700" y="873125"/>
          <p14:tracePt t="8601" x="1422400" y="857250"/>
          <p14:tracePt t="8618" x="1450975" y="844550"/>
          <p14:tracePt t="8635" x="1501775" y="819150"/>
          <p14:tracePt t="8651" x="1555750" y="806450"/>
          <p14:tracePt t="8669" x="1647825" y="784225"/>
          <p14:tracePt t="8685" x="1704975" y="784225"/>
          <p14:tracePt t="8701" x="1778000" y="784225"/>
          <p14:tracePt t="8718" x="1866900" y="793750"/>
          <p14:tracePt t="8735" x="1939925" y="809625"/>
          <p14:tracePt t="8751" x="2035175" y="825500"/>
          <p14:tracePt t="8769" x="2181225" y="850900"/>
          <p14:tracePt t="8784" x="2266950" y="863600"/>
          <p14:tracePt t="8802" x="2327275" y="863600"/>
          <p14:tracePt t="8818" x="2387600" y="863600"/>
          <p14:tracePt t="9311" x="2413000" y="869950"/>
          <p14:tracePt t="9318" x="2438400" y="869950"/>
          <p14:tracePt t="9325" x="2473325" y="869950"/>
          <p14:tracePt t="9334" x="2508250" y="869950"/>
          <p14:tracePt t="9351" x="2625725" y="857250"/>
          <p14:tracePt t="9368" x="2825750" y="812800"/>
          <p14:tracePt t="9401" x="3054350" y="771525"/>
          <p14:tracePt t="9403" x="3089275" y="765175"/>
          <p14:tracePt t="9435" x="3203575" y="765175"/>
          <p14:tracePt t="9451" x="3248025" y="765175"/>
          <p14:tracePt t="9468" x="3302000" y="765175"/>
          <p14:tracePt t="9484" x="3340100" y="765175"/>
          <p14:tracePt t="9501" x="3384550" y="765175"/>
          <p14:tracePt t="9518" x="3444875" y="765175"/>
          <p14:tracePt t="9535" x="3473450" y="765175"/>
          <p14:tracePt t="9551" x="3505200" y="765175"/>
          <p14:tracePt t="9568" x="3524250" y="765175"/>
          <p14:tracePt t="9585" x="3540125" y="765175"/>
          <p14:tracePt t="9602" x="3546475" y="765175"/>
          <p14:tracePt t="9618" x="3559175" y="765175"/>
          <p14:tracePt t="9635" x="3568700" y="765175"/>
          <p14:tracePt t="9652" x="3575050" y="765175"/>
          <p14:tracePt t="9688" x="3575050" y="758825"/>
          <p14:tracePt t="9701" x="3575050" y="755650"/>
          <p14:tracePt t="9718" x="3575050" y="739775"/>
          <p14:tracePt t="9735" x="3571875" y="723900"/>
          <p14:tracePt t="9751" x="3562350" y="714375"/>
          <p14:tracePt t="9768" x="3527425" y="698500"/>
          <p14:tracePt t="9785" x="3505200" y="685800"/>
          <p14:tracePt t="9801" x="3457575" y="654050"/>
          <p14:tracePt t="9818" x="3394075" y="631825"/>
          <p14:tracePt t="9834" x="3355975" y="622300"/>
          <p14:tracePt t="9851" x="3317875" y="609600"/>
          <p14:tracePt t="9868" x="3273425" y="584200"/>
          <p14:tracePt t="9884" x="3263900" y="584200"/>
          <p14:tracePt t="9902" x="3251200" y="584200"/>
          <p14:tracePt t="9919" x="3241675" y="584200"/>
          <p14:tracePt t="9935" x="3225800" y="584200"/>
          <p14:tracePt t="9951" x="3216275" y="584200"/>
          <p14:tracePt t="9968" x="3206750" y="584200"/>
          <p14:tracePt t="24753" x="3225800" y="565150"/>
          <p14:tracePt t="24760" x="3289300" y="539750"/>
          <p14:tracePt t="24767" x="3340100" y="504825"/>
          <p14:tracePt t="24784" x="3482975" y="450850"/>
          <p14:tracePt t="24800" x="3606800" y="396875"/>
          <p14:tracePt t="24816" x="3765550" y="349250"/>
          <p14:tracePt t="24833" x="3854450" y="307975"/>
          <p14:tracePt t="24866" x="4044950" y="247650"/>
          <p14:tracePt t="24901" x="4200525" y="212725"/>
          <p14:tracePt t="24917" x="4260850" y="206375"/>
          <p14:tracePt t="24934" x="4298950" y="200025"/>
          <p14:tracePt t="24950" x="4327525" y="200025"/>
          <p14:tracePt t="24966" x="4349750" y="200025"/>
          <p14:tracePt t="24983" x="4365625" y="200025"/>
          <p14:tracePt t="25000" x="4368800" y="200025"/>
          <p14:tracePt t="25079" x="4356100" y="200025"/>
          <p14:tracePt t="25087" x="4352925" y="200025"/>
          <p14:tracePt t="25100" x="4343400" y="200025"/>
          <p14:tracePt t="25116" x="4333875" y="200025"/>
          <p14:tracePt t="25133" x="4318000" y="200025"/>
          <p14:tracePt t="25149" x="4286250" y="203200"/>
          <p14:tracePt t="25166" x="4244975" y="219075"/>
          <p14:tracePt t="25183" x="4222750" y="231775"/>
          <p14:tracePt t="25200" x="4143375" y="244475"/>
          <p14:tracePt t="25216" x="4070350" y="260350"/>
          <p14:tracePt t="25233" x="3997325" y="260350"/>
          <p14:tracePt t="25250" x="3873500" y="260350"/>
          <p14:tracePt t="25266" x="3813175" y="260350"/>
          <p14:tracePt t="25283" x="3752850" y="260350"/>
          <p14:tracePt t="25300" x="3673475" y="247650"/>
          <p14:tracePt t="25317" x="3638550" y="241300"/>
          <p14:tracePt t="25333" x="3590925" y="228600"/>
          <p14:tracePt t="25350" x="3527425" y="215900"/>
          <p14:tracePt t="25366" x="3492500" y="203200"/>
          <p14:tracePt t="25383" x="3467100" y="187325"/>
          <p14:tracePt t="25400" x="3425825" y="168275"/>
          <p14:tracePt t="25416" x="3409950" y="168275"/>
          <p14:tracePt t="25433" x="3400425" y="168275"/>
          <p14:tracePt t="25450" x="3384550" y="161925"/>
          <p14:tracePt t="25466" x="3375025" y="158750"/>
          <p14:tracePt t="25483" x="3365500" y="158750"/>
          <p14:tracePt t="25500" x="3346450" y="158750"/>
          <p14:tracePt t="25516" x="3336925" y="158750"/>
          <p14:tracePt t="25533" x="3324225" y="158750"/>
          <p14:tracePt t="25550" x="3311525" y="158750"/>
          <p14:tracePt t="25566" x="3295650" y="165100"/>
          <p14:tracePt t="25584" x="3286125" y="174625"/>
          <p14:tracePt t="25600" x="3251200" y="206375"/>
          <p14:tracePt t="25616" x="3225800" y="228600"/>
          <p14:tracePt t="25633" x="3206750" y="260350"/>
          <p14:tracePt t="25650" x="3175000" y="327025"/>
          <p14:tracePt t="25666" x="3162300" y="365125"/>
          <p14:tracePt t="25683" x="3162300" y="406400"/>
          <p14:tracePt t="25701" x="3162300" y="463550"/>
          <p14:tracePt t="25717" x="3162300" y="485775"/>
          <p14:tracePt t="25733" x="3162300" y="508000"/>
          <p14:tracePt t="25750" x="3162300" y="520700"/>
          <p14:tracePt t="25766" x="3162300" y="530225"/>
          <p14:tracePt t="25782" x="3162300" y="546100"/>
          <p14:tracePt t="25800" x="3162300" y="561975"/>
          <p14:tracePt t="25816" x="3162300" y="571500"/>
          <p14:tracePt t="26036" x="3175000" y="571500"/>
          <p14:tracePt t="26044" x="3178175" y="568325"/>
          <p14:tracePt t="26051" x="3184525" y="565150"/>
          <p14:tracePt t="26067" x="3194050" y="558800"/>
          <p14:tracePt t="26083" x="3203575" y="549275"/>
          <p14:tracePt t="26100" x="3222625" y="533400"/>
          <p14:tracePt t="26117" x="3232150" y="530225"/>
          <p14:tracePt t="26133" x="3244850" y="517525"/>
          <p14:tracePt t="26150" x="3254375" y="508000"/>
          <p14:tracePt t="26166" x="3254375" y="504825"/>
          <p14:tracePt t="26257" x="3257550" y="504825"/>
          <p14:tracePt t="26379" x="3257550" y="498475"/>
          <p14:tracePt t="26401" x="3257550" y="495300"/>
          <p14:tracePt t="26407" x="3263900" y="488950"/>
          <p14:tracePt t="26416" x="3273425" y="485775"/>
          <p14:tracePt t="26435" x="3282950" y="473075"/>
          <p14:tracePt t="26450" x="3292475" y="463550"/>
          <p14:tracePt t="26466" x="3302000" y="454025"/>
          <p14:tracePt t="26483" x="3321050" y="438150"/>
          <p14:tracePt t="26499" x="3355975" y="422275"/>
          <p14:tracePt t="26516" x="3384550" y="409575"/>
          <p14:tracePt t="26533" x="3400425" y="400050"/>
          <p14:tracePt t="26550" x="3416300" y="381000"/>
          <p14:tracePt t="26567" x="3432175" y="377825"/>
          <p14:tracePt t="26584" x="3454400" y="365125"/>
          <p14:tracePt t="26600" x="3467100" y="365125"/>
          <p14:tracePt t="26617" x="3489325" y="365125"/>
          <p14:tracePt t="26635" x="3505200" y="365125"/>
          <p14:tracePt t="26650" x="3508375" y="365125"/>
          <p14:tracePt t="27433" x="3514725" y="365125"/>
          <p14:tracePt t="27454" x="3517900" y="365125"/>
          <p14:tracePt t="27461" x="3524250" y="365125"/>
          <p14:tracePt t="27469" x="3527425" y="365125"/>
          <p14:tracePt t="27482" x="3536950" y="371475"/>
          <p14:tracePt t="27500" x="3559175" y="384175"/>
          <p14:tracePt t="27532" x="3629025" y="444500"/>
          <p14:tracePt t="27566" x="3670300" y="501650"/>
          <p14:tracePt t="27583" x="3689350" y="530225"/>
          <p14:tracePt t="27599" x="3698875" y="539750"/>
          <p14:tracePt t="27616" x="3708400" y="549275"/>
          <p14:tracePt t="27633" x="3743325" y="584200"/>
          <p14:tracePt t="27649" x="3775075" y="609600"/>
          <p14:tracePt t="27666" x="3822700" y="644525"/>
          <p14:tracePt t="27683" x="3867150" y="666750"/>
          <p14:tracePt t="27700" x="3883025" y="685800"/>
          <p14:tracePt t="27716" x="3892550" y="695325"/>
          <p14:tracePt t="27732" x="3914775" y="711200"/>
          <p14:tracePt t="27750" x="3917950" y="711200"/>
          <p14:tracePt t="27766" x="3927475" y="711200"/>
          <p14:tracePt t="27783" x="3962400" y="711200"/>
          <p14:tracePt t="27800" x="3984625" y="711200"/>
          <p14:tracePt t="27816" x="4013200" y="711200"/>
          <p14:tracePt t="27833" x="4060825" y="711200"/>
          <p14:tracePt t="27850" x="4105275" y="708025"/>
          <p14:tracePt t="27866" x="4127500" y="695325"/>
          <p14:tracePt t="27883" x="4184650" y="669925"/>
          <p14:tracePt t="27900" x="4232275" y="644525"/>
          <p14:tracePt t="27918" x="4318000" y="587375"/>
          <p14:tracePt t="27933" x="4387850" y="539750"/>
          <p14:tracePt t="27950" x="4457700" y="495300"/>
          <p14:tracePt t="27966" x="4514850" y="466725"/>
          <p14:tracePt t="27983" x="4556125" y="434975"/>
          <p14:tracePt t="27999" x="4587875" y="415925"/>
          <p14:tracePt t="28018" x="4606925" y="374650"/>
          <p14:tracePt t="28033" x="4619625" y="330200"/>
          <p14:tracePt t="28050" x="4641850" y="263525"/>
          <p14:tracePt t="28067" x="4641850" y="177800"/>
          <p14:tracePt t="28083" x="4616450" y="111125"/>
          <p14:tracePt t="28100" x="4578350" y="44450"/>
          <p14:tracePt t="28116" x="4514850" y="0"/>
          <p14:tracePt t="28132" x="4368800" y="0"/>
          <p14:tracePt t="28149" x="4267200" y="0"/>
          <p14:tracePt t="28167" x="4127500" y="0"/>
          <p14:tracePt t="28183" x="4041775" y="0"/>
          <p14:tracePt t="28200" x="3968750" y="0"/>
          <p14:tracePt t="28217" x="3860800" y="12700"/>
          <p14:tracePt t="28233" x="3775075" y="28575"/>
          <p14:tracePt t="28249" x="3702050" y="44450"/>
          <p14:tracePt t="28267" x="3600450" y="63500"/>
          <p14:tracePt t="28283" x="3556000" y="85725"/>
          <p14:tracePt t="28299" x="3508375" y="98425"/>
          <p14:tracePt t="28316" x="3444875" y="117475"/>
          <p14:tracePt t="28332" x="3400425" y="136525"/>
          <p14:tracePt t="28350" x="3375025" y="168275"/>
          <p14:tracePt t="28367" x="3305175" y="231775"/>
          <p14:tracePt t="28383" x="3251200" y="301625"/>
          <p14:tracePt t="28400" x="3222625" y="349250"/>
          <p14:tracePt t="28417" x="3175000" y="415925"/>
          <p14:tracePt t="28433" x="3149600" y="463550"/>
          <p14:tracePt t="28450" x="3130550" y="495300"/>
          <p14:tracePt t="28467" x="3105150" y="536575"/>
          <p14:tracePt t="28483" x="3095625" y="574675"/>
          <p14:tracePt t="28499" x="3089275" y="619125"/>
          <p14:tracePt t="28517" x="3089275" y="673100"/>
          <p14:tracePt t="28532" x="3092450" y="711200"/>
          <p14:tracePt t="28549" x="3101975" y="742950"/>
          <p14:tracePt t="28566" x="3121025" y="777875"/>
          <p14:tracePt t="28583" x="3159125" y="815975"/>
          <p14:tracePt t="28600" x="3219450" y="860425"/>
          <p14:tracePt t="28617" x="3314700" y="904875"/>
          <p14:tracePt t="28633" x="3371850" y="933450"/>
          <p14:tracePt t="28649" x="3409950" y="946150"/>
          <p14:tracePt t="28667" x="3473450" y="952500"/>
          <p14:tracePt t="28683" x="3517900" y="952500"/>
          <p14:tracePt t="28700" x="3559175" y="952500"/>
          <p14:tracePt t="28717" x="3632200" y="939800"/>
          <p14:tracePt t="28733" x="3679825" y="920750"/>
          <p14:tracePt t="28750" x="3717925" y="914400"/>
          <p14:tracePt t="28766" x="3756025" y="908050"/>
          <p14:tracePt t="28783" x="3765550" y="904875"/>
          <p14:tracePt t="28800" x="3778250" y="904875"/>
          <p14:tracePt t="28816" x="3797300" y="904875"/>
          <p14:tracePt t="30287" x="3800475" y="898525"/>
          <p14:tracePt t="30295" x="3806825" y="898525"/>
          <p14:tracePt t="30304" x="3813175" y="898525"/>
          <p14:tracePt t="30316" x="3835400" y="889000"/>
          <p14:tracePt t="30332" x="3873500" y="863600"/>
          <p14:tracePt t="30349" x="3978275" y="815975"/>
          <p14:tracePt t="30382" x="4121150" y="708025"/>
          <p14:tracePt t="30417" x="4235450" y="625475"/>
          <p14:tracePt t="30433" x="4276725" y="600075"/>
          <p14:tracePt t="30449" x="4333875" y="558800"/>
          <p14:tracePt t="30466" x="4371975" y="546100"/>
          <p14:tracePt t="30482" x="4416425" y="533400"/>
          <p14:tracePt t="30499" x="4467225" y="511175"/>
          <p14:tracePt t="30515" x="4492625" y="498475"/>
          <p14:tracePt t="30532" x="4514850" y="485775"/>
          <p14:tracePt t="30549" x="4530725" y="466725"/>
          <p14:tracePt t="30565" x="4540250" y="460375"/>
          <p14:tracePt t="30582" x="4549775" y="460375"/>
          <p14:tracePt t="31170" x="4543425" y="460375"/>
          <p14:tracePt t="31177" x="4530725" y="460375"/>
          <p14:tracePt t="31184" x="4505325" y="460375"/>
          <p14:tracePt t="31200" x="4445000" y="460375"/>
          <p14:tracePt t="31216" x="4394200" y="460375"/>
          <p14:tracePt t="31233" x="4302125" y="460375"/>
          <p14:tracePt t="31249" x="4241800" y="460375"/>
          <p14:tracePt t="31283" x="4156075" y="460375"/>
          <p14:tracePt t="31317" x="4130675" y="460375"/>
          <p14:tracePt t="31320" x="4127500" y="460375"/>
          <p14:tracePt t="31333" x="4117975" y="460375"/>
          <p14:tracePt t="31350" x="4108450" y="460375"/>
          <p14:tracePt t="31366" x="4098925" y="460375"/>
          <p14:tracePt t="31383" x="4076700" y="460375"/>
          <p14:tracePt t="31399" x="4067175" y="460375"/>
          <p14:tracePt t="31416" x="4057650" y="460375"/>
          <p14:tracePt t="31433" x="4041775" y="460375"/>
          <p14:tracePt t="31449" x="4029075" y="460375"/>
          <p14:tracePt t="32232" x="4041775" y="460375"/>
          <p14:tracePt t="32239" x="4067175" y="454025"/>
          <p14:tracePt t="32249" x="4105275" y="447675"/>
          <p14:tracePt t="32266" x="4168775" y="425450"/>
          <p14:tracePt t="32282" x="4260850" y="403225"/>
          <p14:tracePt t="32299" x="4305300" y="384175"/>
          <p14:tracePt t="32332" x="4384675" y="371475"/>
          <p14:tracePt t="32366" x="4435475" y="371475"/>
          <p14:tracePt t="32382" x="4476750" y="371475"/>
          <p14:tracePt t="32399" x="4489450" y="371475"/>
          <p14:tracePt t="32416" x="4505325" y="371475"/>
          <p14:tracePt t="32432" x="4524375" y="371475"/>
          <p14:tracePt t="32449" x="4540250" y="371475"/>
          <p14:tracePt t="32466" x="4556125" y="371475"/>
          <p14:tracePt t="32482" x="4584700" y="371475"/>
          <p14:tracePt t="32499" x="4594225" y="371475"/>
          <p14:tracePt t="32516" x="4606925" y="371475"/>
          <p14:tracePt t="32532" x="4629150" y="371475"/>
          <p14:tracePt t="32549" x="4651375" y="371475"/>
          <p14:tracePt t="32567" x="4699000" y="358775"/>
          <p14:tracePt t="32582" x="4737100" y="358775"/>
          <p14:tracePt t="32599" x="4794250" y="358775"/>
          <p14:tracePt t="32616" x="4838700" y="358775"/>
          <p14:tracePt t="32632" x="4902200" y="358775"/>
          <p14:tracePt t="32649" x="4924425" y="358775"/>
          <p14:tracePt t="32666" x="4972050" y="358775"/>
          <p14:tracePt t="32683" x="5016500" y="358775"/>
          <p14:tracePt t="32699" x="5057775" y="358775"/>
          <p14:tracePt t="32716" x="5143500" y="358775"/>
          <p14:tracePt t="32732" x="5207000" y="361950"/>
          <p14:tracePt t="32749" x="5270500" y="377825"/>
          <p14:tracePt t="32766" x="5362575" y="406400"/>
          <p14:tracePt t="32782" x="5422900" y="412750"/>
          <p14:tracePt t="32799" x="5486400" y="419100"/>
          <p14:tracePt t="32816" x="5572125" y="425450"/>
          <p14:tracePt t="32832" x="5635625" y="441325"/>
          <p14:tracePt t="32849" x="5718175" y="441325"/>
          <p14:tracePt t="32866" x="5845175" y="447675"/>
          <p14:tracePt t="32883" x="5905500" y="447675"/>
          <p14:tracePt t="32900" x="5956300" y="447675"/>
          <p14:tracePt t="32916" x="6051550" y="447675"/>
          <p14:tracePt t="32932" x="6111875" y="447675"/>
          <p14:tracePt t="32949" x="6162675" y="447675"/>
          <p14:tracePt t="32966" x="6226175" y="447675"/>
          <p14:tracePt t="32983" x="6267450" y="447675"/>
          <p14:tracePt t="33000" x="6311900" y="447675"/>
          <p14:tracePt t="33016" x="6391275" y="447675"/>
          <p14:tracePt t="33033" x="6451600" y="447675"/>
          <p14:tracePt t="33049" x="6502400" y="447675"/>
          <p14:tracePt t="33066" x="6565900" y="447675"/>
          <p14:tracePt t="33082" x="6600825" y="447675"/>
          <p14:tracePt t="33099" x="6638925" y="447675"/>
          <p14:tracePt t="33116" x="6692900" y="447675"/>
          <p14:tracePt t="33132" x="6721475" y="447675"/>
          <p14:tracePt t="33149" x="6765925" y="447675"/>
          <p14:tracePt t="33166" x="6813550" y="447675"/>
          <p14:tracePt t="33183" x="6842125" y="447675"/>
          <p14:tracePt t="33199" x="6870700" y="447675"/>
          <p14:tracePt t="33216" x="6905625" y="460375"/>
          <p14:tracePt t="33232" x="6921500" y="460375"/>
          <p14:tracePt t="33249" x="6931025" y="460375"/>
          <p14:tracePt t="33266" x="6946900" y="469900"/>
          <p14:tracePt t="33283" x="6956425" y="469900"/>
          <p14:tracePt t="33299" x="6972300" y="469900"/>
          <p14:tracePt t="33316" x="6981825" y="476250"/>
          <p14:tracePt t="33358" x="6985000" y="476250"/>
          <p14:tracePt t="33389" x="6991350" y="476250"/>
          <p14:tracePt t="33410" x="6994525" y="476250"/>
          <p14:tracePt t="33424" x="7000875" y="476250"/>
          <p14:tracePt t="33438" x="7007225" y="476250"/>
          <p14:tracePt t="33452" x="7016750" y="476250"/>
          <p14:tracePt t="33473" x="7019925" y="476250"/>
          <p14:tracePt t="33487" x="7026275" y="476250"/>
          <p14:tracePt t="33501" x="7029450" y="476250"/>
          <p14:tracePt t="33516" x="7035800" y="476250"/>
          <p14:tracePt t="33552" x="7038975" y="476250"/>
          <p14:tracePt t="33566" x="7038975" y="479425"/>
          <p14:tracePt t="33573" x="7038975" y="485775"/>
          <p14:tracePt t="33582" x="7038975" y="488950"/>
          <p14:tracePt t="33923" x="7058025" y="508000"/>
          <p14:tracePt t="33930" x="7077075" y="520700"/>
          <p14:tracePt t="33937" x="7105650" y="533400"/>
          <p14:tracePt t="33951" x="7127875" y="552450"/>
          <p14:tracePt t="33966" x="7172325" y="558800"/>
          <p14:tracePt t="33983" x="7210425" y="558800"/>
          <p14:tracePt t="34001" x="7273925" y="542925"/>
          <p14:tracePt t="34032" x="7340600" y="536575"/>
          <p14:tracePt t="34065" x="7391400" y="523875"/>
          <p14:tracePt t="34082" x="7404100" y="514350"/>
          <p14:tracePt t="34100" x="7419975" y="508000"/>
          <p14:tracePt t="34116" x="7429500" y="508000"/>
          <p14:tracePt t="34133" x="7439025" y="508000"/>
          <p14:tracePt t="34150" x="7461250" y="508000"/>
          <p14:tracePt t="34165" x="7470775" y="508000"/>
          <p14:tracePt t="34182" x="7480300" y="508000"/>
          <p14:tracePt t="34200" x="7505700" y="495300"/>
          <p14:tracePt t="34216" x="7527925" y="482600"/>
          <p14:tracePt t="34232" x="7550150" y="482600"/>
          <p14:tracePt t="34250" x="7591425" y="469900"/>
          <p14:tracePt t="34266" x="7607300" y="469900"/>
          <p14:tracePt t="34283" x="7635875" y="463550"/>
          <p14:tracePt t="34299" x="7677150" y="463550"/>
          <p14:tracePt t="34315" x="7699375" y="460375"/>
          <p14:tracePt t="34332" x="7721600" y="460375"/>
          <p14:tracePt t="34350" x="7756525" y="454025"/>
          <p14:tracePt t="34366" x="7772400" y="454025"/>
          <p14:tracePt t="34382" x="7797800" y="454025"/>
          <p14:tracePt t="34400" x="7820025" y="441325"/>
          <p14:tracePt t="34416" x="7842250" y="441325"/>
          <p14:tracePt t="34432" x="7858125" y="441325"/>
          <p14:tracePt t="34449" x="7877175" y="441325"/>
          <p14:tracePt t="34465" x="7899400" y="441325"/>
          <p14:tracePt t="34482" x="7908925" y="441325"/>
          <p14:tracePt t="34500" x="7924800" y="441325"/>
          <p14:tracePt t="34516" x="7943850" y="441325"/>
          <p14:tracePt t="34533" x="7959725" y="441325"/>
          <p14:tracePt t="34550" x="7985125" y="441325"/>
          <p14:tracePt t="34566" x="8016875" y="441325"/>
          <p14:tracePt t="34583" x="8032750" y="441325"/>
          <p14:tracePt t="34599" x="8064500" y="441325"/>
          <p14:tracePt t="34615" x="8080375" y="441325"/>
          <p14:tracePt t="34632" x="8096250" y="441325"/>
          <p14:tracePt t="34649" x="8121650" y="441325"/>
          <p14:tracePt t="34665" x="8143875" y="441325"/>
          <p14:tracePt t="34682" x="8162925" y="441325"/>
          <p14:tracePt t="34699" x="8188325" y="441325"/>
          <p14:tracePt t="34715" x="8210550" y="441325"/>
          <p14:tracePt t="34732" x="8220075" y="441325"/>
          <p14:tracePt t="34749" x="8242300" y="441325"/>
          <p14:tracePt t="34765" x="8251825" y="441325"/>
          <p14:tracePt t="34782" x="8264525" y="441325"/>
          <p14:tracePt t="34799" x="8280400" y="441325"/>
          <p14:tracePt t="34816" x="8296275" y="441325"/>
          <p14:tracePt t="34832" x="8318500" y="441325"/>
          <p14:tracePt t="34849" x="8343900" y="441325"/>
          <p14:tracePt t="34865" x="8353425" y="441325"/>
          <p14:tracePt t="34882" x="8369300" y="441325"/>
          <p14:tracePt t="34899" x="8378825" y="441325"/>
          <p14:tracePt t="34916" x="8385175" y="441325"/>
          <p14:tracePt t="35229" x="8356600" y="441325"/>
          <p14:tracePt t="35236" x="8337550" y="441325"/>
          <p14:tracePt t="35250" x="8296275" y="441325"/>
          <p14:tracePt t="35266" x="8258175" y="457200"/>
          <p14:tracePt t="35282" x="8220075" y="469900"/>
          <p14:tracePt t="35299" x="8185150" y="482600"/>
          <p14:tracePt t="35332" x="8112125" y="482600"/>
          <p14:tracePt t="35366" x="8020050" y="482600"/>
          <p14:tracePt t="35369" x="7985125" y="482600"/>
          <p14:tracePt t="35382" x="7966075" y="482600"/>
          <p14:tracePt t="35399" x="7905750" y="482600"/>
          <p14:tracePt t="35416" x="7861300" y="482600"/>
          <p14:tracePt t="35432" x="7823200" y="482600"/>
          <p14:tracePt t="35449" x="7769225" y="482600"/>
          <p14:tracePt t="35465" x="7740650" y="482600"/>
          <p14:tracePt t="35483" x="7702550" y="482600"/>
          <p14:tracePt t="35500" x="7642225" y="479425"/>
          <p14:tracePt t="35516" x="7604125" y="473075"/>
          <p14:tracePt t="35533" x="7569200" y="473075"/>
          <p14:tracePt t="35549" x="7540625" y="473075"/>
          <p14:tracePt t="35565" x="7531100" y="473075"/>
          <p14:tracePt t="35583" x="7518400" y="473075"/>
          <p14:tracePt t="35598" x="7502525" y="473075"/>
          <p14:tracePt t="35615" x="7493000" y="473075"/>
          <p14:tracePt t="35633" x="7477125" y="473075"/>
          <p14:tracePt t="35649" x="7467600" y="473075"/>
          <p14:tracePt t="35666" x="7458075" y="473075"/>
          <p14:tracePt t="35920" x="7467600" y="473075"/>
          <p14:tracePt t="35927" x="7480300" y="473075"/>
          <p14:tracePt t="35935" x="7483475" y="466725"/>
          <p14:tracePt t="35949" x="7499350" y="466725"/>
          <p14:tracePt t="35965" x="7508875" y="466725"/>
          <p14:tracePt t="35982" x="7531100" y="466725"/>
          <p14:tracePt t="35998" x="7550150" y="466725"/>
          <p14:tracePt t="36015" x="7572375" y="466725"/>
          <p14:tracePt t="36033" x="7607300" y="466725"/>
          <p14:tracePt t="36048" x="7629525" y="466725"/>
          <p14:tracePt t="36066" x="7658100" y="466725"/>
          <p14:tracePt t="36083" x="7689850" y="466725"/>
          <p14:tracePt t="36099" x="7734300" y="466725"/>
          <p14:tracePt t="36115" x="7778750" y="466725"/>
          <p14:tracePt t="36132" x="7858125" y="460375"/>
          <p14:tracePt t="36148" x="7908925" y="460375"/>
          <p14:tracePt t="36165" x="7953375" y="460375"/>
          <p14:tracePt t="36183" x="8013700" y="460375"/>
          <p14:tracePt t="36199" x="8051800" y="463550"/>
          <p14:tracePt t="36216" x="8074025" y="463550"/>
          <p14:tracePt t="36232" x="8108950" y="469900"/>
          <p14:tracePt t="36249" x="8124825" y="479425"/>
          <p14:tracePt t="36266" x="8147050" y="485775"/>
          <p14:tracePt t="36282" x="8166100" y="492125"/>
          <p14:tracePt t="36298" x="8175625" y="492125"/>
          <p14:tracePt t="36315" x="8185150" y="492125"/>
          <p14:tracePt t="36332" x="8197850" y="492125"/>
          <p14:tracePt t="36366" x="8201025" y="492125"/>
          <p14:tracePt t="36382" x="8216900" y="492125"/>
          <p14:tracePt t="36399" x="8226425" y="492125"/>
          <p14:tracePt t="36416" x="8235950" y="492125"/>
          <p14:tracePt t="36432" x="8255000" y="492125"/>
          <p14:tracePt t="36449" x="8264525" y="492125"/>
          <p14:tracePt t="36465" x="8270875" y="492125"/>
          <p14:tracePt t="36482" x="8280400" y="492125"/>
          <p14:tracePt t="36498" x="8286750" y="492125"/>
          <p14:tracePt t="36515" x="8296275" y="492125"/>
          <p14:tracePt t="36532" x="8299450" y="492125"/>
          <p14:tracePt t="36565" x="8305800" y="492125"/>
          <p14:tracePt t="39714" x="8223250" y="492125"/>
          <p14:tracePt t="39721" x="8108950" y="492125"/>
          <p14:tracePt t="39732" x="7969250" y="492125"/>
          <p14:tracePt t="39749" x="7346950" y="527050"/>
          <p14:tracePt t="39767" x="6819900" y="568325"/>
          <p14:tracePt t="39784" x="5762625" y="708025"/>
          <p14:tracePt t="39817" x="4394200" y="971550"/>
          <p14:tracePt t="39850" x="3092450" y="1323975"/>
          <p14:tracePt t="39866" x="2854325" y="1425575"/>
          <p14:tracePt t="39883" x="2613025" y="1536700"/>
          <p14:tracePt t="39899" x="2511425" y="1606550"/>
          <p14:tracePt t="39916" x="2428875" y="1663700"/>
          <p14:tracePt t="39933" x="2349500" y="1736725"/>
          <p14:tracePt t="39948" x="2330450" y="1755775"/>
          <p14:tracePt t="40284" x="2279650" y="1743075"/>
          <p14:tracePt t="40292" x="2219325" y="1727200"/>
          <p14:tracePt t="40299" x="2184400" y="1717675"/>
          <p14:tracePt t="40315" x="2108200" y="1704975"/>
          <p14:tracePt t="40333" x="1968500" y="1695450"/>
          <p14:tracePt t="40348" x="1885950" y="1695450"/>
          <p14:tracePt t="40364" x="1803400" y="1695450"/>
          <p14:tracePt t="40381" x="1739900" y="1708150"/>
          <p14:tracePt t="40398" x="1641475" y="1720850"/>
          <p14:tracePt t="40415" x="1558925" y="1720850"/>
          <p14:tracePt t="40432" x="1441450" y="1720850"/>
          <p14:tracePt t="40449" x="1368425" y="1720850"/>
          <p14:tracePt t="40465" x="1317625" y="1720850"/>
          <p14:tracePt t="40482" x="1270000" y="1720850"/>
          <p14:tracePt t="40498" x="1254125" y="1720850"/>
          <p14:tracePt t="40515" x="1238250" y="1720850"/>
          <p14:tracePt t="40532" x="1219200" y="1720850"/>
          <p14:tracePt t="40548" x="1203325" y="1720850"/>
          <p14:tracePt t="40565" x="1171575" y="1717675"/>
          <p14:tracePt t="40582" x="1136650" y="1701800"/>
          <p14:tracePt t="40599" x="1108075" y="1682750"/>
          <p14:tracePt t="40615" x="1092200" y="1682750"/>
          <p14:tracePt t="40632" x="1069975" y="1676400"/>
          <p14:tracePt t="40648" x="1060450" y="1666875"/>
          <p14:tracePt t="40665" x="1050925" y="1663700"/>
          <p14:tracePt t="40681" x="1038225" y="1657350"/>
          <p14:tracePt t="40698" x="1022350" y="1647825"/>
          <p14:tracePt t="40715" x="1012825" y="1647825"/>
          <p14:tracePt t="40732" x="1006475" y="1647825"/>
          <p14:tracePt t="40761" x="1000125" y="1647825"/>
          <p14:tracePt t="40768" x="1000125" y="1638300"/>
          <p14:tracePt t="40782" x="996950" y="1631950"/>
          <p14:tracePt t="40798" x="990600" y="1628775"/>
          <p14:tracePt t="40814" x="987425" y="1622425"/>
          <p14:tracePt t="40832" x="987425" y="1619250"/>
          <p14:tracePt t="40848" x="981075" y="1612900"/>
          <p14:tracePt t="40890" x="981075" y="1606550"/>
          <p14:tracePt t="40904" x="981075" y="1603375"/>
          <p14:tracePt t="40914" x="971550" y="1597025"/>
          <p14:tracePt t="40931" x="962025" y="1577975"/>
          <p14:tracePt t="40948" x="952500" y="1568450"/>
          <p14:tracePt t="40965" x="939800" y="1546225"/>
          <p14:tracePt t="40981" x="917575" y="1508125"/>
          <p14:tracePt t="40998" x="908050" y="1498600"/>
          <p14:tracePt t="41015" x="901700" y="1489075"/>
          <p14:tracePt t="41032" x="901700" y="1473200"/>
          <p14:tracePt t="41048" x="898525" y="1470025"/>
          <p14:tracePt t="41065" x="892175" y="1460500"/>
          <p14:tracePt t="41081" x="876300" y="1444625"/>
          <p14:tracePt t="41098" x="863600" y="1435100"/>
          <p14:tracePt t="41115" x="850900" y="1419225"/>
          <p14:tracePt t="41131" x="850900" y="1403350"/>
          <p14:tracePt t="41148" x="850900" y="1400175"/>
          <p14:tracePt t="41181" x="850900" y="1393825"/>
          <p14:tracePt t="41198" x="847725" y="1384300"/>
          <p14:tracePt t="41215" x="838200" y="1368425"/>
          <p14:tracePt t="41231" x="822325" y="1349375"/>
          <p14:tracePt t="41248" x="809625" y="1336675"/>
          <p14:tracePt t="41265" x="806450" y="1317625"/>
          <p14:tracePt t="41282" x="806450" y="1301750"/>
          <p14:tracePt t="41298" x="806450" y="1295400"/>
          <p14:tracePt t="41361" x="800100" y="1292225"/>
          <p14:tracePt t="41374" x="800100" y="1282700"/>
          <p14:tracePt t="41399" x="800100" y="1266825"/>
          <p14:tracePt t="41415" x="796925" y="1263650"/>
          <p14:tracePt t="41431" x="796925" y="1257300"/>
          <p14:tracePt t="41448" x="796925" y="1250950"/>
          <p14:tracePt t="45140" x="803275" y="1241425"/>
          <p14:tracePt t="45147" x="815975" y="1228725"/>
          <p14:tracePt t="45153" x="828675" y="1216025"/>
          <p14:tracePt t="45165" x="838200" y="1209675"/>
          <p14:tracePt t="45181" x="860425" y="1190625"/>
          <p14:tracePt t="45197" x="869950" y="1181100"/>
          <p14:tracePt t="45231" x="920750" y="1152525"/>
          <p14:tracePt t="45265" x="942975" y="1127125"/>
          <p14:tracePt t="45282" x="962025" y="1111250"/>
          <p14:tracePt t="45298" x="971550" y="1111250"/>
          <p14:tracePt t="45315" x="977900" y="1108075"/>
          <p14:tracePt t="45332" x="990600" y="1101725"/>
          <p14:tracePt t="45348" x="1006475" y="1085850"/>
          <p14:tracePt t="45364" x="1012825" y="1085850"/>
          <p14:tracePt t="45617" x="1016000" y="1085850"/>
          <p14:tracePt t="45624" x="1022350" y="1085850"/>
          <p14:tracePt t="45639" x="1028700" y="1085850"/>
          <p14:tracePt t="45675" x="1031875" y="1082675"/>
          <p14:tracePt t="45682" x="1031875" y="1076325"/>
          <p14:tracePt t="45697" x="1041400" y="1060450"/>
          <p14:tracePt t="45714" x="1041400" y="1044575"/>
          <p14:tracePt t="45732" x="1041400" y="1025525"/>
          <p14:tracePt t="45748" x="1041400" y="1019175"/>
          <p14:tracePt t="45832" x="1054100" y="1019175"/>
          <p14:tracePt t="45868" x="1057275" y="1019175"/>
          <p14:tracePt t="45875" x="1063625" y="1019175"/>
          <p14:tracePt t="45918" x="1063625" y="1016000"/>
          <p14:tracePt t="45924" x="1063625" y="1009650"/>
          <p14:tracePt t="45932" x="1063625" y="1006475"/>
          <p14:tracePt t="45948" x="1066800" y="996950"/>
          <p14:tracePt t="45964" x="1066800" y="981075"/>
          <p14:tracePt t="45981" x="1066800" y="965200"/>
          <p14:tracePt t="46017" x="1073150" y="965200"/>
          <p14:tracePt t="46031" x="1082675" y="965200"/>
          <p14:tracePt t="46048" x="1092200" y="971550"/>
          <p14:tracePt t="46064" x="1120775" y="984250"/>
          <p14:tracePt t="46081" x="1162050" y="1009650"/>
          <p14:tracePt t="46097" x="1187450" y="1019175"/>
          <p14:tracePt t="46114" x="1225550" y="1031875"/>
          <p14:tracePt t="46131" x="1257300" y="1038225"/>
          <p14:tracePt t="46148" x="1285875" y="1038225"/>
          <p14:tracePt t="46164" x="1308100" y="1038225"/>
          <p14:tracePt t="46181" x="1339850" y="1038225"/>
          <p14:tracePt t="46198" x="1362075" y="1038225"/>
          <p14:tracePt t="46214" x="1393825" y="1038225"/>
          <p14:tracePt t="46231" x="1431925" y="1038225"/>
          <p14:tracePt t="46248" x="1476375" y="1044575"/>
          <p14:tracePt t="46264" x="1514475" y="1057275"/>
          <p14:tracePt t="46281" x="1562100" y="1057275"/>
          <p14:tracePt t="46298" x="1606550" y="1057275"/>
          <p14:tracePt t="46314" x="1651000" y="1069975"/>
          <p14:tracePt t="46331" x="1739900" y="1082675"/>
          <p14:tracePt t="46347" x="1809750" y="1082675"/>
          <p14:tracePt t="46364" x="1870075" y="1089025"/>
          <p14:tracePt t="46381" x="1949450" y="1098550"/>
          <p14:tracePt t="46398" x="2009775" y="1104900"/>
          <p14:tracePt t="46414" x="2095500" y="1127125"/>
          <p14:tracePt t="46431" x="2228850" y="1149350"/>
          <p14:tracePt t="46447" x="2301875" y="1165225"/>
          <p14:tracePt t="46465" x="2413000" y="1187450"/>
          <p14:tracePt t="46481" x="2489200" y="1219200"/>
          <p14:tracePt t="46498" x="2565400" y="1235075"/>
          <p14:tracePt t="46515" x="2638425" y="1247775"/>
          <p14:tracePt t="46532" x="2676525" y="1247775"/>
          <p14:tracePt t="46548" x="2705100" y="1247775"/>
          <p14:tracePt t="46565" x="2759075" y="1247775"/>
          <p14:tracePt t="46581" x="2803525" y="1244600"/>
          <p14:tracePt t="46597" x="2857500" y="1244600"/>
          <p14:tracePt t="46615" x="2921000" y="1244600"/>
          <p14:tracePt t="46631" x="2955925" y="1244600"/>
          <p14:tracePt t="46647" x="3000375" y="1244600"/>
          <p14:tracePt t="46664" x="3044825" y="1244600"/>
          <p14:tracePt t="46681" x="3101975" y="1231900"/>
          <p14:tracePt t="46698" x="3136900" y="1231900"/>
          <p14:tracePt t="46715" x="3200400" y="1219200"/>
          <p14:tracePt t="46730" x="3244850" y="1219200"/>
          <p14:tracePt t="46748" x="3289300" y="1212850"/>
          <p14:tracePt t="46765" x="3352800" y="1200150"/>
          <p14:tracePt t="46781" x="3381375" y="1193800"/>
          <p14:tracePt t="46798" x="3429000" y="1181100"/>
          <p14:tracePt t="46815" x="3492500" y="1162050"/>
          <p14:tracePt t="46831" x="3543300" y="1146175"/>
          <p14:tracePt t="46847" x="3590925" y="1127125"/>
          <p14:tracePt t="46865" x="3670300" y="1120775"/>
          <p14:tracePt t="46881" x="3714750" y="1114425"/>
          <p14:tracePt t="46897" x="3765550" y="1114425"/>
          <p14:tracePt t="46916" x="3886200" y="1098550"/>
          <p14:tracePt t="46931" x="3959225" y="1092200"/>
          <p14:tracePt t="46948" x="4016375" y="1092200"/>
          <p14:tracePt t="46965" x="4102100" y="1092200"/>
          <p14:tracePt t="46981" x="4162425" y="1092200"/>
          <p14:tracePt t="46998" x="4244975" y="1092200"/>
          <p14:tracePt t="47015" x="4340225" y="1092200"/>
          <p14:tracePt t="47030" x="4400550" y="1092200"/>
          <p14:tracePt t="47047" x="4451350" y="1092200"/>
          <p14:tracePt t="47065" x="4527550" y="1092200"/>
          <p14:tracePt t="47081" x="4572000" y="1092200"/>
          <p14:tracePt t="47098" x="4610100" y="1092200"/>
          <p14:tracePt t="47114" x="4664075" y="1092200"/>
          <p14:tracePt t="47131" x="4692650" y="1092200"/>
          <p14:tracePt t="47148" x="4714875" y="1092200"/>
          <p14:tracePt t="47164" x="4737100" y="1092200"/>
          <p14:tracePt t="47181" x="4746625" y="1092200"/>
          <p14:tracePt t="47198" x="4756150" y="1092200"/>
          <p14:tracePt t="48164" x="4765675" y="1095375"/>
          <p14:tracePt t="48172" x="4778375" y="1101725"/>
          <p14:tracePt t="48181" x="4787900" y="1104900"/>
          <p14:tracePt t="48215" x="4892675" y="1136650"/>
          <p14:tracePt t="48248" x="4984750" y="1162050"/>
          <p14:tracePt t="48264" x="5022850" y="1162050"/>
          <p14:tracePt t="48281" x="5051425" y="1162050"/>
          <p14:tracePt t="48298" x="5105400" y="1162050"/>
          <p14:tracePt t="48314" x="5143500" y="1158875"/>
          <p14:tracePt t="48331" x="5187950" y="1158875"/>
          <p14:tracePt t="48348" x="5226050" y="1158875"/>
          <p14:tracePt t="48364" x="5257800" y="1146175"/>
          <p14:tracePt t="48380" x="5280025" y="1146175"/>
          <p14:tracePt t="48398" x="5299075" y="1146175"/>
          <p14:tracePt t="48414" x="5314950" y="1146175"/>
          <p14:tracePt t="48430" x="5330825" y="1146175"/>
          <p14:tracePt t="48448" x="5362575" y="1146175"/>
          <p14:tracePt t="48465" x="5384800" y="1146175"/>
          <p14:tracePt t="48481" x="5419725" y="1146175"/>
          <p14:tracePt t="48498" x="5499100" y="1146175"/>
          <p14:tracePt t="48514" x="5559425" y="1146175"/>
          <p14:tracePt t="48530" x="5619750" y="1146175"/>
          <p14:tracePt t="48548" x="5705475" y="1158875"/>
          <p14:tracePt t="48564" x="5768975" y="1165225"/>
          <p14:tracePt t="48580" x="5861050" y="1181100"/>
          <p14:tracePt t="48598" x="6029325" y="1206500"/>
          <p14:tracePt t="48614" x="6115050" y="1222375"/>
          <p14:tracePt t="48631" x="6254750" y="1238250"/>
          <p14:tracePt t="48647" x="6429375" y="1257300"/>
          <p14:tracePt t="48664" x="6521450" y="1257300"/>
          <p14:tracePt t="48681" x="6613525" y="1257300"/>
          <p14:tracePt t="48698" x="6778625" y="1263650"/>
          <p14:tracePt t="48714" x="6864350" y="1279525"/>
          <p14:tracePt t="48730" x="6937375" y="1295400"/>
          <p14:tracePt t="48747" x="7048500" y="1317625"/>
          <p14:tracePt t="48764" x="7112000" y="1323975"/>
          <p14:tracePt t="48781" x="7146925" y="1323975"/>
          <p14:tracePt t="48798" x="7210425" y="1323975"/>
          <p14:tracePt t="48814" x="7245350" y="1323975"/>
          <p14:tracePt t="48831" x="7289800" y="1323975"/>
          <p14:tracePt t="48848" x="7369175" y="1323975"/>
          <p14:tracePt t="48864" x="7429500" y="1320800"/>
          <p14:tracePt t="48881" x="7493000" y="1304925"/>
          <p14:tracePt t="48898" x="7572375" y="1298575"/>
          <p14:tracePt t="48914" x="7600950" y="1298575"/>
          <p14:tracePt t="48931" x="7629525" y="1285875"/>
          <p14:tracePt t="48948" x="7686675" y="1285875"/>
          <p14:tracePt t="48964" x="7715250" y="1282700"/>
          <p14:tracePt t="48981" x="7759700" y="1282700"/>
          <p14:tracePt t="48998" x="7845425" y="1282700"/>
          <p14:tracePt t="49014" x="7889875" y="1282700"/>
          <p14:tracePt t="49031" x="7918450" y="1282700"/>
          <p14:tracePt t="49048" x="7959725" y="1282700"/>
          <p14:tracePt t="49064" x="7988300" y="1282700"/>
          <p14:tracePt t="49081" x="8010525" y="1282700"/>
          <p14:tracePt t="49098" x="8080375" y="1282700"/>
          <p14:tracePt t="49115" x="8150225" y="1282700"/>
          <p14:tracePt t="49133" x="8229600" y="1292225"/>
          <p14:tracePt t="49148" x="8274050" y="1298575"/>
          <p14:tracePt t="49165" x="8296275" y="1304925"/>
          <p14:tracePt t="49181" x="8312150" y="1304925"/>
          <p14:tracePt t="49197" x="8328025" y="1304925"/>
          <p14:tracePt t="49214" x="8337550" y="1304925"/>
          <p14:tracePt t="49230" x="8347075" y="1304925"/>
          <p14:tracePt t="49248" x="8356600" y="1304925"/>
          <p14:tracePt t="49710" x="8318500" y="1304925"/>
          <p14:tracePt t="49718" x="8248650" y="1304925"/>
          <p14:tracePt t="49731" x="8089900" y="1304925"/>
          <p14:tracePt t="49748" x="7874000" y="1304925"/>
          <p14:tracePt t="49764" x="7604125" y="1304925"/>
          <p14:tracePt t="49781" x="7077075" y="1282700"/>
          <p14:tracePt t="49798" x="6623050" y="1257300"/>
          <p14:tracePt t="49832" x="5629275" y="1181100"/>
          <p14:tracePt t="49865" x="4816475" y="1146175"/>
          <p14:tracePt t="49882" x="4203700" y="1155700"/>
          <p14:tracePt t="49899" x="3863975" y="1177925"/>
          <p14:tracePt t="49916" x="3473450" y="1216025"/>
          <p14:tracePt t="49932" x="3044825" y="1244600"/>
          <p14:tracePt t="49948" x="2828925" y="1263650"/>
          <p14:tracePt t="49965" x="2622550" y="1282700"/>
          <p14:tracePt t="49981" x="2336800" y="1311275"/>
          <p14:tracePt t="49997" x="2149475" y="1339850"/>
          <p14:tracePt t="50014" x="1965325" y="1358900"/>
          <p14:tracePt t="50031" x="1733550" y="1384300"/>
          <p14:tracePt t="50047" x="1584325" y="1384300"/>
          <p14:tracePt t="50065" x="1438275" y="1384300"/>
          <p14:tracePt t="50082" x="1247775" y="1352550"/>
          <p14:tracePt t="50098" x="1117600" y="1336675"/>
          <p14:tracePt t="50114" x="1022350" y="1320800"/>
          <p14:tracePt t="50117" x="974725" y="1311275"/>
          <p14:tracePt t="50130" x="889000" y="1295400"/>
          <p14:tracePt t="50147" x="803275" y="1273175"/>
          <p14:tracePt t="50164" x="717550" y="1257300"/>
          <p14:tracePt t="50181" x="606425" y="1235075"/>
          <p14:tracePt t="50198" x="546100" y="1235075"/>
          <p14:tracePt t="50214" x="501650" y="1235075"/>
          <p14:tracePt t="50231" x="454025" y="1235075"/>
          <p14:tracePt t="50248" x="431800" y="1235075"/>
          <p14:tracePt t="50264" x="409575" y="1235075"/>
          <p14:tracePt t="50280" x="393700" y="1235075"/>
          <p14:tracePt t="50297" x="384175" y="1247775"/>
          <p14:tracePt t="50314" x="374650" y="1250950"/>
          <p14:tracePt t="50331" x="355600" y="1266825"/>
          <p14:tracePt t="50348" x="346075" y="1276350"/>
          <p14:tracePt t="50365" x="336550" y="1285875"/>
          <p14:tracePt t="50381" x="320675" y="1301750"/>
          <p14:tracePt t="50397" x="311150" y="1304925"/>
          <p14:tracePt t="50414" x="311150" y="1311275"/>
          <p14:tracePt t="50431" x="311150" y="1323975"/>
          <p14:tracePt t="50447" x="311150" y="1336675"/>
          <p14:tracePt t="50464" x="311150" y="1339850"/>
          <p14:tracePt t="50481" x="320675" y="1349375"/>
          <p14:tracePt t="50498" x="352425" y="1362075"/>
          <p14:tracePt t="50514" x="396875" y="1381125"/>
          <p14:tracePt t="50531" x="488950" y="1403350"/>
          <p14:tracePt t="50548" x="552450" y="1416050"/>
          <p14:tracePt t="50564" x="615950" y="1428750"/>
          <p14:tracePt t="50580" x="708025" y="1457325"/>
          <p14:tracePt t="50597" x="752475" y="1473200"/>
          <p14:tracePt t="50614" x="796925" y="1479550"/>
          <p14:tracePt t="50616" x="815975" y="1482725"/>
          <p14:tracePt t="50630" x="860425" y="1492250"/>
          <p14:tracePt t="50647" x="904875" y="1498600"/>
          <p14:tracePt t="50663" x="949325" y="1504950"/>
          <p14:tracePt t="50680" x="996950" y="1517650"/>
          <p14:tracePt t="50697" x="1012825" y="1517650"/>
          <p14:tracePt t="50714" x="1035050" y="1517650"/>
          <p14:tracePt t="50731" x="1054100" y="1517650"/>
          <p14:tracePt t="50748" x="1063625" y="1517650"/>
          <p14:tracePt t="50765" x="1098550" y="1517650"/>
          <p14:tracePt t="50780" x="1108075" y="1517650"/>
          <p14:tracePt t="50798" x="1120775" y="1517650"/>
          <p14:tracePt t="50815" x="1158875" y="1517650"/>
          <p14:tracePt t="50830" x="1181100" y="1517650"/>
          <p14:tracePt t="50847" x="1212850" y="1517650"/>
          <p14:tracePt t="50864" x="1241425" y="1508125"/>
          <p14:tracePt t="50880" x="1304925" y="1508125"/>
          <p14:tracePt t="50897" x="1333500" y="1508125"/>
          <p14:tracePt t="50915" x="1381125" y="1508125"/>
          <p14:tracePt t="50931" x="1397000" y="1508125"/>
          <p14:tracePt t="50947" x="1406525" y="1508125"/>
          <p14:tracePt t="50964" x="1425575" y="1508125"/>
          <p14:tracePt t="51089" x="1419225" y="1508125"/>
          <p14:tracePt t="51099" x="1412875" y="1508125"/>
          <p14:tracePt t="51115" x="1400175" y="1508125"/>
          <p14:tracePt t="51131" x="1390650" y="1508125"/>
          <p14:tracePt t="51147" x="1368425" y="1508125"/>
          <p14:tracePt t="51165" x="1336675" y="1508125"/>
          <p14:tracePt t="51181" x="1304925" y="1508125"/>
          <p14:tracePt t="51197" x="1270000" y="1508125"/>
          <p14:tracePt t="51214" x="1216025" y="1508125"/>
          <p14:tracePt t="51230" x="1171575" y="1508125"/>
          <p14:tracePt t="51247" x="1117600" y="1508125"/>
          <p14:tracePt t="51265" x="1041400" y="1508125"/>
          <p14:tracePt t="51281" x="990600" y="1508125"/>
          <p14:tracePt t="51298" x="952500" y="1508125"/>
          <p14:tracePt t="51315" x="889000" y="1508125"/>
          <p14:tracePt t="51331" x="844550" y="1501775"/>
          <p14:tracePt t="51347" x="800100" y="1495425"/>
          <p14:tracePt t="51364" x="736600" y="1482725"/>
          <p14:tracePt t="51380" x="708025" y="1482725"/>
          <p14:tracePt t="51398" x="679450" y="1476375"/>
          <p14:tracePt t="51414" x="650875" y="1476375"/>
          <p14:tracePt t="51430" x="641350" y="1476375"/>
          <p14:tracePt t="51447" x="625475" y="1476375"/>
          <p14:tracePt t="51464" x="612775" y="1476375"/>
          <p14:tracePt t="51481" x="606425" y="1476375"/>
          <p14:tracePt t="51497" x="603250" y="1476375"/>
          <p14:tracePt t="51950" x="622300" y="1479550"/>
          <p14:tracePt t="51957" x="682625" y="1485900"/>
          <p14:tracePt t="51968" x="730250" y="1504950"/>
          <p14:tracePt t="51981" x="815975" y="1517650"/>
          <p14:tracePt t="51999" x="939800" y="1543050"/>
          <p14:tracePt t="52015" x="1003300" y="1555750"/>
          <p14:tracePt t="52031" x="1085850" y="1562100"/>
          <p14:tracePt t="52063" x="1311275" y="1577975"/>
          <p14:tracePt t="52097" x="1498600" y="1587500"/>
          <p14:tracePt t="52115" x="1651000" y="1593850"/>
          <p14:tracePt t="52131" x="1733550" y="1603375"/>
          <p14:tracePt t="52135" x="1768475" y="1603375"/>
          <p14:tracePt t="52148" x="1806575" y="1609725"/>
          <p14:tracePt t="52165" x="1933575" y="1609725"/>
          <p14:tracePt t="52181" x="1993900" y="1609725"/>
          <p14:tracePt t="52197" x="2054225" y="1609725"/>
          <p14:tracePt t="52213" x="2108200" y="1609725"/>
          <p14:tracePt t="52230" x="2130425" y="1609725"/>
          <p14:tracePt t="52248" x="2162175" y="1609725"/>
          <p14:tracePt t="52264" x="2178050" y="1609725"/>
          <p14:tracePt t="52281" x="2193925" y="1609725"/>
          <p14:tracePt t="52298" x="2222500" y="1609725"/>
          <p14:tracePt t="52315" x="2232025" y="1609725"/>
          <p14:tracePt t="52331" x="2254250" y="1597025"/>
          <p14:tracePt t="52348" x="2279650" y="1574800"/>
          <p14:tracePt t="52364" x="2301875" y="1565275"/>
          <p14:tracePt t="52381" x="2346325" y="1552575"/>
          <p14:tracePt t="52398" x="2413000" y="1520825"/>
          <p14:tracePt t="52414" x="2457450" y="1504950"/>
          <p14:tracePt t="52431" x="2511425" y="1492250"/>
          <p14:tracePt t="52448" x="2641600" y="1476375"/>
          <p14:tracePt t="52464" x="2714625" y="1476375"/>
          <p14:tracePt t="52480" x="2765425" y="1476375"/>
          <p14:tracePt t="52497" x="2838450" y="1470025"/>
          <p14:tracePt t="52514" x="2898775" y="1470025"/>
          <p14:tracePt t="52530" x="2955925" y="1470025"/>
          <p14:tracePt t="52548" x="3044825" y="1479550"/>
          <p14:tracePt t="52565" x="3095625" y="1485900"/>
          <p14:tracePt t="52581" x="3133725" y="1498600"/>
          <p14:tracePt t="52598" x="3190875" y="1524000"/>
          <p14:tracePt t="52614" x="3228975" y="1530350"/>
          <p14:tracePt t="52630" x="3251200" y="1530350"/>
          <p14:tracePt t="52647" x="3305175" y="1536700"/>
          <p14:tracePt t="52663" x="3349625" y="1536700"/>
          <p14:tracePt t="52680" x="3394075" y="1543050"/>
          <p14:tracePt t="52698" x="3463925" y="1549400"/>
          <p14:tracePt t="52713" x="3527425" y="1555750"/>
          <p14:tracePt t="52730" x="3568700" y="1555750"/>
          <p14:tracePt t="52747" x="3663950" y="1555750"/>
          <p14:tracePt t="52764" x="3724275" y="1555750"/>
          <p14:tracePt t="52780" x="3768725" y="1555750"/>
          <p14:tracePt t="52797" x="3860800" y="1555750"/>
          <p14:tracePt t="52814" x="3956050" y="1565275"/>
          <p14:tracePt t="52830" x="4060825" y="1565275"/>
          <p14:tracePt t="52847" x="4168775" y="1571625"/>
          <p14:tracePt t="52863" x="4229100" y="1581150"/>
          <p14:tracePt t="52880" x="4273550" y="1581150"/>
          <p14:tracePt t="52898" x="4333875" y="1581150"/>
          <p14:tracePt t="52913" x="4371975" y="1581150"/>
          <p14:tracePt t="52930" x="4394200" y="1581150"/>
          <p14:tracePt t="52947" x="4435475" y="1581150"/>
          <p14:tracePt t="52964" x="4454525" y="1581150"/>
          <p14:tracePt t="52981" x="4479925" y="1581150"/>
          <p14:tracePt t="52997" x="4492625" y="1581150"/>
          <p14:tracePt t="53014" x="4502150" y="1581150"/>
          <p14:tracePt t="53030" x="4518025" y="1581150"/>
          <p14:tracePt t="53047" x="4533900" y="1581150"/>
          <p14:tracePt t="53064" x="4543425" y="1581150"/>
          <p14:tracePt t="53080" x="4552950" y="1581150"/>
          <p14:tracePt t="53097" x="4578350" y="1577975"/>
          <p14:tracePt t="53114" x="4587875" y="1574800"/>
          <p14:tracePt t="53130" x="4603750" y="1568450"/>
          <p14:tracePt t="53133" x="4622800" y="1568450"/>
          <p14:tracePt t="53147" x="4632325" y="1568450"/>
          <p14:tracePt t="53163" x="4648200" y="1562100"/>
          <p14:tracePt t="53180" x="4657725" y="1558925"/>
          <p14:tracePt t="53197" x="4683125" y="1546225"/>
          <p14:tracePt t="53214" x="4692650" y="1543050"/>
          <p14:tracePt t="53230" x="4705350" y="1530350"/>
          <p14:tracePt t="53247" x="4724400" y="1530350"/>
          <p14:tracePt t="53263" x="4733925" y="1530350"/>
          <p14:tracePt t="53280" x="4740275" y="1530350"/>
          <p14:tracePt t="53314" x="4743450" y="1530350"/>
          <p14:tracePt t="53391" x="4749800" y="1530350"/>
          <p14:tracePt t="53398" x="4752975" y="1530350"/>
          <p14:tracePt t="53414" x="4762500" y="1530350"/>
          <p14:tracePt t="54011" x="4775200" y="1533525"/>
          <p14:tracePt t="54019" x="4794250" y="1539875"/>
          <p14:tracePt t="54031" x="4829175" y="1546225"/>
          <p14:tracePt t="54048" x="4867275" y="1546225"/>
          <p14:tracePt t="54065" x="4927600" y="1546225"/>
          <p14:tracePt t="54082" x="5003800" y="1546225"/>
          <p14:tracePt t="54098" x="5054600" y="1546225"/>
          <p14:tracePt t="54131" x="5184775" y="1546225"/>
          <p14:tracePt t="54164" x="5286375" y="1546225"/>
          <p14:tracePt t="54181" x="5356225" y="1552575"/>
          <p14:tracePt t="54197" x="5394325" y="1552575"/>
          <p14:tracePt t="54214" x="5422900" y="1552575"/>
          <p14:tracePt t="54231" x="5464175" y="1552575"/>
          <p14:tracePt t="54247" x="5473700" y="1552575"/>
          <p14:tracePt t="54264" x="5483225" y="1552575"/>
          <p14:tracePt t="54280" x="5495925" y="1552575"/>
          <p14:tracePt t="55039" x="5537200" y="1549400"/>
          <p14:tracePt t="55048" x="5594350" y="1539875"/>
          <p14:tracePt t="55064" x="5734050" y="1524000"/>
          <p14:tracePt t="55080" x="5943600" y="1498600"/>
          <p14:tracePt t="55097" x="6086475" y="1479550"/>
          <p14:tracePt t="55113" x="6223000" y="1479550"/>
          <p14:tracePt t="55146" x="6438900" y="1498600"/>
          <p14:tracePt t="55181" x="6657975" y="1546225"/>
          <p14:tracePt t="55197" x="6721475" y="1562100"/>
          <p14:tracePt t="55215" x="6813550" y="1590675"/>
          <p14:tracePt t="55230" x="6858000" y="1603375"/>
          <p14:tracePt t="55246" x="6905625" y="1616075"/>
          <p14:tracePt t="55263" x="6950075" y="1628775"/>
          <p14:tracePt t="55280" x="6981825" y="1635125"/>
          <p14:tracePt t="55297" x="7013575" y="1635125"/>
          <p14:tracePt t="55315" x="7032625" y="1635125"/>
          <p14:tracePt t="55331" x="7054850" y="1635125"/>
          <p14:tracePt t="55347" x="7070725" y="1635125"/>
          <p14:tracePt t="55363" x="7089775" y="1635125"/>
          <p14:tracePt t="55380" x="7137400" y="1635125"/>
          <p14:tracePt t="55396" x="7181850" y="1635125"/>
          <p14:tracePt t="55413" x="7210425" y="1635125"/>
          <p14:tracePt t="55430" x="7258050" y="1635125"/>
          <p14:tracePt t="55447" x="7289800" y="1635125"/>
          <p14:tracePt t="55464" x="7321550" y="1635125"/>
          <p14:tracePt t="55480" x="7331075" y="1631950"/>
          <p14:tracePt t="55497" x="7346950" y="1631950"/>
          <p14:tracePt t="55514" x="7356475" y="1631950"/>
          <p14:tracePt t="55757" x="7394575" y="1619250"/>
          <p14:tracePt t="55764" x="7454900" y="1600200"/>
          <p14:tracePt t="55780" x="7553325" y="1568450"/>
          <p14:tracePt t="55796" x="7654925" y="1527175"/>
          <p14:tracePt t="55813" x="7912100" y="1454150"/>
          <p14:tracePt t="55830" x="7950200" y="1444625"/>
          <p14:tracePt t="56265" x="7893050" y="1460500"/>
          <p14:tracePt t="56275" x="7845425" y="1476375"/>
          <p14:tracePt t="56285" x="7769225" y="1498600"/>
          <p14:tracePt t="56298" x="7756525" y="1504950"/>
          <p14:tracePt t="56314" x="7727950" y="1527175"/>
          <p14:tracePt t="56331" x="7727950" y="1536700"/>
          <p14:tracePt t="56347" x="7747000" y="1555750"/>
          <p14:tracePt t="56379" x="7915275" y="1651000"/>
          <p14:tracePt t="56413" x="8058150" y="1685925"/>
          <p14:tracePt t="56430" x="8118475" y="1685925"/>
          <p14:tracePt t="56447" x="8178800" y="1685925"/>
          <p14:tracePt t="56464" x="8242300" y="1685925"/>
          <p14:tracePt t="56480" x="8277225" y="1682750"/>
          <p14:tracePt t="56497" x="8302625" y="1676400"/>
          <p14:tracePt t="56513" x="8337550" y="1660525"/>
          <p14:tracePt t="56529" x="8347075" y="1644650"/>
          <p14:tracePt t="56547" x="8366125" y="1612900"/>
          <p14:tracePt t="56564" x="8410575" y="1546225"/>
          <p14:tracePt t="56581" x="8439150" y="1508125"/>
          <p14:tracePt t="56597" x="8467725" y="1482725"/>
          <p14:tracePt t="56614" x="8528050" y="1444625"/>
          <p14:tracePt t="56630" x="8566150" y="1431925"/>
          <p14:tracePt t="56647" x="8610600" y="1425575"/>
          <p14:tracePt t="56663" x="8658225" y="1425575"/>
          <p14:tracePt t="56680" x="8693150" y="1425575"/>
          <p14:tracePt t="56696" x="8731250" y="1425575"/>
          <p14:tracePt t="56713" x="8778875" y="1425575"/>
          <p14:tracePt t="56729" x="8801100" y="1425575"/>
          <p14:tracePt t="56747" x="8820150" y="1425575"/>
          <p14:tracePt t="56763" x="8836025" y="1425575"/>
          <p14:tracePt t="56780" x="8845550" y="1425575"/>
          <p14:tracePt t="56796" x="8851900" y="1425575"/>
          <p14:tracePt t="56870" x="8855075" y="1425575"/>
          <p14:tracePt t="56941" x="8861425" y="1425575"/>
          <p14:tracePt t="57062" x="8858250" y="1425575"/>
          <p14:tracePt t="57069" x="8855075" y="1425575"/>
          <p14:tracePt t="57080" x="8842375" y="1425575"/>
          <p14:tracePt t="57097" x="8661400" y="1416050"/>
          <p14:tracePt t="57113" x="8372475" y="1393825"/>
          <p14:tracePt t="57130" x="7937500" y="1368425"/>
          <p14:tracePt t="57164" x="6699250" y="1301750"/>
          <p14:tracePt t="57198" x="5057775" y="1165225"/>
          <p14:tracePt t="57215" x="4387850" y="1089025"/>
          <p14:tracePt t="57232" x="3765550" y="1031875"/>
          <p14:tracePt t="57248" x="2905125" y="958850"/>
          <p14:tracePt t="57265" x="2454275" y="942975"/>
          <p14:tracePt t="57281" x="2076450" y="952500"/>
          <p14:tracePt t="57297" x="1590675" y="1022350"/>
          <p14:tracePt t="57314" x="1323975" y="1063625"/>
          <p14:tracePt t="57330" x="1136650" y="1108075"/>
          <p14:tracePt t="57347" x="866775" y="1174750"/>
          <p14:tracePt t="57363" x="749300" y="1209675"/>
          <p14:tracePt t="57380" x="638175" y="1235075"/>
          <p14:tracePt t="57397" x="482600" y="1276350"/>
          <p14:tracePt t="57413" x="396875" y="1292225"/>
          <p14:tracePt t="57430" x="298450" y="1314450"/>
          <p14:tracePt t="57446" x="206375" y="1343025"/>
          <p14:tracePt t="57463" x="142875" y="1358900"/>
          <p14:tracePt t="57479" x="104775" y="1371600"/>
          <p14:tracePt t="57497" x="57150" y="1397000"/>
          <p14:tracePt t="57514" x="34925" y="1400175"/>
          <p14:tracePt t="57530" x="22225" y="1409700"/>
          <p14:tracePt t="57547" x="9525" y="1425575"/>
          <p14:tracePt t="57563" x="0" y="1441450"/>
          <p14:tracePt t="57639" x="0" y="1641475"/>
          <p14:tracePt t="57646" x="6350" y="1666875"/>
          <p14:tracePt t="57663" x="34925" y="1746250"/>
          <p14:tracePt t="57679" x="76200" y="1822450"/>
          <p14:tracePt t="57682" x="92075" y="1873250"/>
          <p14:tracePt t="57697" x="120650" y="1939925"/>
          <p14:tracePt t="57713" x="165100" y="1981200"/>
          <p14:tracePt t="57729" x="206375" y="2028825"/>
          <p14:tracePt t="57746" x="288925" y="2070100"/>
          <p14:tracePt t="57763" x="327025" y="2082800"/>
          <p14:tracePt t="57779" x="371475" y="2082800"/>
          <p14:tracePt t="57797" x="409575" y="2082800"/>
          <p14:tracePt t="57813" x="428625" y="2076450"/>
          <p14:tracePt t="57830" x="438150" y="2076450"/>
          <p14:tracePt t="57846" x="447675" y="2076450"/>
          <p14:tracePt t="58461" x="450850" y="2070100"/>
          <p14:tracePt t="58468" x="463550" y="2063750"/>
          <p14:tracePt t="58481" x="479425" y="2060575"/>
          <p14:tracePt t="58497" x="508000" y="2047875"/>
          <p14:tracePt t="58514" x="581025" y="2032000"/>
          <p14:tracePt t="58530" x="777875" y="2025650"/>
          <p14:tracePt t="58563" x="1133475" y="1997075"/>
          <p14:tracePt t="58596" x="1546225" y="1987550"/>
          <p14:tracePt t="58614" x="1673225" y="1987550"/>
          <p14:tracePt t="58631" x="1781175" y="1987550"/>
          <p14:tracePt t="58647" x="1825625" y="1987550"/>
          <p14:tracePt t="58663" x="1870075" y="1990725"/>
          <p14:tracePt t="58680" x="1930400" y="1997075"/>
          <p14:tracePt t="58696" x="1968500" y="2016125"/>
          <p14:tracePt t="58713" x="2012950" y="2016125"/>
          <p14:tracePt t="58729" x="2070100" y="2028825"/>
          <p14:tracePt t="58746" x="2092325" y="2035175"/>
          <p14:tracePt t="58763" x="2120900" y="2035175"/>
          <p14:tracePt t="58780" x="2149475" y="2035175"/>
          <p14:tracePt t="58796" x="2159000" y="2035175"/>
          <p14:tracePt t="58812" x="2174875" y="2035175"/>
          <p14:tracePt t="58830" x="2187575" y="2032000"/>
          <p14:tracePt t="58846" x="2193925" y="2028825"/>
          <p14:tracePt t="58863" x="2193925" y="2019300"/>
          <p14:tracePt t="58880" x="2193925" y="1997075"/>
          <p14:tracePt t="58896" x="2193925" y="1987550"/>
          <p14:tracePt t="58914" x="2193925" y="1984375"/>
          <p14:tracePt t="58930" x="2187575" y="1974850"/>
          <p14:tracePt t="58946" x="2171700" y="1968500"/>
          <p14:tracePt t="58963" x="2117725" y="1949450"/>
          <p14:tracePt t="58980" x="1997075" y="1933575"/>
          <p14:tracePt t="58997" x="1914525" y="1933575"/>
          <p14:tracePt t="59013" x="1809750" y="1933575"/>
          <p14:tracePt t="59031" x="1635125" y="1946275"/>
          <p14:tracePt t="59047" x="1514475" y="1971675"/>
          <p14:tracePt t="59063" x="1431925" y="1987550"/>
          <p14:tracePt t="59080" x="1266825" y="2006600"/>
          <p14:tracePt t="59097" x="1181100" y="2019300"/>
          <p14:tracePt t="59113" x="1117600" y="2035175"/>
          <p14:tracePt t="59130" x="1025525" y="2063750"/>
          <p14:tracePt t="59147" x="981075" y="2076450"/>
          <p14:tracePt t="59163" x="949325" y="2089150"/>
          <p14:tracePt t="59180" x="914400" y="2098675"/>
          <p14:tracePt t="59197" x="904875" y="2098675"/>
          <p14:tracePt t="59213" x="895350" y="2098675"/>
          <p14:tracePt t="59229" x="873125" y="2098675"/>
          <p14:tracePt t="59351" x="869950" y="2092325"/>
          <p14:tracePt t="59358" x="863600" y="2089150"/>
          <p14:tracePt t="59365" x="860425" y="2082800"/>
          <p14:tracePt t="59379" x="838200" y="2073275"/>
          <p14:tracePt t="59396" x="806450" y="2041525"/>
          <p14:tracePt t="59413" x="774700" y="2022475"/>
          <p14:tracePt t="59430" x="692150" y="1971675"/>
          <p14:tracePt t="59447" x="615950" y="1949450"/>
          <p14:tracePt t="59464" x="539750" y="1936750"/>
          <p14:tracePt t="59481" x="469900" y="1924050"/>
          <p14:tracePt t="59497" x="447675" y="1924050"/>
          <p14:tracePt t="59513" x="438150" y="1924050"/>
          <p14:tracePt t="59529" x="415925" y="1924050"/>
          <p14:tracePt t="59546" x="406400" y="1924050"/>
          <p14:tracePt t="59587" x="406400" y="1930400"/>
          <p14:tracePt t="59596" x="409575" y="1933575"/>
          <p14:tracePt t="59615" x="441325" y="1949450"/>
          <p14:tracePt t="59630" x="479425" y="1962150"/>
          <p14:tracePt t="59646" x="533400" y="1984375"/>
          <p14:tracePt t="59663" x="590550" y="1990725"/>
          <p14:tracePt t="59680" x="660400" y="1990725"/>
          <p14:tracePt t="59697" x="695325" y="1990725"/>
          <p14:tracePt t="59714" x="723900" y="1990725"/>
          <p14:tracePt t="59730" x="733425" y="1990725"/>
          <p14:tracePt t="59747" x="749300" y="1990725"/>
          <p14:tracePt t="59764" x="762000" y="1990725"/>
          <p14:tracePt t="59779" x="771525" y="1990725"/>
          <p14:tracePt t="59796" x="781050" y="1974850"/>
          <p14:tracePt t="59813" x="800100" y="1962150"/>
          <p14:tracePt t="59830" x="819150" y="1949450"/>
          <p14:tracePt t="59846" x="835025" y="1936750"/>
          <p14:tracePt t="59864" x="857250" y="1914525"/>
          <p14:tracePt t="59880" x="873125" y="1914525"/>
          <p14:tracePt t="59897" x="882650" y="1914525"/>
          <p14:tracePt t="59914" x="920750" y="1914525"/>
          <p14:tracePt t="59930" x="942975" y="1914525"/>
          <p14:tracePt t="59946" x="971550" y="1914525"/>
          <p14:tracePt t="59964" x="1012825" y="1914525"/>
          <p14:tracePt t="59980" x="1022350" y="1914525"/>
          <p14:tracePt t="59997" x="1031875" y="1914525"/>
          <p14:tracePt t="60014" x="1047750" y="1914525"/>
          <p14:tracePt t="60030" x="1050925" y="1914525"/>
          <p14:tracePt t="60150" x="1060450" y="1914525"/>
          <p14:tracePt t="60158" x="1066800" y="1914525"/>
          <p14:tracePt t="60165" x="1069975" y="1914525"/>
          <p14:tracePt t="60180" x="1082675" y="1914525"/>
          <p14:tracePt t="60196" x="1092200" y="1914525"/>
          <p14:tracePt t="60213" x="1123950" y="1914525"/>
          <p14:tracePt t="60230" x="1155700" y="1930400"/>
          <p14:tracePt t="60246" x="1200150" y="1943100"/>
          <p14:tracePt t="60263" x="1270000" y="1955800"/>
          <p14:tracePt t="60279" x="1339850" y="1962150"/>
          <p14:tracePt t="60296" x="1416050" y="1978025"/>
          <p14:tracePt t="60313" x="1533525" y="1984375"/>
          <p14:tracePt t="60329" x="1631950" y="2009775"/>
          <p14:tracePt t="60346" x="1724025" y="2009775"/>
          <p14:tracePt t="60363" x="1844675" y="2016125"/>
          <p14:tracePt t="60380" x="1905000" y="2016125"/>
          <p14:tracePt t="60397" x="1939925" y="2016125"/>
          <p14:tracePt t="60413" x="2003425" y="2016125"/>
          <p14:tracePt t="60430" x="2047875" y="2016125"/>
          <p14:tracePt t="60447" x="2098675" y="2016125"/>
          <p14:tracePt t="60463" x="2162175" y="2016125"/>
          <p14:tracePt t="60479" x="2197100" y="2016125"/>
          <p14:tracePt t="60496" x="2241550" y="2016125"/>
          <p14:tracePt t="60513" x="2305050" y="2016125"/>
          <p14:tracePt t="60530" x="2349500" y="2016125"/>
          <p14:tracePt t="60547" x="2393950" y="2016125"/>
          <p14:tracePt t="60563" x="2489200" y="2012950"/>
          <p14:tracePt t="60580" x="2530475" y="2012950"/>
          <p14:tracePt t="60596" x="2584450" y="2012950"/>
          <p14:tracePt t="60613" x="2644775" y="2012950"/>
          <p14:tracePt t="60629" x="2682875" y="2012950"/>
          <p14:tracePt t="60646" x="2705100" y="2012950"/>
          <p14:tracePt t="60662" x="2740025" y="2006600"/>
          <p14:tracePt t="60680" x="2755900" y="1993900"/>
          <p14:tracePt t="60697" x="2765425" y="1990725"/>
          <p14:tracePt t="60713" x="2784475" y="1990725"/>
          <p14:tracePt t="60729" x="2794000" y="1990725"/>
          <p14:tracePt t="60746" x="2800350" y="1990725"/>
          <p14:tracePt t="60770" x="2803525" y="1990725"/>
          <p14:tracePt t="60877" x="2809875" y="1990725"/>
          <p14:tracePt t="61163" x="2825750" y="1984375"/>
          <p14:tracePt t="61169" x="2851150" y="1984375"/>
          <p14:tracePt t="61180" x="2876550" y="1984375"/>
          <p14:tracePt t="61197" x="2994025" y="1978025"/>
          <p14:tracePt t="61212" x="3063875" y="1978025"/>
          <p14:tracePt t="61229" x="3155950" y="1978025"/>
          <p14:tracePt t="61246" x="3270250" y="1978025"/>
          <p14:tracePt t="61249" x="3340100" y="1978025"/>
          <p14:tracePt t="61279" x="3492500" y="1978025"/>
          <p14:tracePt t="61312" x="3670300" y="1987550"/>
          <p14:tracePt t="61329" x="3743325" y="1987550"/>
          <p14:tracePt t="61347" x="3829050" y="1993900"/>
          <p14:tracePt t="61363" x="3879850" y="1993900"/>
          <p14:tracePt t="61379" x="3933825" y="2000250"/>
          <p14:tracePt t="61397" x="4013200" y="2009775"/>
          <p14:tracePt t="61413" x="4048125" y="2009775"/>
          <p14:tracePt t="61429" x="4076700" y="2009775"/>
          <p14:tracePt t="61447" x="4117975" y="2009775"/>
          <p14:tracePt t="61462" x="4140200" y="2009775"/>
          <p14:tracePt t="61479" x="4168775" y="2009775"/>
          <p14:tracePt t="61497" x="4197350" y="2009775"/>
          <p14:tracePt t="61514" x="4206875" y="2006600"/>
          <p14:tracePt t="61531" x="4219575" y="2006600"/>
          <p14:tracePt t="61547" x="4235450" y="2006600"/>
          <p14:tracePt t="61563" x="4241800" y="2006600"/>
          <p14:tracePt t="62240" x="4257675" y="2009775"/>
          <p14:tracePt t="62249" x="4276725" y="2009775"/>
          <p14:tracePt t="62263" x="4318000" y="2009775"/>
          <p14:tracePt t="62268" x="4337050" y="2009775"/>
          <p14:tracePt t="62280" x="4362450" y="2009775"/>
          <p14:tracePt t="62296" x="4425950" y="2009775"/>
          <p14:tracePt t="62312" x="4470400" y="2009775"/>
          <p14:tracePt t="62330" x="4530725" y="2009775"/>
          <p14:tracePt t="62362" x="4714875" y="2009775"/>
          <p14:tracePt t="62396" x="4835525" y="2009775"/>
          <p14:tracePt t="62413" x="4873625" y="2009775"/>
          <p14:tracePt t="62430" x="4908550" y="2009775"/>
          <p14:tracePt t="62446" x="4949825" y="2009775"/>
          <p14:tracePt t="62463" x="4972050" y="2009775"/>
          <p14:tracePt t="62479" x="4981575" y="2009775"/>
          <p14:tracePt t="62496" x="5000625" y="2009775"/>
          <p14:tracePt t="62760" x="5019675" y="2009775"/>
          <p14:tracePt t="62768" x="5038725" y="2006600"/>
          <p14:tracePt t="62780" x="5083175" y="2006600"/>
          <p14:tracePt t="62796" x="5137150" y="1990725"/>
          <p14:tracePt t="62813" x="5197475" y="1984375"/>
          <p14:tracePt t="62830" x="5260975" y="1971675"/>
          <p14:tracePt t="62846" x="5295900" y="1971675"/>
          <p14:tracePt t="62862" x="5340350" y="1965325"/>
          <p14:tracePt t="62880" x="5387975" y="1958975"/>
          <p14:tracePt t="62896" x="5410200" y="1958975"/>
          <p14:tracePt t="62913" x="5419725" y="1955800"/>
          <p14:tracePt t="62930" x="5441950" y="1955800"/>
          <p14:tracePt t="62946" x="5451475" y="1955800"/>
          <p14:tracePt t="62962" x="5461000" y="1955800"/>
          <p14:tracePt t="62979" x="5492750" y="1949450"/>
          <p14:tracePt t="62996" x="5514975" y="1949450"/>
          <p14:tracePt t="63012" x="5543550" y="1949450"/>
          <p14:tracePt t="63030" x="5607050" y="1949450"/>
          <p14:tracePt t="63047" x="5651500" y="1952625"/>
          <p14:tracePt t="63063" x="5759450" y="1968500"/>
          <p14:tracePt t="63080" x="5911850" y="1993900"/>
          <p14:tracePt t="63096" x="6010275" y="2025650"/>
          <p14:tracePt t="63112" x="6111875" y="2060575"/>
          <p14:tracePt t="63129" x="6276975" y="2082800"/>
          <p14:tracePt t="63146" x="6362700" y="2098675"/>
          <p14:tracePt t="63163" x="6432550" y="2098675"/>
          <p14:tracePt t="63180" x="6518275" y="2098675"/>
          <p14:tracePt t="63197" x="6572250" y="2098675"/>
          <p14:tracePt t="63213" x="6613525" y="2098675"/>
          <p14:tracePt t="63229" x="6654800" y="2098675"/>
          <p14:tracePt t="63246" x="6683375" y="2098675"/>
          <p14:tracePt t="63262" x="6705600" y="2098675"/>
          <p14:tracePt t="63280" x="6727825" y="2098675"/>
          <p14:tracePt t="63296" x="6737350" y="2098675"/>
          <p14:tracePt t="63313" x="6750050" y="2098675"/>
          <p14:tracePt t="63330" x="6772275" y="2098675"/>
          <p14:tracePt t="63346" x="6788150" y="2098675"/>
          <p14:tracePt t="63363" x="6810375" y="2092325"/>
          <p14:tracePt t="63379" x="6835775" y="2092325"/>
          <p14:tracePt t="63395" x="6851650" y="2092325"/>
          <p14:tracePt t="63412" x="6861175" y="2085975"/>
          <p14:tracePt t="63429" x="6880225" y="2085975"/>
          <p14:tracePt t="63446" x="6889750" y="2085975"/>
          <p14:tracePt t="63463" x="6896100" y="2085975"/>
          <p14:tracePt t="63858" x="6934200" y="2085975"/>
          <p14:tracePt t="63867" x="6991350" y="2092325"/>
          <p14:tracePt t="63880" x="7096125" y="2092325"/>
          <p14:tracePt t="63896" x="7210425" y="2092325"/>
          <p14:tracePt t="63914" x="7305675" y="2092325"/>
          <p14:tracePt t="63930" x="7467600" y="2092325"/>
          <p14:tracePt t="63963" x="7642225" y="2092325"/>
          <p14:tracePt t="63996" x="7864475" y="2092325"/>
          <p14:tracePt t="64014" x="7943850" y="2092325"/>
          <p14:tracePt t="64030" x="8029575" y="2092325"/>
          <p14:tracePt t="64046" x="8089900" y="2092325"/>
          <p14:tracePt t="64063" x="8175625" y="2092325"/>
          <p14:tracePt t="64079" x="8235950" y="2092325"/>
          <p14:tracePt t="64095" x="8286750" y="2092325"/>
          <p14:tracePt t="64112" x="8331200" y="2092325"/>
          <p14:tracePt t="64129" x="8366125" y="2089150"/>
          <p14:tracePt t="64146" x="8394700" y="2076450"/>
          <p14:tracePt t="64164" x="8439150" y="2063750"/>
          <p14:tracePt t="64180" x="8474075" y="2051050"/>
          <p14:tracePt t="64196" x="8512175" y="2041525"/>
          <p14:tracePt t="64213" x="8543925" y="2022475"/>
          <p14:tracePt t="64229" x="8585200" y="2003425"/>
          <p14:tracePt t="64245" x="8610600" y="1997075"/>
          <p14:tracePt t="64262" x="8626475" y="1987550"/>
          <p14:tracePt t="64279" x="8639175" y="1987550"/>
          <p14:tracePt t="64297" x="8648700" y="1987550"/>
          <p14:tracePt t="64372" x="8655050" y="1987550"/>
          <p14:tracePt t="65078" x="8651875" y="1987550"/>
          <p14:tracePt t="65085" x="8648700" y="1987550"/>
          <p14:tracePt t="65096" x="8642350" y="1993900"/>
          <p14:tracePt t="65113" x="8594725" y="2006600"/>
          <p14:tracePt t="65130" x="8509000" y="2032000"/>
          <p14:tracePt t="65147" x="8315325" y="2117725"/>
          <p14:tracePt t="65163" x="7832725" y="2371725"/>
          <p14:tracePt t="65196" x="6588125" y="3016250"/>
          <p14:tracePt t="65231" x="5013325" y="3927475"/>
          <p14:tracePt t="65248" x="4362450" y="4257675"/>
          <p14:tracePt t="65265" x="4156075" y="4375150"/>
          <p14:tracePt t="65281" x="3987800" y="4441825"/>
          <p14:tracePt t="65296" x="3914775" y="4476750"/>
          <p14:tracePt t="65590" x="3930650" y="4410075"/>
          <p14:tracePt t="65597" x="3940175" y="4318000"/>
          <p14:tracePt t="65612" x="3949700" y="4067175"/>
          <p14:tracePt t="65629" x="3943350" y="3851275"/>
          <p14:tracePt t="65646" x="3902075" y="3575050"/>
          <p14:tracePt t="65679" x="3749675" y="3073400"/>
          <p14:tracePt t="65714" x="3492500" y="2794000"/>
          <p14:tracePt t="65732" x="3343275" y="2692400"/>
          <p14:tracePt t="65748" x="3111500" y="2533650"/>
          <p14:tracePt t="65763" x="2955925" y="2470150"/>
          <p14:tracePt t="65779" x="2778125" y="2413000"/>
          <p14:tracePt t="65797" x="2552700" y="2349500"/>
          <p14:tracePt t="65812" x="2390775" y="2320925"/>
          <p14:tracePt t="65829" x="2216150" y="2295525"/>
          <p14:tracePt t="65846" x="2016125" y="2270125"/>
          <p14:tracePt t="65863" x="1866900" y="2241550"/>
          <p14:tracePt t="65879" x="1736725" y="2225675"/>
          <p14:tracePt t="65896" x="1568450" y="2190750"/>
          <p14:tracePt t="65913" x="1438275" y="2155825"/>
          <p14:tracePt t="65929" x="1308100" y="2120900"/>
          <p14:tracePt t="65947" x="1162050" y="2098675"/>
          <p14:tracePt t="65963" x="1069975" y="2098675"/>
          <p14:tracePt t="65979" x="965200" y="2101850"/>
          <p14:tracePt t="65996" x="841375" y="2133600"/>
          <p14:tracePt t="66012" x="774700" y="2155825"/>
          <p14:tracePt t="66029" x="708025" y="2178050"/>
          <p14:tracePt t="66046" x="571500" y="2235200"/>
          <p14:tracePt t="66062" x="482600" y="2266950"/>
          <p14:tracePt t="66080" x="400050" y="2324100"/>
          <p14:tracePt t="66096" x="295275" y="2428875"/>
          <p14:tracePt t="66113" x="222250" y="2501900"/>
          <p14:tracePt t="66129" x="158750" y="2574925"/>
          <p14:tracePt t="66146" x="63500" y="2676525"/>
          <p14:tracePt t="66446" x="12700" y="4365625"/>
          <p14:tracePt t="66453" x="28575" y="4416425"/>
          <p14:tracePt t="66463" x="53975" y="4454525"/>
          <p14:tracePt t="66480" x="85725" y="4533900"/>
          <p14:tracePt t="66496" x="120650" y="4619625"/>
          <p14:tracePt t="66513" x="133350" y="4670425"/>
          <p14:tracePt t="66545" x="168275" y="4857750"/>
          <p14:tracePt t="66579" x="206375" y="4978400"/>
          <p14:tracePt t="66596" x="234950" y="5022850"/>
          <p14:tracePt t="66988" x="301625" y="5070475"/>
          <p14:tracePt t="66995" x="396875" y="5137150"/>
          <p14:tracePt t="67002" x="482600" y="5203825"/>
          <p14:tracePt t="67012" x="568325" y="5260975"/>
          <p14:tracePt t="67029" x="752475" y="5407025"/>
          <p14:tracePt t="67046" x="1019175" y="5597525"/>
          <p14:tracePt t="67080" x="1444625" y="5851525"/>
          <p14:tracePt t="67113" x="1749425" y="6035675"/>
          <p14:tracePt t="67129" x="1911350" y="6130925"/>
          <p14:tracePt t="67146" x="1981200" y="6169025"/>
          <p14:tracePt t="67162" x="2038350" y="6191250"/>
          <p14:tracePt t="67180" x="2101850" y="6210300"/>
          <p14:tracePt t="67196" x="2139950" y="6210300"/>
          <p14:tracePt t="67213" x="2168525" y="6210300"/>
          <p14:tracePt t="67230" x="2232025" y="6207125"/>
          <p14:tracePt t="67246" x="2276475" y="6194425"/>
          <p14:tracePt t="67262" x="2336800" y="6188075"/>
          <p14:tracePt t="67279" x="2435225" y="6175375"/>
          <p14:tracePt t="67295" x="2555875" y="6156325"/>
          <p14:tracePt t="67312" x="2673350" y="6130925"/>
          <p14:tracePt t="67330" x="2851150" y="6099175"/>
          <p14:tracePt t="67345" x="3006725" y="6051550"/>
          <p14:tracePt t="67362" x="3136900" y="6016625"/>
          <p14:tracePt t="67380" x="3336925" y="5972175"/>
          <p14:tracePt t="67395" x="3470275" y="5937250"/>
          <p14:tracePt t="67412" x="3600450" y="5911850"/>
          <p14:tracePt t="67429" x="3698875" y="5889625"/>
          <p14:tracePt t="67445" x="3768725" y="5854700"/>
          <p14:tracePt t="67462" x="3816350" y="5819775"/>
          <p14:tracePt t="67479" x="3917950" y="5664200"/>
          <p14:tracePt t="67495" x="3971925" y="5530850"/>
          <p14:tracePt t="67512" x="4016375" y="5419725"/>
          <p14:tracePt t="67529" x="4076700" y="5216525"/>
          <p14:tracePt t="67546" x="4102100" y="5108575"/>
          <p14:tracePt t="67562" x="4117975" y="5022850"/>
          <p14:tracePt t="67580" x="4162425" y="4822825"/>
          <p14:tracePt t="67596" x="4178300" y="4670425"/>
          <p14:tracePt t="67612" x="4197350" y="4508500"/>
          <p14:tracePt t="67629" x="4191000" y="4200525"/>
          <p14:tracePt t="67645" x="4175125" y="4060825"/>
          <p14:tracePt t="67662" x="4117975" y="3895725"/>
          <p14:tracePt t="67679" x="4032250" y="3721100"/>
          <p14:tracePt t="67695" x="3975100" y="3641725"/>
          <p14:tracePt t="67712" x="3908425" y="3536950"/>
          <p14:tracePt t="67730" x="3787775" y="3327400"/>
          <p14:tracePt t="67746" x="3698875" y="3213100"/>
          <p14:tracePt t="67762" x="3613150" y="3108325"/>
          <p14:tracePt t="67779" x="3435350" y="2895600"/>
          <p14:tracePt t="67795" x="3340100" y="2787650"/>
          <p14:tracePt t="67813" x="3222625" y="2698750"/>
          <p14:tracePt t="67829" x="3057525" y="2587625"/>
          <p14:tracePt t="67845" x="2952750" y="2508250"/>
          <p14:tracePt t="67862" x="2816225" y="2416175"/>
          <p14:tracePt t="67879" x="2619375" y="2308225"/>
          <p14:tracePt t="67896" x="2517775" y="2251075"/>
          <p14:tracePt t="67912" x="2397125" y="2216150"/>
          <p14:tracePt t="67928" x="2193925" y="2162175"/>
          <p14:tracePt t="67945" x="2108200" y="2146300"/>
          <p14:tracePt t="67962" x="2025650" y="2139950"/>
          <p14:tracePt t="67979" x="1860550" y="2120900"/>
          <p14:tracePt t="67996" x="1755775" y="2105025"/>
          <p14:tracePt t="68012" x="1635125" y="2079625"/>
          <p14:tracePt t="68029" x="1425575" y="2054225"/>
          <p14:tracePt t="68046" x="1308100" y="2038350"/>
          <p14:tracePt t="68062" x="1203325" y="2038350"/>
          <p14:tracePt t="68079" x="1063625" y="2038350"/>
          <p14:tracePt t="68096" x="946150" y="2041525"/>
          <p14:tracePt t="68113" x="850900" y="2057400"/>
          <p14:tracePt t="68129" x="755650" y="2095500"/>
          <p14:tracePt t="68145" x="688975" y="2124075"/>
          <p14:tracePt t="68162" x="631825" y="2152650"/>
          <p14:tracePt t="68179" x="555625" y="2241550"/>
          <p14:tracePt t="68195" x="504825" y="2305050"/>
          <p14:tracePt t="68212" x="466725" y="2362200"/>
          <p14:tracePt t="68229" x="409575" y="2451100"/>
          <p14:tracePt t="68246" x="365125" y="2581275"/>
          <p14:tracePt t="68263" x="320675" y="2705100"/>
          <p14:tracePt t="68279" x="304800" y="2857500"/>
          <p14:tracePt t="68296" x="304800" y="2994025"/>
          <p14:tracePt t="68313" x="304800" y="3121025"/>
          <p14:tracePt t="68328" x="307975" y="3263900"/>
          <p14:tracePt t="68345" x="323850" y="3368675"/>
          <p14:tracePt t="68364" x="358775" y="3568700"/>
          <p14:tracePt t="68379" x="374650" y="3654425"/>
          <p14:tracePt t="68396" x="400050" y="3740150"/>
          <p14:tracePt t="68412" x="422275" y="3829050"/>
          <p14:tracePt t="68429" x="454025" y="3962400"/>
          <p14:tracePt t="68445" x="466725" y="4016375"/>
          <p14:tracePt t="68462" x="473075" y="4060825"/>
          <p14:tracePt t="68478" x="473075" y="4114800"/>
          <p14:tracePt t="68496" x="473075" y="4137025"/>
          <p14:tracePt t="68513" x="473075" y="4200525"/>
          <p14:tracePt t="68529" x="473075" y="4235450"/>
          <p14:tracePt t="68546" x="473075" y="4267200"/>
          <p14:tracePt t="68563" x="473075" y="4305300"/>
          <p14:tracePt t="68579" x="473075" y="4337050"/>
          <p14:tracePt t="68595" x="473075" y="4349750"/>
          <p14:tracePt t="68611" x="473075" y="4359275"/>
          <p14:tracePt t="68628" x="473075" y="4375150"/>
          <p14:tracePt t="68646" x="473075" y="4391025"/>
          <p14:tracePt t="68663" x="473075" y="4403725"/>
          <p14:tracePt t="68680" x="473075" y="4416425"/>
          <p14:tracePt t="68696" x="466725" y="4425950"/>
          <p14:tracePt t="68712" x="466725" y="4445000"/>
          <p14:tracePt t="68728" x="466725" y="4454525"/>
          <p14:tracePt t="68745" x="466725" y="4464050"/>
          <p14:tracePt t="68762" x="466725" y="4489450"/>
          <p14:tracePt t="68779" x="469900" y="4521200"/>
          <p14:tracePt t="68795" x="482600" y="4565650"/>
          <p14:tracePt t="68813" x="523875" y="4632325"/>
          <p14:tracePt t="68829" x="549275" y="4676775"/>
          <p14:tracePt t="68845" x="590550" y="4718050"/>
          <p14:tracePt t="68862" x="669925" y="4829175"/>
          <p14:tracePt t="68878" x="746125" y="4933950"/>
          <p14:tracePt t="68895" x="796925" y="5022850"/>
          <p14:tracePt t="68912" x="889000" y="5165725"/>
          <p14:tracePt t="68928" x="949325" y="5280025"/>
          <p14:tracePt t="68945" x="1009650" y="5391150"/>
          <p14:tracePt t="68962" x="1057275" y="5508625"/>
          <p14:tracePt t="68979" x="1076325" y="5556250"/>
          <p14:tracePt t="69313" x="1073150" y="5591175"/>
          <p14:tracePt t="69321" x="1063625" y="5626100"/>
          <p14:tracePt t="69329" x="1063625" y="5651500"/>
          <p14:tracePt t="69346" x="1063625" y="5711825"/>
          <p14:tracePt t="69363" x="1063625" y="5797550"/>
          <p14:tracePt t="69379" x="1050925" y="5880100"/>
          <p14:tracePt t="69395" x="1035050" y="5953125"/>
          <p14:tracePt t="69411" x="1009650" y="6038850"/>
          <p14:tracePt t="69428" x="996950" y="6083300"/>
          <p14:tracePt t="69445" x="984250" y="6127750"/>
          <p14:tracePt t="69461" x="965200" y="6162675"/>
          <p14:tracePt t="69478" x="965200" y="6191250"/>
          <p14:tracePt t="69495" x="958850" y="6213475"/>
          <p14:tracePt t="69512" x="949325" y="6242050"/>
          <p14:tracePt t="69528" x="949325" y="6254750"/>
          <p14:tracePt t="69545" x="949325" y="6264275"/>
          <p14:tracePt t="69562" x="949325" y="6283325"/>
          <p14:tracePt t="69579" x="949325" y="6292850"/>
          <p14:tracePt t="69596" x="949325" y="6302375"/>
          <p14:tracePt t="69613" x="949325" y="6318250"/>
          <p14:tracePt t="69629" x="949325" y="6327775"/>
          <p14:tracePt t="69646" x="949325" y="6343650"/>
          <p14:tracePt t="69662" x="949325" y="6356350"/>
          <p14:tracePt t="69697" x="949325" y="6362700"/>
          <p14:tracePt t="69733" x="949325" y="6365875"/>
          <p14:tracePt t="69769" x="955675" y="6365875"/>
          <p14:tracePt t="69778" x="958850" y="6365875"/>
          <p14:tracePt t="69785" x="965200" y="6365875"/>
          <p14:tracePt t="69795" x="968375" y="6365875"/>
          <p14:tracePt t="69811" x="984250" y="6365875"/>
          <p14:tracePt t="69828" x="993775" y="6365875"/>
          <p14:tracePt t="71759" x="1025525" y="6356350"/>
          <p14:tracePt t="71766" x="1076325" y="6330950"/>
          <p14:tracePt t="71779" x="1190625" y="6242050"/>
          <p14:tracePt t="71795" x="1298575" y="6127750"/>
          <p14:tracePt t="71812" x="1431925" y="5956300"/>
          <p14:tracePt t="71829" x="1584325" y="5702300"/>
          <p14:tracePt t="71846" x="1676400" y="5534025"/>
          <p14:tracePt t="71880" x="1844675" y="5232400"/>
          <p14:tracePt t="71911" x="1936750" y="5022850"/>
          <p14:tracePt t="71914" x="1955800" y="4972050"/>
          <p14:tracePt t="71930" x="1993900" y="4892675"/>
          <p14:tracePt t="71945" x="2016125" y="4829175"/>
          <p14:tracePt t="71962" x="2028825" y="4752975"/>
          <p14:tracePt t="71978" x="2044700" y="4664075"/>
          <p14:tracePt t="71995" x="2051050" y="4619625"/>
          <p14:tracePt t="72011" x="2051050" y="4575175"/>
          <p14:tracePt t="72029" x="2051050" y="4533900"/>
          <p14:tracePt t="72045" x="2051050" y="4505325"/>
          <p14:tracePt t="72061" x="2051050" y="4483100"/>
          <p14:tracePt t="72079" x="2051050" y="4445000"/>
          <p14:tracePt t="72095" x="2051050" y="4413250"/>
          <p14:tracePt t="72112" x="2047875" y="4368800"/>
          <p14:tracePt t="72128" x="2022475" y="4305300"/>
          <p14:tracePt t="72145" x="2016125" y="4267200"/>
          <p14:tracePt t="72161" x="2016125" y="4244975"/>
          <p14:tracePt t="72179" x="2016125" y="4206875"/>
          <p14:tracePt t="72195" x="2009775" y="4184650"/>
          <p14:tracePt t="72212" x="2003425" y="4146550"/>
          <p14:tracePt t="72229" x="1984375" y="4083050"/>
          <p14:tracePt t="72245" x="1965325" y="4044950"/>
          <p14:tracePt t="72261" x="1952625" y="4000500"/>
          <p14:tracePt t="72278" x="1933575" y="3949700"/>
          <p14:tracePt t="72295" x="1930400" y="3940175"/>
          <p14:tracePt t="72312" x="1914525" y="3930650"/>
          <p14:tracePt t="72330" x="1898650" y="3908425"/>
          <p14:tracePt t="72346" x="1889125" y="3898900"/>
          <p14:tracePt t="72362" x="1879600" y="3889375"/>
          <p14:tracePt t="72378" x="1857375" y="3879850"/>
          <p14:tracePt t="72395" x="1854200" y="3879850"/>
          <p14:tracePt t="72411" x="1854200" y="3873500"/>
          <p14:tracePt t="73728" x="1876425" y="3835400"/>
          <p14:tracePt t="73734" x="1914525" y="3771900"/>
          <p14:tracePt t="73745" x="1958975" y="3698875"/>
          <p14:tracePt t="73762" x="2076450" y="3489325"/>
          <p14:tracePt t="73778" x="2178050" y="3340100"/>
          <p14:tracePt t="73795" x="2282825" y="3171825"/>
          <p14:tracePt t="73828" x="2419350" y="2908300"/>
          <p14:tracePt t="73861" x="2479675" y="2717800"/>
          <p14:tracePt t="73879" x="2492375" y="2673350"/>
          <p14:tracePt t="73895" x="2505075" y="2647950"/>
          <p14:tracePt t="73912" x="2511425" y="2625725"/>
          <p14:tracePt t="73928" x="2511425" y="2606675"/>
          <p14:tracePt t="73945" x="2511425" y="2597150"/>
          <p14:tracePt t="73962" x="2498725" y="2581275"/>
          <p14:tracePt t="73979" x="2489200" y="2574925"/>
          <p14:tracePt t="73996" x="2466975" y="2571750"/>
          <p14:tracePt t="74012" x="2438400" y="2559050"/>
          <p14:tracePt t="74028" x="2428875" y="2559050"/>
          <p14:tracePt t="74046" x="2416175" y="2559050"/>
          <p14:tracePt t="74062" x="2400300" y="2559050"/>
          <p14:tracePt t="74079" x="2390775" y="2549525"/>
          <p14:tracePt t="74095" x="2390775" y="2540000"/>
          <p14:tracePt t="74112" x="2390775" y="2533650"/>
          <p14:tracePt t="74170" x="2384425" y="2533650"/>
          <p14:tracePt t="74198" x="2381250" y="2533650"/>
          <p14:tracePt t="74212" x="2374900" y="2533650"/>
          <p14:tracePt t="74233" x="2365375" y="2533650"/>
          <p14:tracePt t="74241" x="2362200" y="2533650"/>
          <p14:tracePt t="74248" x="2355850" y="2533650"/>
          <p14:tracePt t="74261" x="2346325" y="2533650"/>
          <p14:tracePt t="74332" x="2352675" y="2536825"/>
          <p14:tracePt t="74340" x="2374900" y="2543175"/>
          <p14:tracePt t="74347" x="2393950" y="2549525"/>
          <p14:tracePt t="74362" x="2457450" y="2562225"/>
          <p14:tracePt t="74379" x="2555875" y="2593975"/>
          <p14:tracePt t="74395" x="2711450" y="2641600"/>
          <p14:tracePt t="74411" x="2917825" y="2749550"/>
          <p14:tracePt t="74428" x="3086100" y="2841625"/>
          <p14:tracePt t="74446" x="3286125" y="2968625"/>
          <p14:tracePt t="74463" x="3400425" y="3038475"/>
          <p14:tracePt t="74479" x="3524250" y="3101975"/>
          <p14:tracePt t="74496" x="3654425" y="3184525"/>
          <p14:tracePt t="74512" x="3733800" y="3222625"/>
          <p14:tracePt t="74528" x="3800475" y="3251200"/>
          <p14:tracePt t="74545" x="3867150" y="3286125"/>
          <p14:tracePt t="74561" x="3898900" y="3298825"/>
          <p14:tracePt t="74578" x="3914775" y="3308350"/>
          <p14:tracePt t="74596" x="3930650" y="3314700"/>
          <p14:tracePt t="74660" x="3927475" y="3311525"/>
          <p14:tracePt t="74668" x="3924300" y="3305175"/>
          <p14:tracePt t="74678" x="3917950" y="3302000"/>
          <p14:tracePt t="74695" x="3908425" y="3279775"/>
          <p14:tracePt t="74711" x="3908425" y="3276600"/>
          <p14:tracePt t="74728" x="3902075" y="3270250"/>
          <p14:tracePt t="74762" x="3902075" y="3267075"/>
          <p14:tracePt t="74778" x="3902075" y="3260725"/>
          <p14:tracePt t="74795" x="3898900" y="3251200"/>
          <p14:tracePt t="74828" x="3883025" y="3251200"/>
          <p14:tracePt t="74846" x="3867150" y="3254375"/>
          <p14:tracePt t="74862" x="3857625" y="3263900"/>
          <p14:tracePt t="74879" x="3848100" y="3292475"/>
          <p14:tracePt t="74896" x="3797300" y="3390900"/>
          <p14:tracePt t="74911" x="3756025" y="3489325"/>
          <p14:tracePt t="74928" x="3717925" y="3632200"/>
          <p14:tracePt t="74945" x="3657600" y="3813175"/>
          <p14:tracePt t="74961" x="3622675" y="3956050"/>
          <p14:tracePt t="74978" x="3578225" y="4089400"/>
          <p14:tracePt t="74981" x="3562350" y="4149725"/>
          <p14:tracePt t="74995" x="3517900" y="4279900"/>
          <p14:tracePt t="75012" x="3463925" y="4435475"/>
          <p14:tracePt t="75028" x="3419475" y="4556125"/>
          <p14:tracePt t="75045" x="3340100" y="4718050"/>
          <p14:tracePt t="75062" x="3302000" y="4806950"/>
          <p14:tracePt t="75078" x="3270250" y="4895850"/>
          <p14:tracePt t="75095" x="3222625" y="5003800"/>
          <p14:tracePt t="75112" x="3209925" y="5038725"/>
          <p14:tracePt t="75128" x="3197225" y="5070475"/>
          <p14:tracePt t="75145" x="3175000" y="5105400"/>
          <p14:tracePt t="75162" x="3165475" y="5121275"/>
          <p14:tracePt t="75178" x="3152775" y="5133975"/>
          <p14:tracePt t="75195" x="3140075" y="5143500"/>
          <p14:tracePt t="75211" x="3124200" y="5143500"/>
          <p14:tracePt t="75228" x="3114675" y="5143500"/>
          <p14:tracePt t="75245" x="3098800" y="5137150"/>
          <p14:tracePt t="75262" x="3089275" y="5124450"/>
          <p14:tracePt t="75279" x="3073400" y="5108575"/>
          <p14:tracePt t="75295" x="3060700" y="5095875"/>
          <p14:tracePt t="75312" x="3051175" y="5086350"/>
          <p14:tracePt t="75328" x="3041650" y="5076825"/>
          <p14:tracePt t="75344" x="3019425" y="5070475"/>
          <p14:tracePt t="75361" x="3009900" y="5070475"/>
          <p14:tracePt t="75378" x="3000375" y="5060950"/>
          <p14:tracePt t="75394" x="2984500" y="5060950"/>
          <p14:tracePt t="75411" x="2968625" y="5060950"/>
          <p14:tracePt t="75428" x="2959100" y="5060950"/>
          <p14:tracePt t="75445" x="2946400" y="5067300"/>
          <p14:tracePt t="75461" x="2914650" y="5080000"/>
          <p14:tracePt t="75478" x="2892425" y="5092700"/>
          <p14:tracePt t="75495" x="2809875" y="5111750"/>
          <p14:tracePt t="75511" x="2733675" y="5133975"/>
          <p14:tracePt t="75528" x="2628900" y="5149850"/>
          <p14:tracePt t="75545" x="2479675" y="5191125"/>
          <p14:tracePt t="75561" x="2339975" y="5216525"/>
          <p14:tracePt t="75578" x="2209800" y="5245100"/>
          <p14:tracePt t="75594" x="2009775" y="5280025"/>
          <p14:tracePt t="75611" x="1847850" y="5305425"/>
          <p14:tracePt t="75628" x="1704975" y="5324475"/>
          <p14:tracePt t="75645" x="1485900" y="5349875"/>
          <p14:tracePt t="75662" x="1358900" y="5349875"/>
          <p14:tracePt t="75678" x="1244600" y="5349875"/>
          <p14:tracePt t="75695" x="1146175" y="5346700"/>
          <p14:tracePt t="75712" x="1082675" y="5340350"/>
          <p14:tracePt t="75728" x="1031875" y="5324475"/>
          <p14:tracePt t="75744" x="962025" y="5318125"/>
          <p14:tracePt t="75761" x="930275" y="5305425"/>
          <p14:tracePt t="75778" x="901700" y="5299075"/>
          <p14:tracePt t="75794" x="873125" y="5299075"/>
          <p14:tracePt t="75811" x="857250" y="5295900"/>
          <p14:tracePt t="75828" x="847725" y="5295900"/>
          <p14:tracePt t="75845" x="835025" y="5295900"/>
          <p14:tracePt t="75861" x="828675" y="5295900"/>
          <p14:tracePt t="75966" x="828675" y="5289550"/>
          <p14:tracePt t="75973" x="828675" y="5286375"/>
          <p14:tracePt t="75980" x="828675" y="5280025"/>
          <p14:tracePt t="75995" x="828675" y="5264150"/>
          <p14:tracePt t="76011" x="828675" y="5229225"/>
          <p14:tracePt t="76029" x="828675" y="5111750"/>
          <p14:tracePt t="76045" x="822325" y="5016500"/>
          <p14:tracePt t="76061" x="822325" y="4902200"/>
          <p14:tracePt t="76079" x="822325" y="4651375"/>
          <p14:tracePt t="76095" x="822325" y="4511675"/>
          <p14:tracePt t="76112" x="822325" y="4352925"/>
          <p14:tracePt t="76128" x="822325" y="4092575"/>
          <p14:tracePt t="76144" x="822325" y="3952875"/>
          <p14:tracePt t="76161" x="822325" y="3803650"/>
          <p14:tracePt t="76178" x="796925" y="3638550"/>
          <p14:tracePt t="76194" x="784225" y="3584575"/>
          <p14:tracePt t="76211" x="768350" y="3530600"/>
          <p14:tracePt t="76229" x="749300" y="3467100"/>
          <p14:tracePt t="76245" x="730250" y="3425825"/>
          <p14:tracePt t="76262" x="730250" y="3403600"/>
          <p14:tracePt t="76278" x="717550" y="3362325"/>
          <p14:tracePt t="76294" x="714375" y="3340100"/>
          <p14:tracePt t="76311" x="701675" y="3308350"/>
          <p14:tracePt t="76328" x="682625" y="3273425"/>
          <p14:tracePt t="76344" x="657225" y="3241675"/>
          <p14:tracePt t="76362" x="647700" y="3232150"/>
          <p14:tracePt t="76379" x="635000" y="3219450"/>
          <p14:tracePt t="76395" x="619125" y="3219450"/>
          <p14:tracePt t="76411" x="612775" y="3219450"/>
          <p14:tracePt t="76428" x="612775" y="3213100"/>
          <p14:tracePt t="76529" x="615950" y="3203575"/>
          <p14:tracePt t="76537" x="635000" y="3197225"/>
          <p14:tracePt t="76544" x="654050" y="3190875"/>
          <p14:tracePt t="76561" x="708025" y="3178175"/>
          <p14:tracePt t="76578" x="825500" y="3171825"/>
          <p14:tracePt t="76595" x="942975" y="3162300"/>
          <p14:tracePt t="76612" x="1035050" y="3162300"/>
          <p14:tracePt t="76629" x="1212850" y="3146425"/>
          <p14:tracePt t="76645" x="1365250" y="3117850"/>
          <p14:tracePt t="76662" x="1489075" y="3117850"/>
          <p14:tracePt t="76678" x="1701800" y="3082925"/>
          <p14:tracePt t="76695" x="1831975" y="3057525"/>
          <p14:tracePt t="76711" x="1930400" y="3016250"/>
          <p14:tracePt t="76728" x="2038350" y="2962275"/>
          <p14:tracePt t="76744" x="2076450" y="2936875"/>
          <p14:tracePt t="76761" x="2108200" y="2917825"/>
          <p14:tracePt t="76778" x="2143125" y="2892425"/>
          <p14:tracePt t="76794" x="2168525" y="2882900"/>
          <p14:tracePt t="76811" x="2184400" y="2873375"/>
          <p14:tracePt t="76828" x="2216150" y="2854325"/>
          <p14:tracePt t="76844" x="2228850" y="2838450"/>
          <p14:tracePt t="76861" x="2238375" y="2828925"/>
          <p14:tracePt t="76878" x="2254250" y="2781300"/>
          <p14:tracePt t="76894" x="2266950" y="2743200"/>
          <p14:tracePt t="76911" x="2279650" y="2698750"/>
          <p14:tracePt t="76928" x="2279650" y="2644775"/>
          <p14:tracePt t="76945" x="2279650" y="2628900"/>
          <p14:tracePt t="76961" x="2279650" y="2619375"/>
          <p14:tracePt t="76978" x="2279650" y="2613025"/>
          <p14:tracePt t="77031" x="2286000" y="2613025"/>
          <p14:tracePt t="77039" x="2289175" y="2616200"/>
          <p14:tracePt t="77049" x="2305050" y="2625725"/>
          <p14:tracePt t="77062" x="2333625" y="2638425"/>
          <p14:tracePt t="77078" x="2444750" y="2717800"/>
          <p14:tracePt t="77094" x="2590800" y="2800350"/>
          <p14:tracePt t="77111" x="2705100" y="2879725"/>
          <p14:tracePt t="77128" x="2905125" y="3016250"/>
          <p14:tracePt t="77144" x="3054350" y="3117850"/>
          <p14:tracePt t="77161" x="3155950" y="3197225"/>
          <p14:tracePt t="77178" x="3311525" y="3279775"/>
          <p14:tracePt t="77195" x="3422650" y="3340100"/>
          <p14:tracePt t="77212" x="3549650" y="3397250"/>
          <p14:tracePt t="77228" x="3603625" y="3409950"/>
          <p14:tracePt t="77244" x="3635375" y="3422650"/>
          <p14:tracePt t="77261" x="3651250" y="3429000"/>
          <p14:tracePt t="77277" x="3670300" y="3429000"/>
          <p14:tracePt t="77294" x="3676650" y="3429000"/>
          <p14:tracePt t="77485" x="3660775" y="3460750"/>
          <p14:tracePt t="77492" x="3641725" y="3521075"/>
          <p14:tracePt t="77499" x="3616325" y="3603625"/>
          <p14:tracePt t="77511" x="3597275" y="3673475"/>
          <p14:tracePt t="77528" x="3552825" y="3876675"/>
          <p14:tracePt t="77544" x="3527425" y="4006850"/>
          <p14:tracePt t="77561" x="3511550" y="4146550"/>
          <p14:tracePt t="77578" x="3486150" y="4302125"/>
          <p14:tracePt t="77594" x="3470275" y="4397375"/>
          <p14:tracePt t="77611" x="3454400" y="4527550"/>
          <p14:tracePt t="77628" x="3454400" y="4587875"/>
          <p14:tracePt t="77645" x="3454400" y="4638675"/>
          <p14:tracePt t="77662" x="3454400" y="4679950"/>
          <p14:tracePt t="77678" x="3448050" y="4711700"/>
          <p14:tracePt t="77695" x="3441700" y="4721225"/>
          <p14:tracePt t="77712" x="3429000" y="4733925"/>
          <p14:tracePt t="77728" x="3416300" y="4749800"/>
          <p14:tracePt t="77745" x="3403600" y="4759325"/>
          <p14:tracePt t="77762" x="3387725" y="4759325"/>
          <p14:tracePt t="77778" x="3371850" y="4759325"/>
          <p14:tracePt t="77794" x="3349625" y="4759325"/>
          <p14:tracePt t="77812" x="3324225" y="4759325"/>
          <p14:tracePt t="77827" x="3308350" y="4759325"/>
          <p14:tracePt t="77844" x="3286125" y="4765675"/>
          <p14:tracePt t="77862" x="3267075" y="4781550"/>
          <p14:tracePt t="77878" x="3241675" y="4791075"/>
          <p14:tracePt t="77895" x="3219450" y="4810125"/>
          <p14:tracePt t="77911" x="3178175" y="4829175"/>
          <p14:tracePt t="77927" x="3152775" y="4841875"/>
          <p14:tracePt t="77944" x="3108325" y="4854575"/>
          <p14:tracePt t="77961" x="3025775" y="4879975"/>
          <p14:tracePt t="77977" x="2978150" y="4892675"/>
          <p14:tracePt t="77994" x="2943225" y="4899025"/>
          <p14:tracePt t="78012" x="2886075" y="4899025"/>
          <p14:tracePt t="78028" x="2851150" y="4899025"/>
          <p14:tracePt t="78044" x="2825750" y="4892675"/>
          <p14:tracePt t="78047" x="2816225" y="4886325"/>
          <p14:tracePt t="78061" x="2784475" y="4873625"/>
          <p14:tracePt t="78077" x="2774950" y="4857750"/>
          <p14:tracePt t="78094" x="2765425" y="4848225"/>
          <p14:tracePt t="78111" x="2743200" y="4838700"/>
          <p14:tracePt t="78127" x="2740025" y="4838700"/>
          <p14:tracePt t="78161" x="2733675" y="4826000"/>
          <p14:tracePt t="78178" x="2724150" y="4822825"/>
          <p14:tracePt t="78195" x="2717800" y="4813300"/>
          <p14:tracePt t="78211" x="2714625" y="4806950"/>
          <p14:tracePt t="78291" x="2708275" y="4806950"/>
          <p14:tracePt t="80081" x="2673350" y="4860925"/>
          <p14:tracePt t="80088" x="2628900" y="4943475"/>
          <p14:tracePt t="80095" x="2590800" y="5016500"/>
          <p14:tracePt t="80112" x="2508250" y="5162550"/>
          <p14:tracePt t="80128" x="2435225" y="5321300"/>
          <p14:tracePt t="80144" x="2333625" y="5549900"/>
          <p14:tracePt t="80178" x="2254250" y="5822950"/>
          <p14:tracePt t="80212" x="2228850" y="6092825"/>
          <p14:tracePt t="80227" x="2228850" y="6175375"/>
          <p14:tracePt t="80244" x="2235200" y="6296025"/>
          <p14:tracePt t="80260" x="2241550" y="6346825"/>
          <p14:tracePt t="80277" x="2247900" y="6375400"/>
          <p14:tracePt t="80294" x="2247900" y="6416675"/>
          <p14:tracePt t="80311" x="2247900" y="6426200"/>
          <p14:tracePt t="80327" x="2247900" y="6435725"/>
          <p14:tracePt t="80344" x="2247900" y="6454775"/>
          <p14:tracePt t="80360" x="2247900" y="6464300"/>
          <p14:tracePt t="80378" x="2244725" y="6464300"/>
          <p14:tracePt t="80394" x="2228850" y="6464300"/>
          <p14:tracePt t="80410" x="2219325" y="6464300"/>
          <p14:tracePt t="80429" x="2203450" y="6448425"/>
          <p14:tracePt t="80445" x="2200275" y="6438900"/>
          <p14:tracePt t="80480" x="2193925" y="6438900"/>
          <p14:tracePt t="80495" x="2184400" y="6429375"/>
          <p14:tracePt t="80511" x="2174875" y="6419850"/>
          <p14:tracePt t="80528" x="2152650" y="6378575"/>
          <p14:tracePt t="80544" x="2139950" y="6334125"/>
          <p14:tracePt t="80560" x="2127250" y="6286500"/>
          <p14:tracePt t="80578" x="2108200" y="6216650"/>
          <p14:tracePt t="80595" x="2089150" y="6169025"/>
          <p14:tracePt t="80611" x="2076450" y="6124575"/>
          <p14:tracePt t="80629" x="2044700" y="6089650"/>
          <p14:tracePt t="80645" x="2019300" y="6064250"/>
          <p14:tracePt t="80661" x="1997075" y="6042025"/>
          <p14:tracePt t="80678" x="1952625" y="5997575"/>
          <p14:tracePt t="80694" x="1927225" y="5972175"/>
          <p14:tracePt t="80711" x="1917700" y="5956300"/>
          <p14:tracePt t="80729" x="1895475" y="5940425"/>
          <p14:tracePt t="80744" x="1885950" y="5940425"/>
          <p14:tracePt t="80786" x="1885950" y="5943600"/>
          <p14:tracePt t="80794" x="1885950" y="5946775"/>
          <p14:tracePt t="80811" x="1885950" y="5962650"/>
          <p14:tracePt t="80828" x="1885950" y="5997575"/>
          <p14:tracePt t="80844" x="1885950" y="6038850"/>
          <p14:tracePt t="80861" x="1885950" y="6070600"/>
          <p14:tracePt t="80879" x="1901825" y="6134100"/>
          <p14:tracePt t="80895" x="1924050" y="6188075"/>
          <p14:tracePt t="80911" x="1936750" y="6245225"/>
          <p14:tracePt t="80928" x="1943100" y="6315075"/>
          <p14:tracePt t="80944" x="1943100" y="6343650"/>
          <p14:tracePt t="80961" x="1943100" y="6365875"/>
          <p14:tracePt t="80977" x="1943100" y="6378575"/>
          <p14:tracePt t="80994" x="1943100" y="6394450"/>
          <p14:tracePt t="81010" x="1943100" y="6403975"/>
          <p14:tracePt t="81027" x="1943100" y="6419850"/>
          <p14:tracePt t="81099" x="1943100" y="6416675"/>
          <p14:tracePt t="81107" x="1943100" y="6413500"/>
          <p14:tracePt t="81115" x="1943100" y="6407150"/>
          <p14:tracePt t="81128" x="1943100" y="6388100"/>
          <p14:tracePt t="81144" x="1943100" y="6365875"/>
          <p14:tracePt t="81161" x="1943100" y="6343650"/>
          <p14:tracePt t="81178" x="1943100" y="6296025"/>
          <p14:tracePt t="81194" x="1943100" y="6267450"/>
          <p14:tracePt t="81211" x="1943100" y="6245225"/>
          <p14:tracePt t="81227" x="1943100" y="6203950"/>
          <p14:tracePt t="81244" x="1943100" y="6181725"/>
          <p14:tracePt t="81260" x="1943100" y="6153150"/>
          <p14:tracePt t="81278" x="1943100" y="6118225"/>
          <p14:tracePt t="81294" x="1943100" y="6089650"/>
          <p14:tracePt t="81310" x="1943100" y="6067425"/>
          <p14:tracePt t="81327" x="1943100" y="6035675"/>
          <p14:tracePt t="81344" x="1943100" y="6026150"/>
          <p14:tracePt t="81360" x="1943100" y="6013450"/>
          <p14:tracePt t="81471" x="1943100" y="6016625"/>
          <p14:tracePt t="81478" x="1943100" y="6022975"/>
          <p14:tracePt t="81494" x="1943100" y="6032500"/>
          <p14:tracePt t="81511" x="1943100" y="6051550"/>
          <p14:tracePt t="81528" x="1955800" y="6086475"/>
          <p14:tracePt t="81544" x="1968500" y="6118225"/>
          <p14:tracePt t="81561" x="1987550" y="6149975"/>
          <p14:tracePt t="81578" x="2003425" y="6203950"/>
          <p14:tracePt t="81594" x="2019300" y="6251575"/>
          <p14:tracePt t="81610" x="2028825" y="6280150"/>
          <p14:tracePt t="81628" x="2054225" y="6330950"/>
          <p14:tracePt t="81644" x="2066925" y="6362700"/>
          <p14:tracePt t="81661" x="2066925" y="6378575"/>
          <p14:tracePt t="81677" x="2066925" y="6391275"/>
          <p14:tracePt t="81694" x="2066925" y="6400800"/>
          <p14:tracePt t="81711" x="2066925" y="6416675"/>
          <p14:tracePt t="81728" x="2066925" y="6423025"/>
          <p14:tracePt t="81849" x="2066925" y="6426200"/>
          <p14:tracePt t="84494" x="2146300" y="6442075"/>
          <p14:tracePt t="84501" x="2247900" y="6461125"/>
          <p14:tracePt t="84510" x="2352675" y="6470650"/>
          <p14:tracePt t="84528" x="2590800" y="6489700"/>
          <p14:tracePt t="84545" x="2984500" y="6499225"/>
          <p14:tracePt t="84560" x="3270250" y="6480175"/>
          <p14:tracePt t="84594" x="3854450" y="6356350"/>
          <p14:tracePt t="84628" x="4216400" y="6099175"/>
          <p14:tracePt t="84645" x="4327525" y="5937250"/>
          <p14:tracePt t="84661" x="4413250" y="5768975"/>
          <p14:tracePt t="84678" x="4473575" y="5635625"/>
          <p14:tracePt t="84694" x="4530725" y="5368925"/>
          <p14:tracePt t="84711" x="4546600" y="5229225"/>
          <p14:tracePt t="84728" x="4575175" y="5006975"/>
          <p14:tracePt t="84744" x="4575175" y="4848225"/>
          <p14:tracePt t="84760" x="4568825" y="4721225"/>
          <p14:tracePt t="84778" x="4540250" y="4489450"/>
          <p14:tracePt t="84794" x="4524375" y="4327525"/>
          <p14:tracePt t="84810" x="4508500" y="4219575"/>
          <p14:tracePt t="84829" x="4479925" y="4010025"/>
          <p14:tracePt t="84844" x="4479925" y="3883025"/>
          <p14:tracePt t="84861" x="4479925" y="3800475"/>
          <p14:tracePt t="84877" x="4479925" y="3695700"/>
          <p14:tracePt t="84894" x="4479925" y="3489325"/>
          <p14:tracePt t="84910" x="4479925" y="3397250"/>
          <p14:tracePt t="84927" x="4479925" y="3305175"/>
          <p14:tracePt t="84943" x="4479925" y="3143250"/>
          <p14:tracePt t="84960" x="4464050" y="3067050"/>
          <p14:tracePt t="84978" x="4464050" y="2981325"/>
          <p14:tracePt t="84994" x="4464050" y="2930525"/>
          <p14:tracePt t="85010" x="4464050" y="2860675"/>
          <p14:tracePt t="85028" x="4457700" y="2730500"/>
          <p14:tracePt t="85045" x="4448175" y="2647950"/>
          <p14:tracePt t="85061" x="4435475" y="2584450"/>
          <p14:tracePt t="85079" x="4413250" y="2473325"/>
          <p14:tracePt t="85094" x="4391025" y="2397125"/>
          <p14:tracePt t="85111" x="4368800" y="2330450"/>
          <p14:tracePt t="85128" x="4349750" y="2257425"/>
          <p14:tracePt t="85144" x="4337050" y="2228850"/>
          <p14:tracePt t="85160" x="4321175" y="2203450"/>
          <p14:tracePt t="85178" x="4314825" y="2162175"/>
          <p14:tracePt t="85193" x="4314825" y="2152650"/>
          <p14:tracePt t="85210" x="4308475" y="2143125"/>
          <p14:tracePt t="85228" x="4308475" y="2133600"/>
          <p14:tracePt t="85244" x="4305300" y="2133600"/>
          <p14:tracePt t="85261" x="4295775" y="2133600"/>
          <p14:tracePt t="85278" x="4289425" y="2133600"/>
          <p14:tracePt t="85307" x="4286250" y="2133600"/>
          <p14:tracePt t="85335" x="4279900" y="2133600"/>
          <p14:tracePt t="85342" x="4270375" y="2136775"/>
          <p14:tracePt t="85349" x="4270375" y="2139950"/>
          <p14:tracePt t="85360" x="4264025" y="2146300"/>
          <p14:tracePt t="85377" x="4248150" y="2162175"/>
          <p14:tracePt t="85393" x="4238625" y="2187575"/>
          <p14:tracePt t="85410" x="4232275" y="2241550"/>
          <p14:tracePt t="85427" x="4206875" y="2343150"/>
          <p14:tracePt t="85444" x="4200525" y="2397125"/>
          <p14:tracePt t="85461" x="4200525" y="2457450"/>
          <p14:tracePt t="85478" x="4200525" y="2540000"/>
          <p14:tracePt t="85493" x="4200525" y="2619375"/>
          <p14:tracePt t="85511" x="4200525" y="2692400"/>
          <p14:tracePt t="85527" x="4200525" y="2771775"/>
          <p14:tracePt t="85543" x="4200525" y="2828925"/>
          <p14:tracePt t="85560" x="4200525" y="2889250"/>
          <p14:tracePt t="85577" x="4200525" y="2974975"/>
          <p14:tracePt t="85593" x="4200525" y="3035300"/>
          <p14:tracePt t="85610" x="4200525" y="3079750"/>
          <p14:tracePt t="85627" x="4200525" y="3127375"/>
          <p14:tracePt t="85643" x="4200525" y="3149600"/>
          <p14:tracePt t="85660" x="4200525" y="3194050"/>
          <p14:tracePt t="85663" x="4200525" y="3209925"/>
          <p14:tracePt t="85677" x="4200525" y="3254375"/>
          <p14:tracePt t="85694" x="4200525" y="3292475"/>
          <p14:tracePt t="85711" x="4203700" y="3336925"/>
          <p14:tracePt t="85727" x="4203700" y="3397250"/>
          <p14:tracePt t="85743" x="4203700" y="3435350"/>
          <p14:tracePt t="85760" x="4203700" y="3470275"/>
          <p14:tracePt t="85777" x="4203700" y="3540125"/>
          <p14:tracePt t="85793" x="4203700" y="3600450"/>
          <p14:tracePt t="85811" x="4203700" y="3660775"/>
          <p14:tracePt t="85827" x="4203700" y="3730625"/>
          <p14:tracePt t="85843" x="4203700" y="3775075"/>
          <p14:tracePt t="85860" x="4219575" y="3829050"/>
          <p14:tracePt t="85877" x="4232275" y="3917950"/>
          <p14:tracePt t="85893" x="4238625" y="3962400"/>
          <p14:tracePt t="85910" x="4244975" y="4000500"/>
          <p14:tracePt t="85927" x="4244975" y="4054475"/>
          <p14:tracePt t="85943" x="4244975" y="4086225"/>
          <p14:tracePt t="85961" x="4244975" y="4108450"/>
          <p14:tracePt t="85977" x="4251325" y="4162425"/>
          <p14:tracePt t="85994" x="4257675" y="4206875"/>
          <p14:tracePt t="86011" x="4264025" y="4244975"/>
          <p14:tracePt t="86028" x="4264025" y="4314825"/>
          <p14:tracePt t="86044" x="4264025" y="4359275"/>
          <p14:tracePt t="86061" x="4264025" y="4394200"/>
          <p14:tracePt t="86077" x="4257675" y="4435475"/>
          <p14:tracePt t="86094" x="4251325" y="4479925"/>
          <p14:tracePt t="86110" x="4244975" y="4524375"/>
          <p14:tracePt t="86127" x="4235450" y="4597400"/>
          <p14:tracePt t="86143" x="4222750" y="4641850"/>
          <p14:tracePt t="86160" x="4203700" y="4679950"/>
          <p14:tracePt t="86163" x="4197350" y="4699000"/>
          <p14:tracePt t="86178" x="4187825" y="4730750"/>
          <p14:tracePt t="86198" x="4168775" y="4772025"/>
          <p14:tracePt t="86210" x="4162425" y="4784725"/>
          <p14:tracePt t="86227" x="4143375" y="4819650"/>
          <p14:tracePt t="86244" x="4137025" y="4864100"/>
          <p14:tracePt t="86260" x="4137025" y="4905375"/>
          <p14:tracePt t="86277" x="4137025" y="4953000"/>
          <p14:tracePt t="86293" x="4130675" y="4984750"/>
          <p14:tracePt t="86311" x="4130675" y="5006975"/>
          <p14:tracePt t="86327" x="4124325" y="5048250"/>
          <p14:tracePt t="86344" x="4114800" y="5076825"/>
          <p14:tracePt t="86361" x="4108450" y="5111750"/>
          <p14:tracePt t="86377" x="4102100" y="5156200"/>
          <p14:tracePt t="86393" x="4102100" y="5178425"/>
          <p14:tracePt t="86411" x="4102100" y="5219700"/>
          <p14:tracePt t="86427" x="4089400" y="5241925"/>
          <p14:tracePt t="86444" x="4089400" y="5270500"/>
          <p14:tracePt t="86461" x="4089400" y="5286375"/>
          <p14:tracePt t="86477" x="4083050" y="5311775"/>
          <p14:tracePt t="86494" x="4083050" y="5327650"/>
          <p14:tracePt t="86511" x="4083050" y="5343525"/>
          <p14:tracePt t="86527" x="4083050" y="5356225"/>
          <p14:tracePt t="86543" x="4083050" y="5368925"/>
          <p14:tracePt t="86562" x="4083050" y="5381625"/>
          <p14:tracePt t="86577" x="4083050" y="5391150"/>
          <p14:tracePt t="86594" x="4083050" y="5400675"/>
          <p14:tracePt t="86611" x="4083050" y="5422900"/>
          <p14:tracePt t="86627" x="4083050" y="5451475"/>
          <p14:tracePt t="86644" x="4083050" y="5473700"/>
          <p14:tracePt t="86661" x="4083050" y="5511800"/>
          <p14:tracePt t="86677" x="4083050" y="5534025"/>
          <p14:tracePt t="86693" x="4083050" y="5549900"/>
          <p14:tracePt t="86711" x="4083050" y="5572125"/>
          <p14:tracePt t="86727" x="4083050" y="5581650"/>
          <p14:tracePt t="86744" x="4083050" y="5591175"/>
          <p14:tracePt t="86761" x="4083050" y="5610225"/>
          <p14:tracePt t="86777" x="4083050" y="5619750"/>
          <p14:tracePt t="86793" x="4083050" y="5629275"/>
          <p14:tracePt t="86810" x="4083050" y="5645150"/>
          <p14:tracePt t="86844" x="4083050" y="5648325"/>
          <p14:tracePt t="86898" x="4083050" y="5661025"/>
          <p14:tracePt t="86919" x="4083050" y="5664200"/>
          <p14:tracePt t="87033" x="4083050" y="5670550"/>
          <p14:tracePt t="87040" x="4083050" y="5673725"/>
          <p14:tracePt t="88660" x="4073525" y="5661025"/>
          <p14:tracePt t="88666" x="4067175" y="5635625"/>
          <p14:tracePt t="88677" x="4057650" y="5597525"/>
          <p14:tracePt t="88694" x="4051300" y="5534025"/>
          <p14:tracePt t="88710" x="4051300" y="5499100"/>
          <p14:tracePt t="88726" x="4064000" y="5435600"/>
          <p14:tracePt t="88743" x="4086225" y="5334000"/>
          <p14:tracePt t="88776" x="4140200" y="5229225"/>
          <p14:tracePt t="88810" x="4254500" y="5108575"/>
          <p14:tracePt t="88827" x="4302125" y="5067300"/>
          <p14:tracePt t="88843" x="4381500" y="4965700"/>
          <p14:tracePt t="88860" x="4429125" y="4886325"/>
          <p14:tracePt t="88877" x="4483100" y="4826000"/>
          <p14:tracePt t="88893" x="4540250" y="4737100"/>
          <p14:tracePt t="88910" x="4572000" y="4699000"/>
          <p14:tracePt t="88927" x="4619625" y="4648200"/>
          <p14:tracePt t="88944" x="4702175" y="4584700"/>
          <p14:tracePt t="88960" x="4746625" y="4556125"/>
          <p14:tracePt t="88977" x="4787900" y="4524375"/>
          <p14:tracePt t="88993" x="4854575" y="4486275"/>
          <p14:tracePt t="89010" x="4892675" y="4451350"/>
          <p14:tracePt t="89027" x="4911725" y="4435475"/>
          <p14:tracePt t="89044" x="4933950" y="4394200"/>
          <p14:tracePt t="89060" x="4933950" y="4371975"/>
          <p14:tracePt t="89077" x="4930775" y="4327525"/>
          <p14:tracePt t="89094" x="4908550" y="4276725"/>
          <p14:tracePt t="89110" x="4889500" y="4254500"/>
          <p14:tracePt t="89127" x="4857750" y="4219575"/>
          <p14:tracePt t="89144" x="4819650" y="4184650"/>
          <p14:tracePt t="89160" x="4787900" y="4159250"/>
          <p14:tracePt t="89178" x="4765675" y="4140200"/>
          <p14:tracePt t="89194" x="4737100" y="4124325"/>
          <p14:tracePt t="89210" x="4727575" y="4121150"/>
          <p14:tracePt t="89228" x="4724400" y="4121150"/>
          <p14:tracePt t="89244" x="4752975" y="4124325"/>
          <p14:tracePt t="89260" x="4860925" y="4140200"/>
          <p14:tracePt t="89276" x="5032375" y="4165600"/>
          <p14:tracePt t="89293" x="5321300" y="4203700"/>
          <p14:tracePt t="89309" x="5527675" y="4213225"/>
          <p14:tracePt t="89328" x="5699125" y="4213225"/>
          <p14:tracePt t="89344" x="5972175" y="4213225"/>
          <p14:tracePt t="89360" x="6121400" y="4213225"/>
          <p14:tracePt t="89377" x="6305550" y="4213225"/>
          <p14:tracePt t="89393" x="6397625" y="4213225"/>
          <p14:tracePt t="89410" x="6470650" y="4213225"/>
          <p14:tracePt t="89428" x="6530975" y="4213225"/>
          <p14:tracePt t="89444" x="6562725" y="4210050"/>
          <p14:tracePt t="89461" x="6572250" y="4194175"/>
          <p14:tracePt t="89478" x="6581775" y="4181475"/>
          <p14:tracePt t="89494" x="6581775" y="4165600"/>
          <p14:tracePt t="89510" x="6569075" y="4152900"/>
          <p14:tracePt t="89527" x="6369050" y="4086225"/>
          <p14:tracePt t="89543" x="6089650" y="4035425"/>
          <p14:tracePt t="89560" x="5772150" y="4013200"/>
          <p14:tracePt t="89577" x="5203825" y="4000500"/>
          <p14:tracePt t="89595" x="4822825" y="3987800"/>
          <p14:tracePt t="89610" x="4511675" y="3978275"/>
          <p14:tracePt t="89627" x="3984625" y="3952875"/>
          <p14:tracePt t="89644" x="3568700" y="3914775"/>
          <p14:tracePt t="89661" x="3213100" y="3902075"/>
          <p14:tracePt t="89677" x="2774950" y="3902075"/>
          <p14:tracePt t="89693" x="2505075" y="3902075"/>
          <p14:tracePt t="89709" x="2320925" y="3917950"/>
          <p14:tracePt t="89728" x="2111375" y="3943350"/>
          <p14:tracePt t="89743" x="1984375" y="3952875"/>
          <p14:tracePt t="89760" x="1898650" y="3968750"/>
          <p14:tracePt t="89778" x="1771650" y="3968750"/>
          <p14:tracePt t="89793" x="1689100" y="3968750"/>
          <p14:tracePt t="89809" x="1628775" y="3968750"/>
          <p14:tracePt t="89827" x="1581150" y="3968750"/>
          <p14:tracePt t="89843" x="1558925" y="3968750"/>
          <p14:tracePt t="89859" x="1549400" y="3968750"/>
          <p14:tracePt t="89877" x="1539875" y="3968750"/>
          <p14:tracePt t="89910" x="1539875" y="3956050"/>
          <p14:tracePt t="89927" x="1539875" y="3937000"/>
          <p14:tracePt t="89943" x="1539875" y="3921125"/>
          <p14:tracePt t="89960" x="1539875" y="3911600"/>
          <p14:tracePt t="89977" x="1546225" y="3892550"/>
          <p14:tracePt t="89993" x="1555750" y="3876675"/>
          <p14:tracePt t="90010" x="1565275" y="3867150"/>
          <p14:tracePt t="90027" x="1587500" y="3851275"/>
          <p14:tracePt t="90043" x="1597025" y="3835400"/>
          <p14:tracePt t="90060" x="1606550" y="3825875"/>
          <p14:tracePt t="90077" x="1625600" y="3810000"/>
          <p14:tracePt t="90335" x="1758950" y="3771900"/>
          <p14:tracePt t="90343" x="1917700" y="3740150"/>
          <p14:tracePt t="90360" x="2225675" y="3695700"/>
          <p14:tracePt t="90376" x="2781300" y="3609975"/>
          <p14:tracePt t="90394" x="3197225" y="3559175"/>
          <p14:tracePt t="90412" x="3832225" y="3498850"/>
          <p14:tracePt t="90428" x="4238625" y="3486150"/>
          <p14:tracePt t="90444" x="4635500" y="3486150"/>
          <p14:tracePt t="90460" x="5035550" y="3486150"/>
          <p14:tracePt t="90477" x="5441950" y="3476625"/>
          <p14:tracePt t="90494" x="5670550" y="3457575"/>
          <p14:tracePt t="90510" x="5822950" y="3419475"/>
          <p14:tracePt t="90526" x="5962650" y="3371850"/>
          <p14:tracePt t="90543" x="6029325" y="3333750"/>
          <p14:tracePt t="90560" x="6086475" y="3305175"/>
          <p14:tracePt t="90576" x="6137275" y="3286125"/>
          <p14:tracePt t="90593" x="6153150" y="3270250"/>
          <p14:tracePt t="90609" x="6162675" y="3260725"/>
          <p14:tracePt t="90626" x="6178550" y="3260725"/>
          <p14:tracePt t="90660" x="6178550" y="3254375"/>
          <p14:tracePt t="90676" x="6178550" y="3241675"/>
          <p14:tracePt t="90694" x="6178550" y="3225800"/>
          <p14:tracePt t="90710" x="6178550" y="3219450"/>
          <p14:tracePt t="90727" x="6165850" y="3206750"/>
          <p14:tracePt t="90744" x="6149975" y="3194050"/>
          <p14:tracePt t="90760" x="6121400" y="3184525"/>
          <p14:tracePt t="90777" x="6016625" y="3140075"/>
          <p14:tracePt t="90793" x="5870575" y="3076575"/>
          <p14:tracePt t="90809" x="5727700" y="3022600"/>
          <p14:tracePt t="90826" x="5578475" y="2965450"/>
          <p14:tracePt t="90843" x="5499100" y="2933700"/>
          <p14:tracePt t="90860" x="5454650" y="2914650"/>
          <p14:tracePt t="90876" x="5391150" y="2895600"/>
          <p14:tracePt t="90893" x="5343525" y="2882900"/>
          <p14:tracePt t="90910" x="5308600" y="2876550"/>
          <p14:tracePt t="90925" x="5273675" y="2870200"/>
          <p14:tracePt t="90942" x="5251450" y="2870200"/>
          <p14:tracePt t="90959" x="5241925" y="2870200"/>
          <p14:tracePt t="90975" x="5226050" y="2870200"/>
          <p14:tracePt t="90992" x="5216525" y="2870200"/>
          <p14:tracePt t="91009" x="5207000" y="2870200"/>
          <p14:tracePt t="91026" x="5191125" y="2870200"/>
          <p14:tracePt t="91043" x="5181600" y="2870200"/>
          <p14:tracePt t="91059" x="5172075" y="2863850"/>
          <p14:tracePt t="91076" x="5149850" y="2854325"/>
          <p14:tracePt t="91093" x="5140325" y="2854325"/>
          <p14:tracePt t="91109" x="5130800" y="2854325"/>
          <p14:tracePt t="91142" x="5121275" y="2854325"/>
          <p14:tracePt t="91159" x="5105400" y="2844800"/>
          <p14:tracePt t="91175" x="5080000" y="2828925"/>
          <p14:tracePt t="91192" x="5070475" y="2816225"/>
          <p14:tracePt t="91210" x="5048250" y="2797175"/>
          <p14:tracePt t="91225" x="5038725" y="2790825"/>
          <p14:tracePt t="91243" x="5032375" y="2787650"/>
          <p14:tracePt t="91259" x="5032375" y="2778125"/>
          <p14:tracePt t="91260" x="5032375" y="2771775"/>
          <p14:tracePt t="91275" x="5032375" y="2762250"/>
          <p14:tracePt t="91293" x="5032375" y="2736850"/>
          <p14:tracePt t="91310" x="5041900" y="2686050"/>
          <p14:tracePt t="91326" x="5054600" y="2663825"/>
          <p14:tracePt t="91343" x="5073650" y="2632075"/>
          <p14:tracePt t="91360" x="5108575" y="2593975"/>
          <p14:tracePt t="91377" x="5149850" y="2552700"/>
          <p14:tracePt t="91393" x="5200650" y="2511425"/>
          <p14:tracePt t="91410" x="5292725" y="2435225"/>
          <p14:tracePt t="91426" x="5362575" y="2381250"/>
          <p14:tracePt t="91443" x="5432425" y="2333625"/>
          <p14:tracePt t="91460" x="5508625" y="2295525"/>
          <p14:tracePt t="91476" x="5553075" y="2273300"/>
          <p14:tracePt t="91494" x="5616575" y="2260600"/>
          <p14:tracePt t="91511" x="5718175" y="2238375"/>
          <p14:tracePt t="91527" x="5756275" y="2225675"/>
          <p14:tracePt t="91543" x="5810250" y="2206625"/>
          <p14:tracePt t="91560" x="5861050" y="2187575"/>
          <p14:tracePt t="91576" x="5883275" y="2178050"/>
          <p14:tracePt t="91593" x="5915025" y="2165350"/>
          <p14:tracePt t="91611" x="5972175" y="2117725"/>
          <p14:tracePt t="91627" x="6010275" y="2105025"/>
          <p14:tracePt t="91644" x="6073775" y="2092325"/>
          <p14:tracePt t="91661" x="6146800" y="2066925"/>
          <p14:tracePt t="91677" x="6191250" y="2054225"/>
          <p14:tracePt t="91693" x="6213475" y="2041525"/>
          <p14:tracePt t="91710" x="6264275" y="2016125"/>
          <p14:tracePt t="91726" x="6311900" y="1990725"/>
          <p14:tracePt t="91743" x="6375400" y="1978025"/>
          <p14:tracePt t="91760" x="6483350" y="1968500"/>
          <p14:tracePt t="91776" x="6553200" y="1968500"/>
          <p14:tracePt t="91793" x="6629400" y="1981200"/>
          <p14:tracePt t="91812" x="6759575" y="1997075"/>
          <p14:tracePt t="91827" x="6854825" y="2006600"/>
          <p14:tracePt t="91843" x="6927850" y="2012950"/>
          <p14:tracePt t="91860" x="7048500" y="2038350"/>
          <p14:tracePt t="91876" x="7165975" y="2054225"/>
          <p14:tracePt t="91893" x="7283450" y="2070100"/>
          <p14:tracePt t="91910" x="7454900" y="2120900"/>
          <p14:tracePt t="91927" x="7594600" y="2139950"/>
          <p14:tracePt t="91943" x="7734300" y="2155825"/>
          <p14:tracePt t="91960" x="7854950" y="2178050"/>
          <p14:tracePt t="91977" x="7931150" y="2203450"/>
          <p14:tracePt t="91993" x="8013700" y="2209800"/>
          <p14:tracePt t="92009" x="8143875" y="2209800"/>
          <p14:tracePt t="92026" x="8204200" y="2209800"/>
          <p14:tracePt t="92043" x="8270875" y="2209800"/>
          <p14:tracePt t="92060" x="8401050" y="2219325"/>
          <p14:tracePt t="92076" x="8455025" y="2219325"/>
          <p14:tracePt t="92093" x="8505825" y="2219325"/>
          <p14:tracePt t="92110" x="8553450" y="2219325"/>
          <p14:tracePt t="92126" x="8569325" y="2219325"/>
          <p14:tracePt t="92143" x="8585200" y="2219325"/>
          <p14:tracePt t="92159" x="8597900" y="2219325"/>
          <p14:tracePt t="92176" x="8604250" y="2219325"/>
          <p14:tracePt t="92193" x="8604250" y="2222500"/>
          <p14:tracePt t="92210" x="8610600" y="2228850"/>
          <p14:tracePt t="92226" x="8610600" y="2232025"/>
          <p14:tracePt t="92243" x="8610600" y="2238375"/>
          <p14:tracePt t="92259" x="8610600" y="2257425"/>
          <p14:tracePt t="92276" x="8613775" y="2266950"/>
          <p14:tracePt t="92293" x="8620125" y="2276475"/>
          <p14:tracePt t="92298" x="8623300" y="2289175"/>
          <p14:tracePt t="92310" x="8642350" y="2327275"/>
          <p14:tracePt t="92327" x="8648700" y="2365375"/>
          <p14:tracePt t="92344" x="8648700" y="2406650"/>
          <p14:tracePt t="92360" x="8648700" y="2463800"/>
          <p14:tracePt t="92377" x="8648700" y="2508250"/>
          <p14:tracePt t="92394" x="8648700" y="2568575"/>
          <p14:tracePt t="92410" x="8648700" y="2613025"/>
          <p14:tracePt t="92426" x="8648700" y="2663825"/>
          <p14:tracePt t="92444" x="8626475" y="2740025"/>
          <p14:tracePt t="92460" x="8613775" y="2784475"/>
          <p14:tracePt t="92476" x="8601075" y="2847975"/>
          <p14:tracePt t="92493" x="8585200" y="2911475"/>
          <p14:tracePt t="92510" x="8531225" y="3028950"/>
          <p14:tracePt t="92526" x="8499475" y="3095625"/>
          <p14:tracePt t="92544" x="8455025" y="3162300"/>
          <p14:tracePt t="92560" x="8435975" y="3209925"/>
          <p14:tracePt t="92576" x="8401050" y="3248025"/>
          <p14:tracePt t="92594" x="8359775" y="3330575"/>
          <p14:tracePt t="92610" x="8324850" y="3378200"/>
          <p14:tracePt t="92626" x="8299450" y="3425825"/>
          <p14:tracePt t="92643" x="8258175" y="3486150"/>
          <p14:tracePt t="92660" x="8242300" y="3511550"/>
          <p14:tracePt t="92677" x="8210550" y="3543300"/>
          <p14:tracePt t="92693" x="8185150" y="3565525"/>
          <p14:tracePt t="92710" x="8140700" y="3625850"/>
          <p14:tracePt t="92727" x="8112125" y="3670300"/>
          <p14:tracePt t="92744" x="8067675" y="3740150"/>
          <p14:tracePt t="92760" x="8042275" y="3778250"/>
          <p14:tracePt t="92776" x="8007350" y="3825875"/>
          <p14:tracePt t="92793" x="7969250" y="3867150"/>
          <p14:tracePt t="92809" x="7927975" y="3902075"/>
          <p14:tracePt t="92826" x="7880350" y="3943350"/>
          <p14:tracePt t="92843" x="7813675" y="3984625"/>
          <p14:tracePt t="92859" x="7775575" y="4016375"/>
          <p14:tracePt t="92876" x="7734300" y="4041775"/>
          <p14:tracePt t="92893" x="7689850" y="4086225"/>
          <p14:tracePt t="92910" x="7667625" y="4111625"/>
          <p14:tracePt t="92926" x="7642225" y="4143375"/>
          <p14:tracePt t="92943" x="7591425" y="4187825"/>
          <p14:tracePt t="92959" x="7543800" y="4213225"/>
          <p14:tracePt t="92976" x="7499350" y="4225925"/>
          <p14:tracePt t="92993" x="7432675" y="4251325"/>
          <p14:tracePt t="93009" x="7397750" y="4251325"/>
          <p14:tracePt t="93026" x="7369175" y="4251325"/>
          <p14:tracePt t="93043" x="7334250" y="4251325"/>
          <p14:tracePt t="93060" x="7305675" y="4251325"/>
          <p14:tracePt t="93077" x="7280275" y="4238625"/>
          <p14:tracePt t="93093" x="7239000" y="4206875"/>
          <p14:tracePt t="93109" x="7188200" y="4156075"/>
          <p14:tracePt t="93127" x="7131050" y="4086225"/>
          <p14:tracePt t="93143" x="7016750" y="3968750"/>
          <p14:tracePt t="93160" x="6956425" y="3867150"/>
          <p14:tracePt t="93176" x="6886575" y="3743325"/>
          <p14:tracePt t="93193" x="6784975" y="3609975"/>
          <p14:tracePt t="93209" x="6708775" y="3524250"/>
          <p14:tracePt t="93226" x="6610350" y="3397250"/>
          <p14:tracePt t="93244" x="6448425" y="3216275"/>
          <p14:tracePt t="93260" x="6299200" y="3114675"/>
          <p14:tracePt t="93277" x="6175375" y="3044825"/>
          <p14:tracePt t="93294" x="6032500" y="2962275"/>
          <p14:tracePt t="93310" x="5953125" y="2921000"/>
          <p14:tracePt t="93326" x="5886450" y="2882900"/>
          <p14:tracePt t="93328" x="5867400" y="2870200"/>
          <p14:tracePt t="93342" x="5800725" y="2841625"/>
          <p14:tracePt t="93360" x="5730875" y="2803525"/>
          <p14:tracePt t="93376" x="5664200" y="2774950"/>
          <p14:tracePt t="93393" x="5514975" y="2705100"/>
          <p14:tracePt t="93409" x="5416550" y="2673350"/>
          <p14:tracePt t="93427" x="5337175" y="2641600"/>
          <p14:tracePt t="93443" x="5295900" y="2625725"/>
          <p14:tracePt t="93460" x="5267325" y="2625725"/>
          <p14:tracePt t="93477" x="5257800" y="2625725"/>
          <p14:tracePt t="93493" x="5241925" y="2625725"/>
          <p14:tracePt t="93510" x="5226050" y="2625725"/>
          <p14:tracePt t="93527" x="5216525" y="2625725"/>
          <p14:tracePt t="93543" x="5203825" y="2625725"/>
          <p14:tracePt t="93560" x="5194300" y="2625725"/>
          <p14:tracePt t="93577" x="5178425" y="2625725"/>
          <p14:tracePt t="93593" x="5172075" y="2625725"/>
          <p14:tracePt t="93609" x="5168900" y="2625725"/>
          <p14:tracePt t="93626" x="5159375" y="2625725"/>
          <p14:tracePt t="93643" x="5137150" y="2625725"/>
          <p14:tracePt t="93660" x="5108575" y="2625725"/>
          <p14:tracePt t="93677" x="5064125" y="2625725"/>
          <p14:tracePt t="93693" x="5026025" y="2625725"/>
          <p14:tracePt t="93710" x="4994275" y="2625725"/>
          <p14:tracePt t="93727" x="4978400" y="2625725"/>
          <p14:tracePt t="93743" x="4965700" y="2625725"/>
          <p14:tracePt t="93759" x="4949825" y="2625725"/>
          <p14:tracePt t="93776" x="4940300" y="2625725"/>
          <p14:tracePt t="93794" x="4924425" y="2625725"/>
          <p14:tracePt t="93810" x="4914900" y="2625725"/>
          <p14:tracePt t="93828" x="4895850" y="2625725"/>
          <p14:tracePt t="93843" x="4889500" y="2625725"/>
          <p14:tracePt t="94163" x="4918075" y="2613025"/>
          <p14:tracePt t="94170" x="4968875" y="2587625"/>
          <p14:tracePt t="94177" x="5019675" y="2568575"/>
          <p14:tracePt t="94193" x="5121275" y="2511425"/>
          <p14:tracePt t="94210" x="5232400" y="2457450"/>
          <p14:tracePt t="94227" x="5384800" y="2381250"/>
          <p14:tracePt t="94243" x="5508625" y="2330450"/>
          <p14:tracePt t="94260" x="5648325" y="2295525"/>
          <p14:tracePt t="94277" x="5810250" y="2235200"/>
          <p14:tracePt t="94293" x="5908675" y="2203450"/>
          <p14:tracePt t="94309" x="6000750" y="2146300"/>
          <p14:tracePt t="94326" x="6108700" y="2073275"/>
          <p14:tracePt t="94342" x="6169025" y="2044700"/>
          <p14:tracePt t="94360" x="6207125" y="2019300"/>
          <p14:tracePt t="94377" x="6229350" y="2003425"/>
          <p14:tracePt t="94393" x="6238875" y="1993900"/>
          <p14:tracePt t="94409" x="6254750" y="1990725"/>
          <p14:tracePt t="94426" x="6257925" y="1990725"/>
          <p14:tracePt t="94463" x="6264275" y="1990725"/>
          <p14:tracePt t="94499" x="6270625" y="1990725"/>
          <p14:tracePt t="94506" x="6273800" y="1990725"/>
          <p14:tracePt t="94513" x="6280150" y="1990725"/>
          <p14:tracePt t="94526" x="6308725" y="1990725"/>
          <p14:tracePt t="94543" x="6353175" y="1993900"/>
          <p14:tracePt t="94559" x="6426200" y="2006600"/>
          <p14:tracePt t="94576" x="6556375" y="2063750"/>
          <p14:tracePt t="94592" x="6654800" y="2095500"/>
          <p14:tracePt t="94610" x="6784975" y="2139950"/>
          <p14:tracePt t="94627" x="6985000" y="2174875"/>
          <p14:tracePt t="94643" x="7105650" y="2200275"/>
          <p14:tracePt t="94660" x="7245350" y="2228850"/>
          <p14:tracePt t="94676" x="7423150" y="2254250"/>
          <p14:tracePt t="94692" x="7508875" y="2266950"/>
          <p14:tracePt t="94709" x="7594600" y="2282825"/>
          <p14:tracePt t="94726" x="7677150" y="2305050"/>
          <p14:tracePt t="94743" x="7705725" y="2305050"/>
          <p14:tracePt t="94760" x="7715250" y="2305050"/>
          <p14:tracePt t="94777" x="7724775" y="2305050"/>
          <p14:tracePt t="94833" x="7731125" y="2305050"/>
          <p14:tracePt t="94840" x="7740650" y="2305050"/>
          <p14:tracePt t="94848" x="7747000" y="2305050"/>
          <p14:tracePt t="94859" x="7756525" y="2311400"/>
          <p14:tracePt t="94877" x="7820025" y="2330450"/>
          <p14:tracePt t="94893" x="7883525" y="2343150"/>
          <p14:tracePt t="94910" x="7972425" y="2384425"/>
          <p14:tracePt t="94926" x="8121650" y="2435225"/>
          <p14:tracePt t="94943" x="8197850" y="2463800"/>
          <p14:tracePt t="94960" x="8245475" y="2486025"/>
          <p14:tracePt t="94975" x="8328025" y="2517775"/>
          <p14:tracePt t="94992" x="8366125" y="2530475"/>
          <p14:tracePt t="95009" x="8410575" y="2543175"/>
          <p14:tracePt t="95026" x="8464550" y="2549525"/>
          <p14:tracePt t="95043" x="8486775" y="2549525"/>
          <p14:tracePt t="95060" x="8509000" y="2549525"/>
          <p14:tracePt t="95076" x="8524875" y="2549525"/>
          <p14:tracePt t="95092" x="8534400" y="2549525"/>
          <p14:tracePt t="95141" x="8537575" y="2549525"/>
          <p14:tracePt t="95148" x="8543925" y="2555875"/>
          <p14:tracePt t="95161" x="8559800" y="2559050"/>
          <p14:tracePt t="95176" x="8569325" y="2565400"/>
          <p14:tracePt t="95193" x="8578850" y="2574925"/>
          <p14:tracePt t="95412" x="8575675" y="2613025"/>
          <p14:tracePt t="95419" x="8559800" y="2660650"/>
          <p14:tracePt t="95426" x="8531225" y="2720975"/>
          <p14:tracePt t="95443" x="8499475" y="2809875"/>
          <p14:tracePt t="95461" x="8410575" y="3016250"/>
          <p14:tracePt t="95476" x="8337550" y="3194050"/>
          <p14:tracePt t="95494" x="8283575" y="3327400"/>
          <p14:tracePt t="95510" x="8159750" y="3600450"/>
          <p14:tracePt t="95527" x="8077200" y="3759200"/>
          <p14:tracePt t="95543" x="8004175" y="3914775"/>
          <p14:tracePt t="95561" x="7893050" y="4156075"/>
          <p14:tracePt t="95577" x="7839075" y="4276725"/>
          <p14:tracePt t="95594" x="7778750" y="4378325"/>
          <p14:tracePt t="95611" x="7708900" y="4489450"/>
          <p14:tracePt t="95626" x="7683500" y="4530725"/>
          <p14:tracePt t="95642" x="7651750" y="4556125"/>
          <p14:tracePt t="95659" x="7616825" y="4584700"/>
          <p14:tracePt t="95676" x="7585075" y="4597400"/>
          <p14:tracePt t="95692" x="7575550" y="4606925"/>
          <p14:tracePt t="95710" x="7556500" y="4606925"/>
          <p14:tracePt t="95726" x="7540625" y="4606925"/>
          <p14:tracePt t="95743" x="7524750" y="4594225"/>
          <p14:tracePt t="95760" x="7499350" y="4552950"/>
          <p14:tracePt t="95776" x="7483475" y="4527550"/>
          <p14:tracePt t="95793" x="7470775" y="4511675"/>
          <p14:tracePt t="95810" x="7461250" y="4498975"/>
          <p14:tracePt t="95827" x="7461250" y="4489450"/>
          <p14:tracePt t="95843" x="7461250" y="4479925"/>
          <p14:tracePt t="95860" x="7461250" y="4464050"/>
          <p14:tracePt t="95877" x="7461250" y="4454525"/>
          <p14:tracePt t="96352" x="7458075" y="4454525"/>
          <p14:tracePt t="96359" x="7451725" y="4448175"/>
          <p14:tracePt t="96366" x="7435850" y="4438650"/>
          <p14:tracePt t="96376" x="7423150" y="4419600"/>
          <p14:tracePt t="96392" x="7359650" y="4356100"/>
          <p14:tracePt t="96395" x="7324725" y="4305300"/>
          <p14:tracePt t="96410" x="7242175" y="4229100"/>
          <p14:tracePt t="96426" x="7156450" y="4156075"/>
          <p14:tracePt t="96460" x="6921500" y="3908425"/>
          <p14:tracePt t="96496" x="6632575" y="3638550"/>
          <p14:tracePt t="96512" x="6505575" y="3511550"/>
          <p14:tracePt t="96528" x="6365875" y="3381375"/>
          <p14:tracePt t="96543" x="6248400" y="3282950"/>
          <p14:tracePt t="96560" x="6111875" y="3162300"/>
          <p14:tracePt t="96577" x="6022975" y="3105150"/>
          <p14:tracePt t="96593" x="5927725" y="3028950"/>
          <p14:tracePt t="96609" x="5816600" y="2949575"/>
          <p14:tracePt t="96626" x="5746750" y="2892425"/>
          <p14:tracePt t="96643" x="5686425" y="2863850"/>
          <p14:tracePt t="96659" x="5619750" y="2819400"/>
          <p14:tracePt t="96676" x="5575300" y="2797175"/>
          <p14:tracePt t="96693" x="5546725" y="2787650"/>
          <p14:tracePt t="96710" x="5495925" y="2762250"/>
          <p14:tracePt t="96726" x="5470525" y="2749550"/>
          <p14:tracePt t="96743" x="5441950" y="2736850"/>
          <p14:tracePt t="96759" x="5403850" y="2714625"/>
          <p14:tracePt t="96776" x="5381625" y="2714625"/>
          <p14:tracePt t="96793" x="5368925" y="2705100"/>
          <p14:tracePt t="96809" x="5359400" y="2705100"/>
          <p14:tracePt t="96826" x="5343525" y="2705100"/>
          <p14:tracePt t="96842" x="5334000" y="2705100"/>
          <p14:tracePt t="96859" x="5318125" y="2705100"/>
          <p14:tracePt t="96876" x="5308600" y="2705100"/>
          <p14:tracePt t="96894" x="5276850" y="2698750"/>
          <p14:tracePt t="96910" x="5267325" y="2698750"/>
          <p14:tracePt t="96926" x="5257800" y="2695575"/>
          <p14:tracePt t="96947" x="5235575" y="2689225"/>
          <p14:tracePt t="96959" x="5226050" y="2682875"/>
          <p14:tracePt t="96976" x="5203825" y="2673350"/>
          <p14:tracePt t="96993" x="5162550" y="2647950"/>
          <p14:tracePt t="97010" x="5146675" y="2638425"/>
          <p14:tracePt t="97026" x="5124450" y="2628900"/>
          <p14:tracePt t="97044" x="5108575" y="2616200"/>
          <p14:tracePt t="97060" x="5099050" y="2606675"/>
          <p14:tracePt t="97076" x="5089525" y="2603500"/>
          <p14:tracePt t="97093" x="5054600" y="2590800"/>
          <p14:tracePt t="97109" x="5032375" y="2578100"/>
          <p14:tracePt t="97126" x="5016500" y="2574925"/>
          <p14:tracePt t="97143" x="5000625" y="2574925"/>
          <p14:tracePt t="97159" x="4991100" y="2574925"/>
          <p14:tracePt t="97176" x="4981575" y="2574925"/>
          <p14:tracePt t="97193" x="4962525" y="2574925"/>
          <p14:tracePt t="97209" x="4953000" y="2574925"/>
          <p14:tracePt t="97226" x="4943475" y="2574925"/>
          <p14:tracePt t="97243" x="4937125" y="2574925"/>
          <p14:tracePt t="101216" x="4940300" y="2625725"/>
          <p14:tracePt t="101223" x="4959350" y="2740025"/>
          <p14:tracePt t="101230" x="4978400" y="2854325"/>
          <p14:tracePt t="101246" x="5057775" y="3067050"/>
          <p14:tracePt t="101262" x="5143500" y="3282950"/>
          <p14:tracePt t="101282" x="5283200" y="3587750"/>
          <p14:tracePt t="101309" x="5441950" y="3933825"/>
          <p14:tracePt t="101344" x="5588000" y="4210050"/>
          <p14:tracePt t="101361" x="5638800" y="4311650"/>
          <p14:tracePt t="101375" x="5676900" y="4391025"/>
          <p14:tracePt t="101393" x="5711825" y="4467225"/>
          <p14:tracePt t="101409" x="5724525" y="4498975"/>
          <p14:tracePt t="101426" x="5740400" y="4521200"/>
          <p14:tracePt t="101444" x="5756275" y="4543425"/>
          <p14:tracePt t="101459" x="5762625" y="4546600"/>
          <p14:tracePt t="101787" x="5765800" y="4546600"/>
          <p14:tracePt t="101795" x="5772150" y="4546600"/>
          <p14:tracePt t="101813" x="5781675" y="4537075"/>
          <p14:tracePt t="101829" x="5803900" y="4508500"/>
          <p14:tracePt t="101849" x="5832475" y="4460875"/>
          <p14:tracePt t="101875" x="5854700" y="4400550"/>
          <p14:tracePt t="101909" x="5892800" y="4333875"/>
          <p14:tracePt t="101926" x="5902325" y="4318000"/>
          <p14:tracePt t="101943" x="5918200" y="4289425"/>
          <p14:tracePt t="101959" x="5918200" y="4273550"/>
          <p14:tracePt t="101976" x="5918200" y="4254500"/>
          <p14:tracePt t="101992" x="5911850" y="4232275"/>
          <p14:tracePt t="102009" x="5902325" y="4222750"/>
          <p14:tracePt t="102026" x="5870575" y="4197350"/>
          <p14:tracePt t="102042" x="5835650" y="4181475"/>
          <p14:tracePt t="102058" x="5803900" y="4162425"/>
          <p14:tracePt t="102079" x="5753100" y="4124325"/>
          <p14:tracePt t="102092" x="5715000" y="4098925"/>
          <p14:tracePt t="102108" x="5651500" y="4060825"/>
          <p14:tracePt t="102125" x="5591175" y="4038600"/>
          <p14:tracePt t="102142" x="5527675" y="4019550"/>
          <p14:tracePt t="102158" x="5505450" y="4006850"/>
          <p14:tracePt t="102175" x="5473700" y="3994150"/>
          <p14:tracePt t="102193" x="5454650" y="3994150"/>
          <p14:tracePt t="102209" x="5432425" y="3994150"/>
          <p14:tracePt t="102226" x="5410200" y="3994150"/>
          <p14:tracePt t="102242" x="5372100" y="3994150"/>
          <p14:tracePt t="102259" x="5340350" y="3994150"/>
          <p14:tracePt t="102276" x="5295900" y="3994150"/>
          <p14:tracePt t="102292" x="5232400" y="4013200"/>
          <p14:tracePt t="102308" x="5187950" y="4025900"/>
          <p14:tracePt t="102325" x="5149850" y="4038600"/>
          <p14:tracePt t="102342" x="5086350" y="4076700"/>
          <p14:tracePt t="102359" x="5038725" y="4102100"/>
          <p14:tracePt t="102376" x="4991100" y="4137025"/>
          <p14:tracePt t="102393" x="4946650" y="4175125"/>
          <p14:tracePt t="102409" x="4914900" y="4206875"/>
          <p14:tracePt t="102425" x="4889500" y="4232275"/>
          <p14:tracePt t="102442" x="4860925" y="4267200"/>
          <p14:tracePt t="102458" x="4848225" y="4289425"/>
          <p14:tracePt t="102475" x="4838700" y="4302125"/>
          <p14:tracePt t="102493" x="4822825" y="4333875"/>
          <p14:tracePt t="102509" x="4810125" y="4356100"/>
          <p14:tracePt t="102526" x="4810125" y="4387850"/>
          <p14:tracePt t="102543" x="4810125" y="4425950"/>
          <p14:tracePt t="102559" x="4810125" y="4464050"/>
          <p14:tracePt t="102575" x="4826000" y="4495800"/>
          <p14:tracePt t="102592" x="4845050" y="4537075"/>
          <p14:tracePt t="102608" x="4854575" y="4559300"/>
          <p14:tracePt t="102625" x="4867275" y="4584700"/>
          <p14:tracePt t="102642" x="4889500" y="4619625"/>
          <p14:tracePt t="102659" x="4902200" y="4635500"/>
          <p14:tracePt t="102677" x="4914900" y="4648200"/>
          <p14:tracePt t="102692" x="4943475" y="4667250"/>
          <p14:tracePt t="102709" x="4959350" y="4676775"/>
          <p14:tracePt t="102725" x="4975225" y="4686300"/>
          <p14:tracePt t="102742" x="5019675" y="4724400"/>
          <p14:tracePt t="102759" x="5051425" y="4737100"/>
          <p14:tracePt t="102777" x="5092700" y="4775200"/>
          <p14:tracePt t="102793" x="5140325" y="4810125"/>
          <p14:tracePt t="102809" x="5187950" y="4829175"/>
          <p14:tracePt t="102825" x="5222875" y="4841875"/>
          <p14:tracePt t="102842" x="5289550" y="4867275"/>
          <p14:tracePt t="102859" x="5334000" y="4867275"/>
          <p14:tracePt t="102875" x="5378450" y="4867275"/>
          <p14:tracePt t="102891" x="5464175" y="4867275"/>
          <p14:tracePt t="102909" x="5546725" y="4860925"/>
          <p14:tracePt t="102927" x="5692775" y="4829175"/>
          <p14:tracePt t="102942" x="5765800" y="4816475"/>
          <p14:tracePt t="102959" x="5822950" y="4787900"/>
          <p14:tracePt t="102976" x="5921375" y="4737100"/>
          <p14:tracePt t="102992" x="5965825" y="4708525"/>
          <p14:tracePt t="103008" x="5997575" y="4676775"/>
          <p14:tracePt t="103026" x="6042025" y="4632325"/>
          <p14:tracePt t="103042" x="6067425" y="4594225"/>
          <p14:tracePt t="103058" x="6105525" y="4527550"/>
          <p14:tracePt t="103075" x="6124575" y="4473575"/>
          <p14:tracePt t="103091" x="6140450" y="4391025"/>
          <p14:tracePt t="103109" x="6140450" y="4349750"/>
          <p14:tracePt t="103126" x="6140450" y="4286250"/>
          <p14:tracePt t="103142" x="6130925" y="4241800"/>
          <p14:tracePt t="103158" x="6118225" y="4210050"/>
          <p14:tracePt t="103176" x="6102350" y="4178300"/>
          <p14:tracePt t="103192" x="6086475" y="4165600"/>
          <p14:tracePt t="103209" x="6070600" y="4156075"/>
          <p14:tracePt t="103226" x="6019800" y="4124325"/>
          <p14:tracePt t="103242" x="5981700" y="4105275"/>
          <p14:tracePt t="103259" x="5934075" y="4086225"/>
          <p14:tracePt t="103276" x="5851525" y="4035425"/>
          <p14:tracePt t="103291" x="5797550" y="4022725"/>
          <p14:tracePt t="103309" x="5711825" y="4006850"/>
          <p14:tracePt t="103326" x="5597525" y="3978275"/>
          <p14:tracePt t="103342" x="5524500" y="3962400"/>
          <p14:tracePt t="103359" x="5438775" y="3946525"/>
          <p14:tracePt t="103376" x="5353050" y="3946525"/>
          <p14:tracePt t="103392" x="5308600" y="3946525"/>
          <p14:tracePt t="103408" x="5280025" y="3946525"/>
          <p14:tracePt t="103426" x="5238750" y="3946525"/>
          <p14:tracePt t="103442" x="5210175" y="3949700"/>
          <p14:tracePt t="103459" x="5187950" y="3962400"/>
          <p14:tracePt t="103476" x="5143500" y="3984625"/>
          <p14:tracePt t="103492" x="5121275" y="3997325"/>
          <p14:tracePt t="103509" x="5111750" y="4006850"/>
          <p14:tracePt t="103526" x="5089525" y="4022725"/>
          <p14:tracePt t="103542" x="5080000" y="4038600"/>
          <p14:tracePt t="103559" x="5070475" y="4048125"/>
          <p14:tracePt t="103576" x="5054600" y="4083050"/>
          <p14:tracePt t="103591" x="5054600" y="4105275"/>
          <p14:tracePt t="103609" x="5054600" y="4127500"/>
          <p14:tracePt t="103625" x="5054600" y="4162425"/>
          <p14:tracePt t="103641" x="5054600" y="4184650"/>
          <p14:tracePt t="103659" x="5054600" y="4213225"/>
          <p14:tracePt t="103675" x="5054600" y="4244975"/>
          <p14:tracePt t="103692" x="5054600" y="4273550"/>
          <p14:tracePt t="103708" x="5054600" y="4295775"/>
          <p14:tracePt t="103725" x="5054600" y="4337050"/>
          <p14:tracePt t="103741" x="5060950" y="4359275"/>
          <p14:tracePt t="103758" x="5067300" y="4391025"/>
          <p14:tracePt t="103775" x="5080000" y="4425950"/>
          <p14:tracePt t="103792" x="5086350" y="4448175"/>
          <p14:tracePt t="103809" x="5102225" y="4470400"/>
          <p14:tracePt t="103825" x="5121275" y="4514850"/>
          <p14:tracePt t="103842" x="5140325" y="4537075"/>
          <p14:tracePt t="103859" x="5165725" y="4568825"/>
          <p14:tracePt t="103875" x="5203825" y="4613275"/>
          <p14:tracePt t="103892" x="5232400" y="4638675"/>
          <p14:tracePt t="103909" x="5257800" y="4660900"/>
          <p14:tracePt t="103926" x="5318125" y="4702175"/>
          <p14:tracePt t="103942" x="5362575" y="4714875"/>
          <p14:tracePt t="103959" x="5400675" y="4727575"/>
          <p14:tracePt t="103975" x="5470525" y="4740275"/>
          <p14:tracePt t="103991" x="5530850" y="4740275"/>
          <p14:tracePt t="104009" x="5594350" y="4721225"/>
          <p14:tracePt t="104025" x="5686425" y="4692650"/>
          <p14:tracePt t="104042" x="5734050" y="4657725"/>
          <p14:tracePt t="104059" x="5778500" y="4638675"/>
          <p14:tracePt t="104075" x="5813425" y="4610100"/>
          <p14:tracePt t="104092" x="5845175" y="4584700"/>
          <p14:tracePt t="104109" x="5876925" y="4565650"/>
          <p14:tracePt t="104126" x="5921375" y="4514850"/>
          <p14:tracePt t="104141" x="5965825" y="4454525"/>
          <p14:tracePt t="104159" x="5997575" y="4378325"/>
          <p14:tracePt t="104175" x="6042025" y="4283075"/>
          <p14:tracePt t="104192" x="6054725" y="4235450"/>
          <p14:tracePt t="104208" x="6061075" y="4213225"/>
          <p14:tracePt t="104225" x="6061075" y="4175125"/>
          <p14:tracePt t="104242" x="6061075" y="4152900"/>
          <p14:tracePt t="104260" x="6051550" y="4111625"/>
          <p14:tracePt t="104276" x="6032500" y="4086225"/>
          <p14:tracePt t="104292" x="6000750" y="4054475"/>
          <p14:tracePt t="104310" x="5978525" y="4035425"/>
          <p14:tracePt t="104325" x="5927725" y="4003675"/>
          <p14:tracePt t="104341" x="5883275" y="3990975"/>
          <p14:tracePt t="104358" x="5835650" y="3978275"/>
          <p14:tracePt t="104375" x="5746750" y="3959225"/>
          <p14:tracePt t="104391" x="5683250" y="3937000"/>
          <p14:tracePt t="104410" x="5600700" y="3921125"/>
          <p14:tracePt t="104426" x="5556250" y="3921125"/>
          <p14:tracePt t="104442" x="5527675" y="3921125"/>
          <p14:tracePt t="104459" x="5480050" y="3921125"/>
          <p14:tracePt t="104475" x="5441950" y="3921125"/>
          <p14:tracePt t="104491" x="5413375" y="3921125"/>
          <p14:tracePt t="104509" x="5362575" y="3943350"/>
          <p14:tracePt t="104524" x="5340350" y="3956050"/>
          <p14:tracePt t="104542" x="5308600" y="3968750"/>
          <p14:tracePt t="104559" x="5280025" y="3984625"/>
          <p14:tracePt t="104575" x="5264150" y="3994150"/>
          <p14:tracePt t="104592" x="5254625" y="4010025"/>
          <p14:tracePt t="104609" x="5238750" y="4025900"/>
          <p14:tracePt t="104625" x="5229225" y="4035425"/>
          <p14:tracePt t="104641" x="5219700" y="4044950"/>
          <p14:tracePt t="104659" x="5200650" y="4064000"/>
          <p14:tracePt t="104675" x="5191125" y="4076700"/>
          <p14:tracePt t="104691" x="5184775" y="4086225"/>
          <p14:tracePt t="104709" x="5184775" y="4105275"/>
          <p14:tracePt t="104725" x="5184775" y="4114800"/>
          <p14:tracePt t="104741" x="5184775" y="4121150"/>
          <p14:tracePt t="104759" x="5184775" y="4124325"/>
          <p14:tracePt t="104791" x="5184775" y="4130675"/>
          <p14:tracePt t="104809" x="5184775" y="4143375"/>
          <p14:tracePt t="104825" x="5184775" y="4159250"/>
          <p14:tracePt t="104842" x="5184775" y="4168775"/>
          <p14:tracePt t="104859" x="5184775" y="4187825"/>
          <p14:tracePt t="104875" x="5184775" y="4210050"/>
          <p14:tracePt t="104891" x="5184775" y="4232275"/>
          <p14:tracePt t="104909" x="5184775" y="4264025"/>
          <p14:tracePt t="104925" x="5184775" y="4286250"/>
          <p14:tracePt t="104941" x="5184775" y="4308475"/>
          <p14:tracePt t="104959" x="5184775" y="4340225"/>
          <p14:tracePt t="104975" x="5184775" y="4371975"/>
          <p14:tracePt t="104992" x="5194300" y="4400550"/>
          <p14:tracePt t="105009" x="5213350" y="4479925"/>
          <p14:tracePt t="105025" x="5235575" y="4537075"/>
          <p14:tracePt t="105041" x="5248275" y="4584700"/>
          <p14:tracePt t="105058" x="5267325" y="4638675"/>
          <p14:tracePt t="105075" x="5299075" y="4664075"/>
          <p14:tracePt t="105091" x="5324475" y="4695825"/>
          <p14:tracePt t="105109" x="5346700" y="4724400"/>
          <p14:tracePt t="105125" x="5362575" y="4737100"/>
          <p14:tracePt t="105142" x="5372100" y="4749800"/>
          <p14:tracePt t="105158" x="5378450" y="4756150"/>
          <p14:tracePt t="105192" x="5378450" y="4762500"/>
          <p14:tracePt t="105216" x="5378450" y="4765675"/>
          <p14:tracePt t="105666" x="5400675" y="4762500"/>
          <p14:tracePt t="105674" x="5438775" y="4756150"/>
          <p14:tracePt t="105695" x="5540375" y="4727575"/>
          <p14:tracePt t="105712" x="5600700" y="4718050"/>
          <p14:tracePt t="105729" x="5664200" y="4699000"/>
          <p14:tracePt t="105748" x="5695950" y="4689475"/>
          <p14:tracePt t="105775" x="5737225" y="4645025"/>
          <p14:tracePt t="105808" x="5775325" y="4543425"/>
          <p14:tracePt t="105825" x="5775325" y="4521200"/>
          <p14:tracePt t="105841" x="5775325" y="4498975"/>
          <p14:tracePt t="105858" x="5775325" y="4470400"/>
          <p14:tracePt t="105875" x="5775325" y="4460875"/>
          <p14:tracePt t="105893" x="5775325" y="4435475"/>
          <p14:tracePt t="105909" x="5775325" y="4419600"/>
          <p14:tracePt t="105925" x="5768975" y="4397375"/>
          <p14:tracePt t="105943" x="5749925" y="4333875"/>
          <p14:tracePt t="105959" x="5743575" y="4295775"/>
          <p14:tracePt t="105975" x="5743575" y="4254500"/>
          <p14:tracePt t="105992" x="5743575" y="4213225"/>
          <p14:tracePt t="106008" x="5743575" y="4184650"/>
          <p14:tracePt t="106025" x="5743575" y="4162425"/>
          <p14:tracePt t="106043" x="5730875" y="4111625"/>
          <p14:tracePt t="106059" x="5724525" y="4083050"/>
          <p14:tracePt t="106076" x="5711825" y="4060825"/>
          <p14:tracePt t="106092" x="5695950" y="4022725"/>
          <p14:tracePt t="106108" x="5686425" y="4013200"/>
          <p14:tracePt t="106125" x="5676900" y="4010025"/>
          <p14:tracePt t="106146" x="5661025" y="4010025"/>
          <p14:tracePt t="106158" x="5645150" y="4010025"/>
          <p14:tracePt t="106175" x="5626100" y="4010025"/>
          <p14:tracePt t="106192" x="5568950" y="4010025"/>
          <p14:tracePt t="106209" x="5524500" y="4010025"/>
          <p14:tracePt t="106225" x="5461000" y="4019550"/>
          <p14:tracePt t="106242" x="5368925" y="4048125"/>
          <p14:tracePt t="106258" x="5314950" y="4060825"/>
          <p14:tracePt t="106275" x="5280025" y="4073525"/>
          <p14:tracePt t="106292" x="5229225" y="4105275"/>
          <p14:tracePt t="106308" x="5197475" y="4124325"/>
          <p14:tracePt t="106325" x="5172075" y="4149725"/>
          <p14:tracePt t="106341" x="5127625" y="4187825"/>
          <p14:tracePt t="106358" x="5105400" y="4197350"/>
          <p14:tracePt t="106375" x="5095875" y="4206875"/>
          <p14:tracePt t="106392" x="5073650" y="4229100"/>
          <p14:tracePt t="106408" x="5064125" y="4238625"/>
          <p14:tracePt t="106425" x="5054600" y="4254500"/>
          <p14:tracePt t="106441" x="5038725" y="4289425"/>
          <p14:tracePt t="106458" x="5022850" y="4305300"/>
          <p14:tracePt t="106474" x="5010150" y="4314825"/>
          <p14:tracePt t="106492" x="4997450" y="4333875"/>
          <p14:tracePt t="106508" x="4991100" y="4343400"/>
          <p14:tracePt t="106525" x="4991100" y="4352925"/>
          <p14:tracePt t="106541" x="4991100" y="4375150"/>
          <p14:tracePt t="106558" x="4991100" y="4384675"/>
          <p14:tracePt t="106575" x="4991100" y="4400550"/>
          <p14:tracePt t="106591" x="4991100" y="4425950"/>
          <p14:tracePt t="106608" x="4991100" y="4435475"/>
          <p14:tracePt t="106625" x="4991100" y="4445000"/>
          <p14:tracePt t="106642" x="4991100" y="4460875"/>
          <p14:tracePt t="106658" x="4991100" y="4473575"/>
          <p14:tracePt t="106675" x="4991100" y="4483100"/>
          <p14:tracePt t="106692" x="4991100" y="4505325"/>
          <p14:tracePt t="106708" x="4991100" y="4527550"/>
          <p14:tracePt t="106725" x="4991100" y="4537075"/>
          <p14:tracePt t="106742" x="4994275" y="4549775"/>
          <p14:tracePt t="106759" x="4997450" y="4559300"/>
          <p14:tracePt t="106775" x="5003800" y="4575175"/>
          <p14:tracePt t="106792" x="5013325" y="4591050"/>
          <p14:tracePt t="106808" x="5016500" y="4600575"/>
          <p14:tracePt t="106826" x="5016500" y="4610100"/>
          <p14:tracePt t="106842" x="5032375" y="4629150"/>
          <p14:tracePt t="106858" x="5032375" y="4635500"/>
          <p14:tracePt t="106876" x="5038725" y="4635500"/>
          <p14:tracePt t="106892" x="5038725" y="4638675"/>
          <p14:tracePt t="106920" x="5041900" y="4638675"/>
          <p14:tracePt t="106964" x="5048250" y="4645025"/>
          <p14:tracePt t="106971" x="5051425" y="4651375"/>
          <p14:tracePt t="106978" x="5057775" y="4654550"/>
          <p14:tracePt t="106992" x="5067300" y="4664075"/>
          <p14:tracePt t="107008" x="5083175" y="4676775"/>
          <p14:tracePt t="107026" x="5092700" y="4679950"/>
          <p14:tracePt t="107041" x="5108575" y="4679950"/>
          <p14:tracePt t="107058" x="5111750" y="4679950"/>
          <p14:tracePt t="107075" x="5118100" y="4679950"/>
          <p14:tracePt t="107112" x="5121275" y="4679950"/>
          <p14:tracePt t="107124" x="5133975" y="4679950"/>
          <p14:tracePt t="107141" x="5153025" y="4686300"/>
          <p14:tracePt t="107158" x="5175250" y="4692650"/>
          <p14:tracePt t="107175" x="5200650" y="4692650"/>
          <p14:tracePt t="107191" x="5219700" y="4692650"/>
          <p14:tracePt t="107208" x="5241925" y="4692650"/>
          <p14:tracePt t="107226" x="5260975" y="4692650"/>
          <p14:tracePt t="107242" x="5276850" y="4692650"/>
          <p14:tracePt t="107258" x="5305425" y="4692650"/>
          <p14:tracePt t="107276" x="5337175" y="4692650"/>
          <p14:tracePt t="107292" x="5368925" y="4699000"/>
          <p14:tracePt t="107308" x="5391150" y="4699000"/>
          <p14:tracePt t="107325" x="5429250" y="4699000"/>
          <p14:tracePt t="107341" x="5451475" y="4699000"/>
          <p14:tracePt t="107358" x="5480050" y="4699000"/>
          <p14:tracePt t="107376" x="5521325" y="4699000"/>
          <p14:tracePt t="107391" x="5543550" y="4699000"/>
          <p14:tracePt t="107408" x="5559425" y="4699000"/>
          <p14:tracePt t="107425" x="5578475" y="4699000"/>
          <p14:tracePt t="107441" x="5588000" y="4699000"/>
          <p14:tracePt t="107458" x="5597525" y="4699000"/>
          <p14:tracePt t="107475" x="5607050" y="4699000"/>
          <p14:tracePt t="111806" x="5648325" y="4705350"/>
          <p14:tracePt t="111813" x="5708650" y="4721225"/>
          <p14:tracePt t="111826" x="5816600" y="4746625"/>
          <p14:tracePt t="111846" x="5959475" y="4791075"/>
          <p14:tracePt t="111862" x="6159500" y="4826000"/>
          <p14:tracePt t="111879" x="6289675" y="4870450"/>
          <p14:tracePt t="111898" x="6537325" y="4933950"/>
          <p14:tracePt t="111925" x="6826250" y="5060950"/>
          <p14:tracePt t="111959" x="7032625" y="5168900"/>
          <p14:tracePt t="111975" x="7067550" y="5194300"/>
          <p14:tracePt t="111992" x="7083425" y="5210175"/>
          <p14:tracePt t="112008" x="7083425" y="5219700"/>
          <p14:tracePt t="112041" x="7067550" y="5219700"/>
          <p14:tracePt t="112057" x="7045325" y="5213350"/>
          <p14:tracePt t="112074" x="6969125" y="5172075"/>
          <p14:tracePt t="112091" x="6902450" y="5143500"/>
          <p14:tracePt t="112107" x="6810375" y="5083175"/>
          <p14:tracePt t="112124" x="6657975" y="4997450"/>
          <p14:tracePt t="112141" x="6569075" y="4965700"/>
          <p14:tracePt t="112158" x="6480175" y="4927600"/>
          <p14:tracePt t="112175" x="6359525" y="4845050"/>
          <p14:tracePt t="112191" x="6267450" y="4787900"/>
          <p14:tracePt t="112208" x="6188075" y="4737100"/>
          <p14:tracePt t="112228" x="6099175" y="4679950"/>
          <p14:tracePt t="112240" x="6032500" y="4641850"/>
          <p14:tracePt t="112258" x="5991225" y="4616450"/>
          <p14:tracePt t="112274" x="5927725" y="4575175"/>
          <p14:tracePt t="112291" x="5895975" y="4562475"/>
          <p14:tracePt t="112308" x="5873750" y="4552950"/>
          <p14:tracePt t="112325" x="5829300" y="4533900"/>
          <p14:tracePt t="112341" x="5807075" y="4514850"/>
          <p14:tracePt t="112358" x="5781675" y="4505325"/>
          <p14:tracePt t="112374" x="5746750" y="4486275"/>
          <p14:tracePt t="112391" x="5737225" y="4476750"/>
          <p14:tracePt t="112408" x="5727700" y="4460875"/>
          <p14:tracePt t="112424" x="5711825" y="4451350"/>
          <p14:tracePt t="112440" x="5699125" y="4445000"/>
          <p14:tracePt t="112458" x="5686425" y="4435475"/>
          <p14:tracePt t="112474" x="5667375" y="4425950"/>
          <p14:tracePt t="112491" x="5645150" y="4416425"/>
          <p14:tracePt t="112508" x="5632450" y="4416425"/>
          <p14:tracePt t="112524" x="5619750" y="4416425"/>
          <p14:tracePt t="112541" x="5610225" y="4416425"/>
          <p14:tracePt t="112558" x="5594350" y="4416425"/>
          <p14:tracePt t="112574" x="5578475" y="4416425"/>
          <p14:tracePt t="112591" x="5568950" y="4416425"/>
          <p14:tracePt t="112608" x="5559425" y="4416425"/>
          <p14:tracePt t="112624" x="5540375" y="4416425"/>
          <p14:tracePt t="112641" x="5534025" y="4416425"/>
          <p14:tracePt t="112675" x="5530850" y="4416425"/>
          <p14:tracePt t="112691" x="5524500" y="4416425"/>
          <p14:tracePt t="112708" x="5521325" y="4416425"/>
          <p14:tracePt t="112724" x="5511800" y="4416425"/>
          <p14:tracePt t="112740" x="5505450" y="4416425"/>
          <p14:tracePt t="112758" x="5495925" y="4416425"/>
          <p14:tracePt t="112810" x="5495925" y="4422775"/>
          <p14:tracePt t="112817" x="5495925" y="4429125"/>
          <p14:tracePt t="112824" x="5495925" y="4432300"/>
          <p14:tracePt t="112841" x="5495925" y="4438650"/>
          <p14:tracePt t="112858" x="5495925" y="4441825"/>
          <p14:tracePt t="112874" x="5495925" y="4448175"/>
          <p14:tracePt t="112891" x="5495925" y="4451350"/>
          <p14:tracePt t="112908" x="5508625" y="4464050"/>
          <p14:tracePt t="112924" x="5524500" y="4483100"/>
          <p14:tracePt t="112941" x="5534025" y="4489450"/>
          <p14:tracePt t="112958" x="5556250" y="4498975"/>
          <p14:tracePt t="112975" x="5581650" y="4505325"/>
          <p14:tracePt t="112990" x="5613400" y="4514850"/>
          <p14:tracePt t="113008" x="5635625" y="4533900"/>
          <p14:tracePt t="113024" x="5670550" y="4549775"/>
          <p14:tracePt t="113041" x="5692775" y="4562475"/>
          <p14:tracePt t="113059" x="5734050" y="4587875"/>
          <p14:tracePt t="113075" x="5759450" y="4610100"/>
          <p14:tracePt t="113091" x="5800725" y="4635500"/>
          <p14:tracePt t="113107" x="5832475" y="4670425"/>
          <p14:tracePt t="113124" x="5889625" y="4708525"/>
          <p14:tracePt t="113140" x="5927725" y="4733925"/>
          <p14:tracePt t="113159" x="5984875" y="4765675"/>
          <p14:tracePt t="113174" x="6016625" y="4778375"/>
          <p14:tracePt t="113191" x="6054725" y="4791075"/>
          <p14:tracePt t="113194" x="6073775" y="4797425"/>
          <p14:tracePt t="113209" x="6111875" y="4816475"/>
          <p14:tracePt t="113229" x="6143625" y="4841875"/>
          <p14:tracePt t="113240" x="6172200" y="4851400"/>
          <p14:tracePt t="113258" x="6207125" y="4870450"/>
          <p14:tracePt t="113274" x="6238875" y="4889500"/>
          <p14:tracePt t="113291" x="6248400" y="4899025"/>
          <p14:tracePt t="113309" x="6264275" y="4911725"/>
          <p14:tracePt t="113324" x="6280150" y="4924425"/>
          <p14:tracePt t="113341" x="6289675" y="4940300"/>
          <p14:tracePt t="113358" x="6305550" y="4953000"/>
          <p14:tracePt t="113374" x="6315075" y="4962525"/>
          <p14:tracePt t="113391" x="6330950" y="4972050"/>
          <p14:tracePt t="113408" x="6350000" y="4994275"/>
          <p14:tracePt t="113424" x="6359525" y="5003800"/>
          <p14:tracePt t="113441" x="6388100" y="5016500"/>
          <p14:tracePt t="113458" x="6410325" y="5029200"/>
          <p14:tracePt t="113475" x="6432550" y="5048250"/>
          <p14:tracePt t="113491" x="6448425" y="5057775"/>
          <p14:tracePt t="113508" x="6489700" y="5076825"/>
          <p14:tracePt t="113524" x="6499225" y="5086350"/>
          <p14:tracePt t="113541" x="6508750" y="5102225"/>
          <p14:tracePt t="113558" x="6524625" y="5105400"/>
          <p14:tracePt t="113574" x="6534150" y="5114925"/>
          <p14:tracePt t="113591" x="6550025" y="5114925"/>
          <p14:tracePt t="113608" x="6562725" y="5124450"/>
          <p14:tracePt t="113624" x="6575425" y="5137150"/>
          <p14:tracePt t="113641" x="6584950" y="5149850"/>
          <p14:tracePt t="113658" x="6610350" y="5168900"/>
          <p14:tracePt t="113674" x="6629400" y="5172075"/>
          <p14:tracePt t="113691" x="6648450" y="5178425"/>
          <p14:tracePt t="113708" x="6670675" y="5178425"/>
          <p14:tracePt t="113724" x="6692900" y="5178425"/>
          <p14:tracePt t="113741" x="6721475" y="5191125"/>
          <p14:tracePt t="113758" x="6762750" y="5197475"/>
          <p14:tracePt t="113774" x="6800850" y="5216525"/>
          <p14:tracePt t="113791" x="6845300" y="5229225"/>
          <p14:tracePt t="113808" x="6924675" y="5235575"/>
          <p14:tracePt t="113824" x="6985000" y="5235575"/>
          <p14:tracePt t="113841" x="7045325" y="5235575"/>
          <p14:tracePt t="113858" x="7115175" y="5235575"/>
          <p14:tracePt t="113875" x="7159625" y="5235575"/>
          <p14:tracePt t="113891" x="7197725" y="5235575"/>
          <p14:tracePt t="113907" x="7251700" y="5235575"/>
          <p14:tracePt t="113924" x="7286625" y="5235575"/>
          <p14:tracePt t="113940" x="7312025" y="5232400"/>
          <p14:tracePt t="113958" x="7353300" y="5219700"/>
          <p14:tracePt t="113974" x="7375525" y="5213350"/>
          <p14:tracePt t="113990" x="7397750" y="5197475"/>
          <p14:tracePt t="114008" x="7413625" y="5181600"/>
          <p14:tracePt t="114024" x="7423150" y="5172075"/>
          <p14:tracePt t="114041" x="7432675" y="5172075"/>
          <p14:tracePt t="114058" x="7432675" y="5162550"/>
          <p14:tracePt t="114074" x="7432675" y="5153025"/>
          <p14:tracePt t="114090" x="7432675" y="5143500"/>
          <p14:tracePt t="114108" x="7432675" y="5127625"/>
          <p14:tracePt t="114124" x="7419975" y="5118100"/>
          <p14:tracePt t="114141" x="7404100" y="5089525"/>
          <p14:tracePt t="114158" x="7359650" y="5051425"/>
          <p14:tracePt t="114174" x="7334250" y="5026025"/>
          <p14:tracePt t="114190" x="7305675" y="5016500"/>
          <p14:tracePt t="114207" x="7248525" y="4987925"/>
          <p14:tracePt t="114224" x="7191375" y="4962525"/>
          <p14:tracePt t="114240" x="7137400" y="4949825"/>
          <p14:tracePt t="114257" x="7026275" y="4927600"/>
          <p14:tracePt t="114274" x="6965950" y="4921250"/>
          <p14:tracePt t="114291" x="6905625" y="4921250"/>
          <p14:tracePt t="114307" x="6810375" y="4921250"/>
          <p14:tracePt t="114324" x="6750050" y="4921250"/>
          <p14:tracePt t="114340" x="6689725" y="4921250"/>
          <p14:tracePt t="114358" x="6623050" y="4921250"/>
          <p14:tracePt t="114375" x="6578600" y="4921250"/>
          <p14:tracePt t="114391" x="6540500" y="4921250"/>
          <p14:tracePt t="114408" x="6480175" y="4921250"/>
          <p14:tracePt t="114424" x="6442075" y="4921250"/>
          <p14:tracePt t="114441" x="6416675" y="4933950"/>
          <p14:tracePt t="114457" x="6375400" y="4953000"/>
          <p14:tracePt t="114474" x="6353175" y="4965700"/>
          <p14:tracePt t="114491" x="6321425" y="4981575"/>
          <p14:tracePt t="114507" x="6305550" y="4997450"/>
          <p14:tracePt t="114525" x="6296025" y="5006975"/>
          <p14:tracePt t="114543" x="6276975" y="5029200"/>
          <p14:tracePt t="114558" x="6267450" y="5038725"/>
          <p14:tracePt t="114574" x="6257925" y="5048250"/>
          <p14:tracePt t="114591" x="6248400" y="5057775"/>
          <p14:tracePt t="114607" x="6226175" y="5083175"/>
          <p14:tracePt t="114624" x="6216650" y="5092700"/>
          <p14:tracePt t="114642" x="6207125" y="5108575"/>
          <p14:tracePt t="114658" x="6207125" y="5118100"/>
          <p14:tracePt t="114675" x="6207125" y="5140325"/>
          <p14:tracePt t="114692" x="6207125" y="5159375"/>
          <p14:tracePt t="114708" x="6207125" y="5168900"/>
          <p14:tracePt t="114724" x="6219825" y="5197475"/>
          <p14:tracePt t="114741" x="6242050" y="5232400"/>
          <p14:tracePt t="114757" x="6267450" y="5264150"/>
          <p14:tracePt t="114774" x="6315075" y="5283200"/>
          <p14:tracePt t="114793" x="6381750" y="5324475"/>
          <p14:tracePt t="114808" x="6419850" y="5337175"/>
          <p14:tracePt t="114824" x="6464300" y="5349875"/>
          <p14:tracePt t="114841" x="6521450" y="5375275"/>
          <p14:tracePt t="114857" x="6550025" y="5387975"/>
          <p14:tracePt t="114874" x="6597650" y="5407025"/>
          <p14:tracePt t="114891" x="6661150" y="5426075"/>
          <p14:tracePt t="114908" x="6705600" y="5445125"/>
          <p14:tracePt t="114925" x="6743700" y="5457825"/>
          <p14:tracePt t="114942" x="6800850" y="5476875"/>
          <p14:tracePt t="114958" x="6838950" y="5489575"/>
          <p14:tracePt t="114974" x="6883400" y="5508625"/>
          <p14:tracePt t="114991" x="6946900" y="5508625"/>
          <p14:tracePt t="115007" x="6981825" y="5508625"/>
          <p14:tracePt t="115024" x="7026275" y="5508625"/>
          <p14:tracePt t="115042" x="7096125" y="5508625"/>
          <p14:tracePt t="115058" x="7140575" y="5508625"/>
          <p14:tracePt t="115075" x="7172325" y="5505450"/>
          <p14:tracePt t="115091" x="7235825" y="5492750"/>
          <p14:tracePt t="115107" x="7280275" y="5480050"/>
          <p14:tracePt t="115124" x="7340600" y="5473700"/>
          <p14:tracePt t="115141" x="7423150" y="5461000"/>
          <p14:tracePt t="115157" x="7467600" y="5448300"/>
          <p14:tracePt t="115174" x="7496175" y="5441950"/>
          <p14:tracePt t="115191" x="7540625" y="5416550"/>
          <p14:tracePt t="115207" x="7562850" y="5403850"/>
          <p14:tracePt t="115225" x="7594600" y="5394325"/>
          <p14:tracePt t="115229" x="7607300" y="5381625"/>
          <p14:tracePt t="115241" x="7629525" y="5356225"/>
          <p14:tracePt t="115257" x="7670800" y="5330825"/>
          <p14:tracePt t="115273" x="7693025" y="5299075"/>
          <p14:tracePt t="115291" x="7737475" y="5260975"/>
          <p14:tracePt t="115307" x="7756525" y="5232400"/>
          <p14:tracePt t="115324" x="7775575" y="5207000"/>
          <p14:tracePt t="115341" x="7791450" y="5165725"/>
          <p14:tracePt t="115357" x="7791450" y="5156200"/>
          <p14:tracePt t="115374" x="7791450" y="5146675"/>
          <p14:tracePt t="115391" x="7791450" y="5124450"/>
          <p14:tracePt t="115450" x="7791450" y="5121275"/>
          <p14:tracePt t="115456" x="7791450" y="511492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0" y="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Darwin </a:t>
            </a:r>
            <a:r>
              <a:rPr lang="fr-FR" altLang="fr-FR">
                <a:solidFill>
                  <a:srgbClr val="CC0099"/>
                </a:solidFill>
              </a:rPr>
              <a:t>(1809-1882) </a:t>
            </a:r>
            <a:r>
              <a:rPr lang="fr-FR" altLang="fr-FR" b="1">
                <a:solidFill>
                  <a:srgbClr val="CC0099"/>
                </a:solidFill>
              </a:rPr>
              <a:t>« De l'origine des Espèces » 1859</a:t>
            </a:r>
            <a:endParaRPr lang="fr-FR" altLang="fr-FR">
              <a:solidFill>
                <a:srgbClr val="CC0099"/>
              </a:solidFill>
            </a:endParaRPr>
          </a:p>
          <a:p>
            <a:pPr lvl="1" eaLnBrk="1" hangingPunct="1"/>
            <a:r>
              <a:rPr lang="fr-FR" altLang="fr-FR" b="1"/>
              <a:t>		Depuis les travaux de Darwin :</a:t>
            </a:r>
            <a:endParaRPr lang="fr-FR" altLang="fr-FR"/>
          </a:p>
          <a:p>
            <a:pPr lvl="2" eaLnBrk="1" hangingPunct="1"/>
            <a:r>
              <a:rPr lang="fr-FR" altLang="fr-FR"/>
              <a:t>	* proposition des </a:t>
            </a:r>
            <a:r>
              <a:rPr lang="fr-FR" altLang="fr-FR" u="sng"/>
              <a:t>lois</a:t>
            </a:r>
            <a:r>
              <a:rPr lang="fr-FR" altLang="fr-FR"/>
              <a:t> de </a:t>
            </a:r>
            <a:r>
              <a:rPr lang="fr-FR" altLang="fr-FR" u="sng"/>
              <a:t>l'hérédité</a:t>
            </a:r>
            <a:r>
              <a:rPr lang="fr-FR" altLang="fr-FR"/>
              <a:t> (</a:t>
            </a:r>
            <a:r>
              <a:rPr lang="fr-FR" altLang="fr-FR" b="1"/>
              <a:t>Mendel</a:t>
            </a:r>
            <a:r>
              <a:rPr lang="fr-FR" altLang="fr-FR"/>
              <a:t>, 1866)</a:t>
            </a:r>
          </a:p>
          <a:p>
            <a:pPr lvl="3" eaLnBrk="1" hangingPunct="1"/>
            <a:r>
              <a:rPr lang="fr-FR" altLang="fr-FR"/>
              <a:t>	* découverte des </a:t>
            </a:r>
            <a:r>
              <a:rPr lang="fr-FR" altLang="fr-FR" u="sng"/>
              <a:t>chromosomes</a:t>
            </a:r>
            <a:r>
              <a:rPr lang="fr-FR" altLang="fr-FR"/>
              <a:t> et </a:t>
            </a:r>
            <a:r>
              <a:rPr lang="fr-FR" altLang="fr-FR" u="sng"/>
              <a:t>mutations</a:t>
            </a:r>
            <a:r>
              <a:rPr lang="fr-FR" altLang="fr-FR"/>
              <a:t> (</a:t>
            </a:r>
            <a:r>
              <a:rPr lang="fr-FR" altLang="fr-FR" b="1"/>
              <a:t>Morgan</a:t>
            </a:r>
            <a:r>
              <a:rPr lang="fr-FR" altLang="fr-FR"/>
              <a:t> vers 1900)</a:t>
            </a:r>
          </a:p>
          <a:p>
            <a:pPr eaLnBrk="1" hangingPunct="1"/>
            <a:r>
              <a:rPr lang="fr-FR" altLang="fr-FR"/>
              <a:t>	* découverte de la </a:t>
            </a:r>
            <a:r>
              <a:rPr lang="fr-FR" altLang="fr-FR" u="sng"/>
              <a:t>structure</a:t>
            </a:r>
            <a:r>
              <a:rPr lang="fr-FR" altLang="fr-FR"/>
              <a:t> de l’</a:t>
            </a:r>
            <a:r>
              <a:rPr lang="fr-FR" altLang="fr-FR" u="sng"/>
              <a:t>ADN</a:t>
            </a:r>
            <a:r>
              <a:rPr lang="fr-FR" altLang="fr-FR"/>
              <a:t> support de l'hérédité (</a:t>
            </a:r>
            <a:r>
              <a:rPr lang="fr-FR" altLang="fr-FR" b="1"/>
              <a:t>Watson</a:t>
            </a:r>
            <a:r>
              <a:rPr lang="fr-FR" altLang="fr-FR"/>
              <a:t> et </a:t>
            </a:r>
            <a:r>
              <a:rPr lang="fr-FR" altLang="fr-FR" b="1"/>
              <a:t>Crick</a:t>
            </a:r>
            <a:r>
              <a:rPr lang="fr-FR" altLang="fr-FR"/>
              <a:t> 1953)…</a:t>
            </a:r>
          </a:p>
        </p:txBody>
      </p:sp>
      <p:pic>
        <p:nvPicPr>
          <p:cNvPr id="91139" name="Picture 6" descr="250px-Origin_of_Species_title_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857500"/>
            <a:ext cx="264795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8" descr="Charles Darwin and the Origin of Spec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26273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0" descr="darwins_finches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08275"/>
            <a:ext cx="3419475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Rectangle 11"/>
          <p:cNvSpPr>
            <a:spLocks noChangeArrowheads="1"/>
          </p:cNvSpPr>
          <p:nvPr/>
        </p:nvSpPr>
        <p:spPr bwMode="auto">
          <a:xfrm>
            <a:off x="2916238" y="6165850"/>
            <a:ext cx="542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« De l'origine des Espèces » 1859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13"/>
    </mc:Choice>
    <mc:Fallback>
      <p:transition spd="slow" advTm="7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10" x="7743825" y="5146675"/>
          <p14:tracePt t="4416" x="7629525" y="5216525"/>
          <p14:tracePt t="4424" x="7381875" y="5349875"/>
          <p14:tracePt t="4439" x="6937375" y="5556250"/>
          <p14:tracePt t="4462" x="6261100" y="5835650"/>
          <p14:tracePt t="4478" x="5962650" y="5962650"/>
          <p14:tracePt t="4491" x="5756275" y="6061075"/>
          <p14:tracePt t="4524" x="5359400" y="6235700"/>
          <p14:tracePt t="4557" x="5095875" y="6315075"/>
          <p14:tracePt t="4573" x="4927600" y="6365875"/>
          <p14:tracePt t="4590" x="4832350" y="6381750"/>
          <p14:tracePt t="4607" x="4746625" y="6397625"/>
          <p14:tracePt t="4623" x="4625975" y="6403975"/>
          <p14:tracePt t="4639" x="4565650" y="6403975"/>
          <p14:tracePt t="4656" x="4492625" y="6394450"/>
          <p14:tracePt t="4672" x="4384675" y="6346825"/>
          <p14:tracePt t="4689" x="4314825" y="6302375"/>
          <p14:tracePt t="4706" x="4241800" y="6219825"/>
          <p14:tracePt t="4723" x="4114800" y="6042025"/>
          <p14:tracePt t="4740" x="4032250" y="5895975"/>
          <p14:tracePt t="4757" x="3959225" y="5749925"/>
          <p14:tracePt t="4773" x="3889375" y="5543550"/>
          <p14:tracePt t="4790" x="3854450" y="5413375"/>
          <p14:tracePt t="4806" x="3813175" y="5302250"/>
          <p14:tracePt t="4823" x="3790950" y="5191125"/>
          <p14:tracePt t="4839" x="3775075" y="5127625"/>
          <p14:tracePt t="4856" x="3775075" y="5045075"/>
          <p14:tracePt t="4873" x="3813175" y="4899025"/>
          <p14:tracePt t="4889" x="3914775" y="4762500"/>
          <p14:tracePt t="4906" x="4305300" y="4514850"/>
          <p14:tracePt t="4924" x="5121275" y="4248150"/>
          <p14:tracePt t="5115" x="5022850" y="4248150"/>
          <p14:tracePt t="5122" x="4921250" y="4248150"/>
          <p14:tracePt t="5130" x="4829175" y="4248150"/>
          <p14:tracePt t="5139" x="4727575" y="4248150"/>
          <p14:tracePt t="5156" x="4498975" y="4254500"/>
          <p14:tracePt t="5173" x="4159250" y="4273550"/>
          <p14:tracePt t="5189" x="3917950" y="4292600"/>
          <p14:tracePt t="5206" x="3679825" y="4311650"/>
          <p14:tracePt t="5222" x="3340100" y="4359275"/>
          <p14:tracePt t="5239" x="3159125" y="4359275"/>
          <p14:tracePt t="5256" x="2997200" y="4359275"/>
          <p14:tracePt t="5273" x="2797175" y="4327525"/>
          <p14:tracePt t="5289" x="2667000" y="4302125"/>
          <p14:tracePt t="5306" x="2571750" y="4276725"/>
          <p14:tracePt t="5323" x="2447925" y="4248150"/>
          <p14:tracePt t="5339" x="2393950" y="4232275"/>
          <p14:tracePt t="5356" x="2330450" y="4219575"/>
          <p14:tracePt t="5373" x="2241550" y="4213225"/>
          <p14:tracePt t="5389" x="2190750" y="4213225"/>
          <p14:tracePt t="5406" x="2130425" y="4213225"/>
          <p14:tracePt t="5423" x="2035175" y="4213225"/>
          <p14:tracePt t="5439" x="1974850" y="4213225"/>
          <p14:tracePt t="5456" x="1924050" y="4213225"/>
          <p14:tracePt t="5472" x="1835150" y="4229100"/>
          <p14:tracePt t="5490" x="1797050" y="4241800"/>
          <p14:tracePt t="5507" x="1749425" y="4254500"/>
          <p14:tracePt t="5524" x="1720850" y="4254500"/>
          <p14:tracePt t="5540" x="1695450" y="4267200"/>
          <p14:tracePt t="5557" x="1660525" y="4283075"/>
          <p14:tracePt t="5573" x="1651000" y="4292600"/>
          <p14:tracePt t="5589" x="1635125" y="4311650"/>
          <p14:tracePt t="5606" x="1619250" y="4324350"/>
          <p14:tracePt t="5623" x="1603375" y="4333875"/>
          <p14:tracePt t="5639" x="1593850" y="4349750"/>
          <p14:tracePt t="5657" x="1574800" y="4406900"/>
          <p14:tracePt t="5673" x="1568450" y="4467225"/>
          <p14:tracePt t="5690" x="1568450" y="4546600"/>
          <p14:tracePt t="5706" x="1568450" y="4676775"/>
          <p14:tracePt t="5723" x="1581150" y="4759325"/>
          <p14:tracePt t="5739" x="1597025" y="4845050"/>
          <p14:tracePt t="5757" x="1616075" y="4946650"/>
          <p14:tracePt t="5773" x="1635125" y="4984750"/>
          <p14:tracePt t="5790" x="1647825" y="5029200"/>
          <p14:tracePt t="5807" x="1698625" y="5095875"/>
          <p14:tracePt t="5823" x="1755775" y="5140325"/>
          <p14:tracePt t="5840" x="1857375" y="5191125"/>
          <p14:tracePt t="5843" x="1895475" y="5200650"/>
          <p14:tracePt t="5856" x="1958975" y="5213350"/>
          <p14:tracePt t="5872" x="2009775" y="5213350"/>
          <p14:tracePt t="5890" x="2047875" y="5213350"/>
          <p14:tracePt t="5907" x="2095500" y="5213350"/>
          <p14:tracePt t="5923" x="2139950" y="5203825"/>
          <p14:tracePt t="5940" x="2203450" y="5191125"/>
          <p14:tracePt t="5957" x="2381250" y="5146675"/>
          <p14:tracePt t="5973" x="2543175" y="5127625"/>
          <p14:tracePt t="5990" x="2673350" y="5111750"/>
          <p14:tracePt t="6006" x="2806700" y="5089525"/>
          <p14:tracePt t="6022" x="2870200" y="5067300"/>
          <p14:tracePt t="6040" x="2946400" y="5051425"/>
          <p14:tracePt t="6056" x="3057525" y="5029200"/>
          <p14:tracePt t="6073" x="3187700" y="5003800"/>
          <p14:tracePt t="6090" x="3362325" y="4956175"/>
          <p14:tracePt t="6106" x="3597275" y="4921250"/>
          <p14:tracePt t="6123" x="3727450" y="4886325"/>
          <p14:tracePt t="6140" x="3813175" y="4870450"/>
          <p14:tracePt t="6156" x="3895725" y="4851400"/>
          <p14:tracePt t="6172" x="3940175" y="4838700"/>
          <p14:tracePt t="6189" x="3984625" y="4832350"/>
          <p14:tracePt t="6206" x="4111625" y="4832350"/>
          <p14:tracePt t="6222" x="4251325" y="4832350"/>
          <p14:tracePt t="6239" x="4365625" y="4835525"/>
          <p14:tracePt t="6256" x="4505325" y="4835525"/>
          <p14:tracePt t="6272" x="4578350" y="4835525"/>
          <p14:tracePt t="6289" x="4635500" y="4835525"/>
          <p14:tracePt t="6305" x="4714875" y="4832350"/>
          <p14:tracePt t="6322" x="4781550" y="4813300"/>
          <p14:tracePt t="6339" x="4873625" y="4813300"/>
          <p14:tracePt t="6341" x="4921250" y="4813300"/>
          <p14:tracePt t="6355" x="5026025" y="4813300"/>
          <p14:tracePt t="6372" x="5095875" y="4813300"/>
          <p14:tracePt t="6389" x="5133975" y="4813300"/>
          <p14:tracePt t="7084" x="5172075" y="4791075"/>
          <p14:tracePt t="7090" x="5232400" y="4762500"/>
          <p14:tracePt t="7097" x="5305425" y="4727575"/>
          <p14:tracePt t="7105" x="5375275" y="4699000"/>
          <p14:tracePt t="7123" x="5562600" y="4654550"/>
          <p14:tracePt t="7140" x="5978525" y="4568825"/>
          <p14:tracePt t="7163" x="6521450" y="4508500"/>
          <p14:tracePt t="7191" x="7054850" y="4514850"/>
          <p14:tracePt t="7226" x="7566025" y="4514850"/>
          <p14:tracePt t="7240" x="7750175" y="4511675"/>
          <p14:tracePt t="7256" x="7943850" y="4492625"/>
          <p14:tracePt t="7273" x="8074025" y="4473575"/>
          <p14:tracePt t="7290" x="8251825" y="4448175"/>
          <p14:tracePt t="7306" x="8328025" y="4425950"/>
          <p14:tracePt t="7323" x="8369300" y="4425950"/>
          <p14:tracePt t="7340" x="8391525" y="4425950"/>
          <p14:tracePt t="7355" x="8407400" y="4425950"/>
          <p14:tracePt t="7372" x="8410575" y="4425950"/>
          <p14:tracePt t="7576" x="8404225" y="4425950"/>
          <p14:tracePt t="7583" x="8401050" y="4425950"/>
          <p14:tracePt t="7591" x="8388350" y="4419600"/>
          <p14:tracePt t="7605" x="8378825" y="4410075"/>
          <p14:tracePt t="7623" x="8369300" y="4400550"/>
          <p14:tracePt t="7639" x="8353425" y="4381500"/>
          <p14:tracePt t="7656" x="8350250" y="4359275"/>
          <p14:tracePt t="7673" x="8337550" y="4333875"/>
          <p14:tracePt t="7689" x="8331200" y="4279900"/>
          <p14:tracePt t="7706" x="8324850" y="4219575"/>
          <p14:tracePt t="7723" x="8324850" y="4137025"/>
          <p14:tracePt t="7739" x="8324850" y="4041775"/>
          <p14:tracePt t="7756" x="8324850" y="3997325"/>
          <p14:tracePt t="7772" x="8324850" y="3952875"/>
          <p14:tracePt t="7789" x="8324850" y="3883025"/>
          <p14:tracePt t="7806" x="8324850" y="3829050"/>
          <p14:tracePt t="7823" x="8324850" y="3787775"/>
          <p14:tracePt t="7840" x="8324850" y="3746500"/>
          <p14:tracePt t="7856" x="8324850" y="3717925"/>
          <p14:tracePt t="7860" x="8324850" y="3711575"/>
          <p14:tracePt t="7873" x="8318500" y="3708400"/>
          <p14:tracePt t="7889" x="8302625" y="3692525"/>
          <p14:tracePt t="7905" x="8293100" y="3683000"/>
          <p14:tracePt t="7923" x="8277225" y="3673475"/>
          <p14:tracePt t="7939" x="8264525" y="3667125"/>
          <p14:tracePt t="7956" x="8255000" y="3667125"/>
          <p14:tracePt t="7973" x="8245475" y="3667125"/>
          <p14:tracePt t="7990" x="8223250" y="3667125"/>
          <p14:tracePt t="8006" x="8213725" y="3667125"/>
          <p14:tracePt t="8022" x="8204200" y="3667125"/>
          <p14:tracePt t="8039" x="8185150" y="3667125"/>
          <p14:tracePt t="8055" x="8175625" y="3667125"/>
          <p14:tracePt t="8072" x="8166100" y="3667125"/>
          <p14:tracePt t="12139" x="8140700" y="3648075"/>
          <p14:tracePt t="12146" x="8089900" y="3622675"/>
          <p14:tracePt t="12155" x="8026400" y="3578225"/>
          <p14:tracePt t="12172" x="7845425" y="3473450"/>
          <p14:tracePt t="12189" x="7562850" y="3340100"/>
          <p14:tracePt t="12214" x="7254875" y="3244850"/>
          <p14:tracePt t="12239" x="6940550" y="3197225"/>
          <p14:tracePt t="12273" x="6743700" y="3197225"/>
          <p14:tracePt t="12289" x="6556375" y="3213100"/>
          <p14:tracePt t="12307" x="6429375" y="3222625"/>
          <p14:tracePt t="12322" x="6321425" y="3238500"/>
          <p14:tracePt t="12338" x="6188075" y="3260725"/>
          <p14:tracePt t="12355" x="6127750" y="3267075"/>
          <p14:tracePt t="12372" x="6067425" y="3267075"/>
          <p14:tracePt t="12388" x="6003925" y="3267075"/>
          <p14:tracePt t="12405" x="5969000" y="3267075"/>
          <p14:tracePt t="12422" x="5924550" y="3267075"/>
          <p14:tracePt t="12424" x="5905500" y="3267075"/>
          <p14:tracePt t="12438" x="5861050" y="3267075"/>
          <p14:tracePt t="12455" x="5826125" y="3267075"/>
          <p14:tracePt t="12472" x="5810250" y="3267075"/>
          <p14:tracePt t="12489" x="5794375" y="3267075"/>
          <p14:tracePt t="12505" x="5784850" y="3267075"/>
          <p14:tracePt t="12538" x="5797550" y="3273425"/>
          <p14:tracePt t="12556" x="5829300" y="3292475"/>
          <p14:tracePt t="12573" x="5883275" y="3321050"/>
          <p14:tracePt t="12589" x="5972175" y="3384550"/>
          <p14:tracePt t="12605" x="6042025" y="3441700"/>
          <p14:tracePt t="12622" x="6111875" y="3495675"/>
          <p14:tracePt t="12639" x="6248400" y="3603625"/>
          <p14:tracePt t="12655" x="6362700" y="3683000"/>
          <p14:tracePt t="12672" x="6464300" y="3743325"/>
          <p14:tracePt t="12689" x="6569075" y="3838575"/>
          <p14:tracePt t="12705" x="6616700" y="3873500"/>
          <p14:tracePt t="12722" x="6664325" y="3908425"/>
          <p14:tracePt t="12739" x="6759575" y="3959225"/>
          <p14:tracePt t="12755" x="6858000" y="4000500"/>
          <p14:tracePt t="12772" x="6991350" y="4044950"/>
          <p14:tracePt t="12788" x="7261225" y="4117975"/>
          <p14:tracePt t="12805" x="7435850" y="4165600"/>
          <p14:tracePt t="12822" x="7588250" y="4184650"/>
          <p14:tracePt t="12838" x="7794625" y="4184650"/>
          <p14:tracePt t="12855" x="7902575" y="4168775"/>
          <p14:tracePt t="12873" x="8093075" y="4108450"/>
          <p14:tracePt t="12889" x="8235950" y="4083050"/>
          <p14:tracePt t="12905" x="8353425" y="4057650"/>
          <p14:tracePt t="12923" x="8521700" y="4013200"/>
          <p14:tracePt t="12938" x="8632825" y="3971925"/>
          <p14:tracePt t="12955" x="8689975" y="3933825"/>
          <p14:tracePt t="12972" x="8740775" y="3883025"/>
          <p14:tracePt t="12989" x="8801100" y="3787775"/>
          <p14:tracePt t="13005" x="8816975" y="3721100"/>
          <p14:tracePt t="13023" x="8836025" y="3648075"/>
          <p14:tracePt t="13039" x="8836025" y="3619500"/>
          <p14:tracePt t="13055" x="8836025" y="3603625"/>
          <p14:tracePt t="13072" x="8836025" y="3581400"/>
          <p14:tracePt t="13089" x="8836025" y="3568700"/>
          <p14:tracePt t="13105" x="8829675" y="3543300"/>
          <p14:tracePt t="13123" x="8797925" y="3502025"/>
          <p14:tracePt t="13138" x="8766175" y="3476625"/>
          <p14:tracePt t="13155" x="8734425" y="3457575"/>
          <p14:tracePt t="13172" x="8670925" y="3438525"/>
          <p14:tracePt t="13188" x="8626475" y="3425825"/>
          <p14:tracePt t="13205" x="8562975" y="3409950"/>
          <p14:tracePt t="13222" x="8435975" y="3371850"/>
          <p14:tracePt t="13238" x="8340725" y="3355975"/>
          <p14:tracePt t="13255" x="8286750" y="3343275"/>
          <p14:tracePt t="13272" x="8201025" y="3327400"/>
          <p14:tracePt t="13288" x="8134350" y="3308350"/>
          <p14:tracePt t="13305" x="8048625" y="3292475"/>
          <p14:tracePt t="13322" x="7934325" y="3254375"/>
          <p14:tracePt t="13338" x="7870825" y="3232150"/>
          <p14:tracePt t="13355" x="7804150" y="3209925"/>
          <p14:tracePt t="13373" x="7740650" y="3190875"/>
          <p14:tracePt t="13388" x="7702550" y="3171825"/>
          <p14:tracePt t="13405" x="7670800" y="3159125"/>
          <p14:tracePt t="13422" x="7613650" y="3127375"/>
          <p14:tracePt t="13438" x="7556500" y="3092450"/>
          <p14:tracePt t="13455" x="7489825" y="3060700"/>
          <p14:tracePt t="13473" x="7327900" y="3003550"/>
          <p14:tracePt t="13489" x="7223125" y="2987675"/>
          <p14:tracePt t="13506" x="7137400" y="2971800"/>
          <p14:tracePt t="13523" x="6981825" y="2955925"/>
          <p14:tracePt t="13539" x="6877050" y="2940050"/>
          <p14:tracePt t="13555" x="6759575" y="2940050"/>
          <p14:tracePt t="13572" x="6575425" y="2940050"/>
          <p14:tracePt t="13588" x="6429375" y="2940050"/>
          <p14:tracePt t="13605" x="6318250" y="2959100"/>
          <p14:tracePt t="13623" x="6184900" y="2990850"/>
          <p14:tracePt t="13639" x="6127750" y="3028950"/>
          <p14:tracePt t="13656" x="6061075" y="3057525"/>
          <p14:tracePt t="13672" x="5984875" y="3098800"/>
          <p14:tracePt t="13689" x="5937250" y="3124200"/>
          <p14:tracePt t="13705" x="5889625" y="3143250"/>
          <p14:tracePt t="13722" x="5832475" y="3184525"/>
          <p14:tracePt t="13738" x="5807075" y="3206750"/>
          <p14:tracePt t="13755" x="5784850" y="3238500"/>
          <p14:tracePt t="13772" x="5740400" y="3263900"/>
          <p14:tracePt t="13788" x="5724525" y="3273425"/>
          <p14:tracePt t="13806" x="5708650" y="3292475"/>
          <p14:tracePt t="13822" x="5692775" y="3311525"/>
          <p14:tracePt t="13839" x="5680075" y="3336925"/>
          <p14:tracePt t="13855" x="5667375" y="3365500"/>
          <p14:tracePt t="13872" x="5645150" y="3422650"/>
          <p14:tracePt t="13889" x="5632450" y="3460750"/>
          <p14:tracePt t="13905" x="5626100" y="3505200"/>
          <p14:tracePt t="13922" x="5626100" y="3590925"/>
          <p14:tracePt t="13939" x="5629275" y="3673475"/>
          <p14:tracePt t="13955" x="5645150" y="3781425"/>
          <p14:tracePt t="13972" x="5705475" y="3952875"/>
          <p14:tracePt t="13989" x="5740400" y="4083050"/>
          <p14:tracePt t="14005" x="5775325" y="4203700"/>
          <p14:tracePt t="14021" x="5826125" y="4362450"/>
          <p14:tracePt t="14038" x="5886450" y="4473575"/>
          <p14:tracePt t="14055" x="5962650" y="4578350"/>
          <p14:tracePt t="14072" x="6076950" y="4746625"/>
          <p14:tracePt t="14089" x="6137275" y="4835525"/>
          <p14:tracePt t="14106" x="6175375" y="4927600"/>
          <p14:tracePt t="14122" x="6232525" y="5064125"/>
          <p14:tracePt t="14139" x="6283325" y="5143500"/>
          <p14:tracePt t="14155" x="6321425" y="5213350"/>
          <p14:tracePt t="14172" x="6378575" y="5292725"/>
          <p14:tracePt t="14188" x="6403975" y="5324475"/>
          <p14:tracePt t="14205" x="6423025" y="5346700"/>
          <p14:tracePt t="14222" x="6432550" y="5353050"/>
          <p14:tracePt t="14507" x="6410325" y="5337175"/>
          <p14:tracePt t="14514" x="6378575" y="5305425"/>
          <p14:tracePt t="14522" x="6334125" y="5245100"/>
          <p14:tracePt t="14538" x="6254750" y="5127625"/>
          <p14:tracePt t="14555" x="6175375" y="5003800"/>
          <p14:tracePt t="14571" x="6076950" y="4819650"/>
          <p14:tracePt t="14588" x="6026150" y="4718050"/>
          <p14:tracePt t="14606" x="5972175" y="4600575"/>
          <p14:tracePt t="14622" x="5927725" y="4476750"/>
          <p14:tracePt t="14639" x="5911850" y="4349750"/>
          <p14:tracePt t="14656" x="5902325" y="4140200"/>
          <p14:tracePt t="14672" x="5902325" y="4016375"/>
          <p14:tracePt t="14688" x="5902325" y="3889375"/>
          <p14:tracePt t="14705" x="5902325" y="3810000"/>
          <p14:tracePt t="14722" x="5902325" y="3794125"/>
          <p14:tracePt t="14738" x="5902325" y="3784600"/>
          <p14:tracePt t="14755" x="5902325" y="3781425"/>
          <p14:tracePt t="14772" x="5902325" y="3771900"/>
          <p14:tracePt t="14806" x="5886450" y="3756025"/>
          <p14:tracePt t="14822" x="5876925" y="3749675"/>
          <p14:tracePt t="14838" x="5861050" y="3740150"/>
          <p14:tracePt t="14855" x="5848350" y="3736975"/>
          <p14:tracePt t="14871" x="5838825" y="3730625"/>
          <p14:tracePt t="14889" x="5829300" y="3721100"/>
          <p14:tracePt t="14906" x="5794375" y="3714750"/>
          <p14:tracePt t="14922" x="5772150" y="3708400"/>
          <p14:tracePt t="14939" x="5740400" y="3702050"/>
          <p14:tracePt t="14955" x="5699125" y="3686175"/>
          <p14:tracePt t="14971" x="5676900" y="3673475"/>
          <p14:tracePt t="14988" x="5651500" y="3654425"/>
          <p14:tracePt t="15006" x="5616575" y="3638550"/>
          <p14:tracePt t="15022" x="5603875" y="3616325"/>
          <p14:tracePt t="15039" x="5594350" y="3584575"/>
          <p14:tracePt t="15056" x="5594350" y="3559175"/>
          <p14:tracePt t="15072" x="5594350" y="3536950"/>
          <p14:tracePt t="15089" x="5594350" y="3521075"/>
          <p14:tracePt t="15104" x="5594350" y="3495675"/>
          <p14:tracePt t="15121" x="5600700" y="3479800"/>
          <p14:tracePt t="15138" x="5613400" y="3457575"/>
          <p14:tracePt t="15155" x="5670550" y="3409950"/>
          <p14:tracePt t="15171" x="5749925" y="3365500"/>
          <p14:tracePt t="15189" x="5813425" y="3349625"/>
          <p14:tracePt t="15205" x="5876925" y="3330575"/>
          <p14:tracePt t="15222" x="5915025" y="3324225"/>
          <p14:tracePt t="15238" x="5965825" y="3317875"/>
          <p14:tracePt t="15255" x="6124575" y="3286125"/>
          <p14:tracePt t="15271" x="6219825" y="3260725"/>
          <p14:tracePt t="15288" x="6286500" y="3232150"/>
          <p14:tracePt t="15305" x="6340475" y="3206750"/>
          <p14:tracePt t="15321" x="6356350" y="3194050"/>
          <p14:tracePt t="15339" x="6372225" y="3184525"/>
          <p14:tracePt t="15355" x="6381750" y="3168650"/>
          <p14:tracePt t="15371" x="6381750" y="3152775"/>
          <p14:tracePt t="15388" x="6381750" y="3143250"/>
          <p14:tracePt t="15405" x="6381750" y="3130550"/>
          <p14:tracePt t="15421" x="6381750" y="3121025"/>
          <p14:tracePt t="15439" x="6381750" y="3105150"/>
          <p14:tracePt t="15456" x="6381750" y="3098800"/>
          <p14:tracePt t="15472" x="6375400" y="3095625"/>
          <p14:tracePt t="15489" x="6359525" y="3089275"/>
          <p14:tracePt t="15521" x="6353175" y="3089275"/>
          <p14:tracePt t="15556" x="6350000" y="3089275"/>
          <p14:tracePt t="15564" x="6343650" y="3089275"/>
          <p14:tracePt t="15572" x="6340475" y="3089275"/>
          <p14:tracePt t="15590" x="6324600" y="3095625"/>
          <p14:tracePt t="15606" x="6308725" y="3105150"/>
          <p14:tracePt t="15622" x="6286500" y="3136900"/>
          <p14:tracePt t="15638" x="6232525" y="3197225"/>
          <p14:tracePt t="15654" x="6165850" y="3286125"/>
          <p14:tracePt t="15671" x="6140450" y="3324225"/>
          <p14:tracePt t="15688" x="6108700" y="3365500"/>
          <p14:tracePt t="15706" x="6089650" y="3406775"/>
          <p14:tracePt t="15722" x="6076950" y="3429000"/>
          <p14:tracePt t="15740" x="6032500" y="3473450"/>
          <p14:tracePt t="15755" x="6010275" y="3498850"/>
          <p14:tracePt t="15771" x="5969000" y="3530600"/>
          <p14:tracePt t="15788" x="5943600" y="3556000"/>
          <p14:tracePt t="15805" x="5902325" y="3594100"/>
          <p14:tracePt t="15822" x="5892800" y="3603625"/>
          <p14:tracePt t="15838" x="5883275" y="3613150"/>
          <p14:tracePt t="15855" x="5861050" y="3629025"/>
          <p14:tracePt t="15872" x="5854700" y="3644900"/>
          <p14:tracePt t="15888" x="5854700" y="3648075"/>
          <p14:tracePt t="15905" x="5851525" y="3648075"/>
          <p14:tracePt t="15938" x="5851525" y="3654425"/>
          <p14:tracePt t="16183" x="5880100" y="3651250"/>
          <p14:tracePt t="16189" x="5905500" y="3644900"/>
          <p14:tracePt t="16205" x="6013450" y="3619500"/>
          <p14:tracePt t="16222" x="6134100" y="3594100"/>
          <p14:tracePt t="16239" x="6223000" y="3594100"/>
          <p14:tracePt t="16255" x="6251575" y="3594100"/>
          <p14:tracePt t="16289" x="6292850" y="3594100"/>
          <p14:tracePt t="16322" x="6359525" y="3594100"/>
          <p14:tracePt t="16339" x="6438900" y="3597275"/>
          <p14:tracePt t="16355" x="6489700" y="3609975"/>
          <p14:tracePt t="16372" x="6521450" y="3609975"/>
          <p14:tracePt t="16389" x="6553200" y="3609975"/>
          <p14:tracePt t="16405" x="6565900" y="3609975"/>
          <p14:tracePt t="16422" x="6575425" y="3609975"/>
          <p14:tracePt t="16438" x="6584950" y="3609975"/>
          <p14:tracePt t="16455" x="6594475" y="3609975"/>
          <p14:tracePt t="16674" x="6591300" y="3616325"/>
          <p14:tracePt t="16681" x="6588125" y="3619500"/>
          <p14:tracePt t="16689" x="6581775" y="3625850"/>
          <p14:tracePt t="16704" x="6572250" y="3629025"/>
          <p14:tracePt t="16722" x="6562725" y="3641725"/>
          <p14:tracePt t="16738" x="6543675" y="3660775"/>
          <p14:tracePt t="16754" x="6521450" y="3673475"/>
          <p14:tracePt t="16772" x="6489700" y="3683000"/>
          <p14:tracePt t="16788" x="6426200" y="3702050"/>
          <p14:tracePt t="16805" x="6394450" y="3714750"/>
          <p14:tracePt t="16822" x="6372225" y="3714750"/>
          <p14:tracePt t="16838" x="6353175" y="3714750"/>
          <p14:tracePt t="16855" x="6343650" y="3714750"/>
          <p14:tracePt t="16872" x="6327775" y="3714750"/>
          <p14:tracePt t="16889" x="6321425" y="3714750"/>
          <p14:tracePt t="16967" x="6324600" y="3714750"/>
          <p14:tracePt t="16974" x="6334125" y="3708400"/>
          <p14:tracePt t="16989" x="6346825" y="3698875"/>
          <p14:tracePt t="17005" x="6356350" y="3689350"/>
          <p14:tracePt t="17022" x="6365875" y="3679825"/>
          <p14:tracePt t="17039" x="6391275" y="3673475"/>
          <p14:tracePt t="17055" x="6407150" y="3670300"/>
          <p14:tracePt t="17072" x="6435725" y="3670300"/>
          <p14:tracePt t="17088" x="6499225" y="3657600"/>
          <p14:tracePt t="17104" x="6521450" y="3651250"/>
          <p14:tracePt t="17122" x="6550025" y="3651250"/>
          <p14:tracePt t="17138" x="6572250" y="3651250"/>
          <p14:tracePt t="17155" x="6581775" y="3651250"/>
          <p14:tracePt t="17172" x="6591300" y="3651250"/>
          <p14:tracePt t="17253" x="6588125" y="3651250"/>
          <p14:tracePt t="17260" x="6584950" y="3651250"/>
          <p14:tracePt t="17273" x="6569075" y="3651250"/>
          <p14:tracePt t="17288" x="6515100" y="3651250"/>
          <p14:tracePt t="17305" x="6457950" y="3651250"/>
          <p14:tracePt t="17323" x="6362700" y="3651250"/>
          <p14:tracePt t="17339" x="6311900" y="3651250"/>
          <p14:tracePt t="17354" x="6248400" y="3654425"/>
          <p14:tracePt t="17372" x="6175375" y="3673475"/>
          <p14:tracePt t="17388" x="6140450" y="3673475"/>
          <p14:tracePt t="17404" x="6118225" y="3679825"/>
          <p14:tracePt t="17422" x="6076950" y="3679825"/>
          <p14:tracePt t="17439" x="6054725" y="3679825"/>
          <p14:tracePt t="17455" x="6026150" y="3679825"/>
          <p14:tracePt t="17473" x="5978525" y="3679825"/>
          <p14:tracePt t="17488" x="5956300" y="3679825"/>
          <p14:tracePt t="17504" x="5940425" y="3679825"/>
          <p14:tracePt t="17523" x="5921375" y="3679825"/>
          <p14:tracePt t="17539" x="5911850" y="3679825"/>
          <p14:tracePt t="17555" x="5902325" y="3679825"/>
          <p14:tracePt t="17559" x="5895975" y="3679825"/>
          <p14:tracePt t="17595" x="5889625" y="3679825"/>
          <p14:tracePt t="18280" x="5889625" y="3683000"/>
          <p14:tracePt t="18286" x="5889625" y="3692525"/>
          <p14:tracePt t="18293" x="5889625" y="3705225"/>
          <p14:tracePt t="18305" x="5889625" y="3714750"/>
          <p14:tracePt t="18322" x="5889625" y="3778250"/>
          <p14:tracePt t="18338" x="5892800" y="3822700"/>
          <p14:tracePt t="18355" x="5908675" y="3876675"/>
          <p14:tracePt t="18387" x="5988050" y="4038600"/>
          <p14:tracePt t="18421" x="6080125" y="4216400"/>
          <p14:tracePt t="18438" x="6102350" y="4260850"/>
          <p14:tracePt t="18455" x="6127750" y="4308475"/>
          <p14:tracePt t="18471" x="6238875" y="4406900"/>
          <p14:tracePt t="18488" x="6324600" y="4479925"/>
          <p14:tracePt t="18506" x="6435725" y="4578350"/>
          <p14:tracePt t="18522" x="6486525" y="4629150"/>
          <p14:tracePt t="18539" x="6511925" y="4654550"/>
          <p14:tracePt t="18555" x="6524625" y="4676775"/>
          <p14:tracePt t="18572" x="6559550" y="4721225"/>
          <p14:tracePt t="18588" x="6591300" y="4740275"/>
          <p14:tracePt t="18604" x="6623050" y="4772025"/>
          <p14:tracePt t="18621" x="6689725" y="4816475"/>
          <p14:tracePt t="18638" x="6746875" y="4845050"/>
          <p14:tracePt t="18656" x="6791325" y="4883150"/>
          <p14:tracePt t="18672" x="6800850" y="4892675"/>
          <p14:tracePt t="18689" x="6813550" y="4902200"/>
          <p14:tracePt t="18706" x="6813550" y="4911725"/>
          <p14:tracePt t="18722" x="6813550" y="4918075"/>
          <p14:tracePt t="18763" x="6810375" y="4918075"/>
          <p14:tracePt t="18771" x="6804025" y="4918075"/>
          <p14:tracePt t="18788" x="6791325" y="4918075"/>
          <p14:tracePt t="18804" x="6737350" y="4899025"/>
          <p14:tracePt t="18821" x="6597650" y="4841875"/>
          <p14:tracePt t="18838" x="6505575" y="4794250"/>
          <p14:tracePt t="18855" x="6375400" y="4721225"/>
          <p14:tracePt t="18871" x="6305550" y="4673600"/>
          <p14:tracePt t="18888" x="6257925" y="4645025"/>
          <p14:tracePt t="18905" x="6191250" y="4600575"/>
          <p14:tracePt t="18921" x="6153150" y="4578350"/>
          <p14:tracePt t="18938" x="6115050" y="4568825"/>
          <p14:tracePt t="18955" x="6073775" y="4543425"/>
          <p14:tracePt t="18971" x="6042025" y="4530725"/>
          <p14:tracePt t="18988" x="6019800" y="4518025"/>
          <p14:tracePt t="19005" x="5975350" y="4502150"/>
          <p14:tracePt t="19021" x="5953125" y="4483100"/>
          <p14:tracePt t="19038" x="5921375" y="4470400"/>
          <p14:tracePt t="19055" x="5902325" y="4460875"/>
          <p14:tracePt t="19071" x="5892800" y="4454525"/>
          <p14:tracePt t="19088" x="5876925" y="4451350"/>
          <p14:tracePt t="19105" x="5861050" y="4429125"/>
          <p14:tracePt t="19121" x="5851525" y="4419600"/>
          <p14:tracePt t="19138" x="5845175" y="4410075"/>
          <p14:tracePt t="19155" x="5848350" y="4365625"/>
          <p14:tracePt t="19171" x="5864225" y="4289425"/>
          <p14:tracePt t="19188" x="5880100" y="4181475"/>
          <p14:tracePt t="19205" x="5880100" y="4010025"/>
          <p14:tracePt t="19221" x="5880100" y="3851275"/>
          <p14:tracePt t="19239" x="5880100" y="3711575"/>
          <p14:tracePt t="19255" x="5880100" y="3540125"/>
          <p14:tracePt t="19271" x="5899150" y="3409950"/>
          <p14:tracePt t="19288" x="5915025" y="3305175"/>
          <p14:tracePt t="19304" x="5915025" y="3219450"/>
          <p14:tracePt t="19321" x="5915025" y="3175000"/>
          <p14:tracePt t="19338" x="5915025" y="3152775"/>
          <p14:tracePt t="19354" x="5915025" y="3136900"/>
          <p14:tracePt t="19371" x="5915025" y="3121025"/>
          <p14:tracePt t="19405" x="5915025" y="3117850"/>
          <p14:tracePt t="19434" x="5921375" y="3117850"/>
          <p14:tracePt t="19441" x="5924550" y="3111500"/>
          <p14:tracePt t="19454" x="5934075" y="3108325"/>
          <p14:tracePt t="19471" x="5943600" y="3101975"/>
          <p14:tracePt t="19488" x="5972175" y="3095625"/>
          <p14:tracePt t="19505" x="6038850" y="3076575"/>
          <p14:tracePt t="19522" x="6102350" y="3057525"/>
          <p14:tracePt t="19538" x="6223000" y="3022600"/>
          <p14:tracePt t="19554" x="6426200" y="2959100"/>
          <p14:tracePt t="19571" x="6556375" y="2924175"/>
          <p14:tracePt t="19588" x="6667500" y="2882900"/>
          <p14:tracePt t="19591" x="6727825" y="2863850"/>
          <p14:tracePt t="19604" x="6829425" y="2832100"/>
          <p14:tracePt t="19621" x="6918325" y="2790825"/>
          <p14:tracePt t="19638" x="7004050" y="2759075"/>
          <p14:tracePt t="19655" x="7143750" y="2711450"/>
          <p14:tracePt t="19672" x="7210425" y="2682875"/>
          <p14:tracePt t="19688" x="7273925" y="2667000"/>
          <p14:tracePt t="19704" x="7388225" y="2638425"/>
          <p14:tracePt t="19721" x="7505700" y="2619375"/>
          <p14:tracePt t="19738" x="7610475" y="2619375"/>
          <p14:tracePt t="19755" x="7772400" y="2625725"/>
          <p14:tracePt t="19771" x="7889875" y="2641600"/>
          <p14:tracePt t="19789" x="8032750" y="2676525"/>
          <p14:tracePt t="19805" x="8201025" y="2727325"/>
          <p14:tracePt t="19822" x="8369300" y="2784475"/>
          <p14:tracePt t="19838" x="8512175" y="2847975"/>
          <p14:tracePt t="19855" x="8721725" y="2984500"/>
          <p14:tracePt t="19872" x="8858250" y="3076575"/>
          <p14:tracePt t="19888" x="8972550" y="3146425"/>
          <p14:tracePt t="19905" x="9105900" y="3225800"/>
          <p14:tracePt t="20446" x="9140825" y="4514850"/>
          <p14:tracePt t="20453" x="9115425" y="4527550"/>
          <p14:tracePt t="20460" x="9096375" y="4546600"/>
          <p14:tracePt t="20471" x="9083675" y="4559300"/>
          <p14:tracePt t="20488" x="9029700" y="4603750"/>
          <p14:tracePt t="20504" x="8991600" y="4638675"/>
          <p14:tracePt t="20538" x="8915400" y="4714875"/>
          <p14:tracePt t="20875" x="8902700" y="4733925"/>
          <p14:tracePt t="20882" x="8880475" y="4752975"/>
          <p14:tracePt t="20889" x="8842375" y="4778375"/>
          <p14:tracePt t="20905" x="8740775" y="4838700"/>
          <p14:tracePt t="20921" x="8550275" y="4902200"/>
          <p14:tracePt t="20937" x="8270875" y="4997450"/>
          <p14:tracePt t="20971" x="7912100" y="5165725"/>
          <p14:tracePt t="21009" x="7445375" y="5368925"/>
          <p14:tracePt t="21024" x="7299325" y="5422900"/>
          <p14:tracePt t="21039" x="7156450" y="5476875"/>
          <p14:tracePt t="21054" x="7045325" y="5511800"/>
          <p14:tracePt t="21071" x="6969125" y="5534025"/>
          <p14:tracePt t="21088" x="6886575" y="5562600"/>
          <p14:tracePt t="21105" x="6842125" y="5575300"/>
          <p14:tracePt t="21122" x="6794500" y="5588000"/>
          <p14:tracePt t="21138" x="6731000" y="5600700"/>
          <p14:tracePt t="21155" x="6689725" y="5600700"/>
          <p14:tracePt t="21171" x="6645275" y="5600700"/>
          <p14:tracePt t="21187" x="6588125" y="5591175"/>
          <p14:tracePt t="21204" x="6565900" y="5578475"/>
          <p14:tracePt t="21221" x="6534150" y="5565775"/>
          <p14:tracePt t="21237" x="6499225" y="5543550"/>
          <p14:tracePt t="21254" x="6464300" y="5495925"/>
          <p14:tracePt t="21273" x="6410325" y="5381625"/>
          <p14:tracePt t="21289" x="6388100" y="5292725"/>
          <p14:tracePt t="21305" x="6372225" y="5207000"/>
          <p14:tracePt t="21321" x="6356350" y="5124450"/>
          <p14:tracePt t="21337" x="6330950" y="4956175"/>
          <p14:tracePt t="21354" x="6330950" y="4851400"/>
          <p14:tracePt t="21371" x="6315075" y="4778375"/>
          <p14:tracePt t="21387" x="6299200" y="4613275"/>
          <p14:tracePt t="21404" x="6283325" y="4518025"/>
          <p14:tracePt t="21423" x="6238875" y="4400550"/>
          <p14:tracePt t="21438" x="6223000" y="4337050"/>
          <p14:tracePt t="21454" x="6210300" y="4264025"/>
          <p14:tracePt t="21471" x="6210300" y="4203700"/>
          <p14:tracePt t="21488" x="6210300" y="4124325"/>
          <p14:tracePt t="21504" x="6203950" y="4079875"/>
          <p14:tracePt t="21521" x="6184900" y="4041775"/>
          <p14:tracePt t="21538" x="6165850" y="3994150"/>
          <p14:tracePt t="21554" x="6153150" y="3956050"/>
          <p14:tracePt t="21572" x="6140450" y="3914775"/>
          <p14:tracePt t="21588" x="6140450" y="3883025"/>
          <p14:tracePt t="21604" x="6140450" y="3860800"/>
          <p14:tracePt t="21621" x="6140450" y="3822700"/>
          <p14:tracePt t="21637" x="6134100" y="3806825"/>
          <p14:tracePt t="21654" x="6124575" y="3784600"/>
          <p14:tracePt t="21671" x="6111875" y="3762375"/>
          <p14:tracePt t="21687" x="6108700" y="3746500"/>
          <p14:tracePt t="21704" x="6108700" y="3736975"/>
          <p14:tracePt t="21722" x="6108700" y="3717925"/>
          <p14:tracePt t="21738" x="6108700" y="3708400"/>
          <p14:tracePt t="21754" x="6108700" y="3698875"/>
          <p14:tracePt t="21771" x="6130925" y="3676650"/>
          <p14:tracePt t="21787" x="6140450" y="3667125"/>
          <p14:tracePt t="21804" x="6162675" y="3657600"/>
          <p14:tracePt t="21821" x="6223000" y="3616325"/>
          <p14:tracePt t="21837" x="6276975" y="3590925"/>
          <p14:tracePt t="21854" x="6353175" y="3575050"/>
          <p14:tracePt t="21872" x="6537325" y="3559175"/>
          <p14:tracePt t="21888" x="6664325" y="3559175"/>
          <p14:tracePt t="21904" x="6769100" y="3559175"/>
          <p14:tracePt t="21921" x="6886575" y="3559175"/>
          <p14:tracePt t="21938" x="6946900" y="3559175"/>
          <p14:tracePt t="21954" x="7007225" y="3559175"/>
          <p14:tracePt t="21972" x="7102475" y="3559175"/>
          <p14:tracePt t="21987" x="7143750" y="3559175"/>
          <p14:tracePt t="22004" x="7207250" y="3562350"/>
          <p14:tracePt t="22021" x="7315200" y="3584575"/>
          <p14:tracePt t="22038" x="7400925" y="3590925"/>
          <p14:tracePt t="22054" x="7473950" y="3606800"/>
          <p14:tracePt t="22071" x="7546975" y="3625850"/>
          <p14:tracePt t="22087" x="7569200" y="3638550"/>
          <p14:tracePt t="22104" x="7597775" y="3644900"/>
          <p14:tracePt t="22122" x="7661275" y="3663950"/>
          <p14:tracePt t="22138" x="7708900" y="3676650"/>
          <p14:tracePt t="22154" x="7762875" y="3695700"/>
          <p14:tracePt t="22171" x="7835900" y="3724275"/>
          <p14:tracePt t="22188" x="7883525" y="3756025"/>
          <p14:tracePt t="22204" x="7927975" y="3775075"/>
          <p14:tracePt t="22222" x="7966075" y="3806825"/>
          <p14:tracePt t="22238" x="7981950" y="3822700"/>
          <p14:tracePt t="22255" x="7991475" y="3832225"/>
          <p14:tracePt t="22271" x="8004175" y="3851275"/>
          <p14:tracePt t="22288" x="8016875" y="3873500"/>
          <p14:tracePt t="22304" x="8048625" y="3898900"/>
          <p14:tracePt t="22321" x="8083550" y="3943350"/>
          <p14:tracePt t="22337" x="8108950" y="3968750"/>
          <p14:tracePt t="22354" x="8121650" y="3997325"/>
          <p14:tracePt t="22371" x="8140700" y="4032250"/>
          <p14:tracePt t="22388" x="8140700" y="4064000"/>
          <p14:tracePt t="22404" x="8140700" y="4083050"/>
          <p14:tracePt t="22422" x="8156575" y="4127500"/>
          <p14:tracePt t="22437" x="8169275" y="4156075"/>
          <p14:tracePt t="22454" x="8181975" y="4187825"/>
          <p14:tracePt t="22470" x="8188325" y="4222750"/>
          <p14:tracePt t="22487" x="8188325" y="4251325"/>
          <p14:tracePt t="22504" x="8188325" y="4260850"/>
          <p14:tracePt t="22522" x="8188325" y="4273550"/>
          <p14:tracePt t="22538" x="8188325" y="4289425"/>
          <p14:tracePt t="22555" x="8188325" y="4298950"/>
          <p14:tracePt t="22572" x="8188325" y="4314825"/>
          <p14:tracePt t="22623" x="8188325" y="4321175"/>
          <p14:tracePt t="22714" x="8188325" y="4324350"/>
          <p14:tracePt t="22749" x="8185150" y="4324350"/>
          <p14:tracePt t="22756" x="8181975" y="4324350"/>
          <p14:tracePt t="22771" x="8172450" y="4324350"/>
          <p14:tracePt t="22788" x="8143875" y="4324350"/>
          <p14:tracePt t="22805" x="8121650" y="4324350"/>
          <p14:tracePt t="22821" x="8080375" y="4324350"/>
          <p14:tracePt t="22838" x="8061325" y="4324350"/>
          <p14:tracePt t="22855" x="8020050" y="4324350"/>
          <p14:tracePt t="22871" x="7997825" y="4324350"/>
          <p14:tracePt t="22887" x="7959725" y="4324350"/>
          <p14:tracePt t="22904" x="7918450" y="4324350"/>
          <p14:tracePt t="22921" x="7839075" y="4321175"/>
          <p14:tracePt t="22938" x="7785100" y="4321175"/>
          <p14:tracePt t="22956" x="7715250" y="4308475"/>
          <p14:tracePt t="22971" x="7654925" y="4302125"/>
          <p14:tracePt t="22988" x="7569200" y="4295775"/>
          <p14:tracePt t="23005" x="7473950" y="4289425"/>
          <p14:tracePt t="23021" x="7419975" y="4289425"/>
          <p14:tracePt t="23037" x="7375525" y="4289425"/>
          <p14:tracePt t="23055" x="7343775" y="4289425"/>
          <p14:tracePt t="23071" x="7321550" y="4289425"/>
          <p14:tracePt t="23088" x="7312025" y="4289425"/>
          <p14:tracePt t="23105" x="7296150" y="4289425"/>
          <p14:tracePt t="23121" x="7286625" y="4289425"/>
          <p14:tracePt t="23138" x="7264400" y="4289425"/>
          <p14:tracePt t="23141" x="7251700" y="4283075"/>
          <p14:tracePt t="26871" x="7200900" y="4286250"/>
          <p14:tracePt t="26878" x="7118350" y="4295775"/>
          <p14:tracePt t="26887" x="7038975" y="4305300"/>
          <p14:tracePt t="26904" x="6886575" y="4321175"/>
          <p14:tracePt t="26920" x="6654800" y="4349750"/>
          <p14:tracePt t="26937" x="6505575" y="4349750"/>
          <p14:tracePt t="26970" x="6273800" y="4349750"/>
          <p14:tracePt t="27005" x="6200775" y="4349750"/>
          <p14:tracePt t="27021" x="6165850" y="4349750"/>
          <p14:tracePt t="27037" x="6156325" y="4349750"/>
          <p14:tracePt t="27054" x="6146800" y="4349750"/>
          <p14:tracePt t="27070" x="6130925" y="4349750"/>
          <p14:tracePt t="27114" x="6130925" y="4346575"/>
          <p14:tracePt t="27121" x="6134100" y="4343400"/>
          <p14:tracePt t="27138" x="6143625" y="4333875"/>
          <p14:tracePt t="27154" x="6153150" y="4324350"/>
          <p14:tracePt t="27171" x="6169025" y="4308475"/>
          <p14:tracePt t="27187" x="6184900" y="4298950"/>
          <p14:tracePt t="27204" x="6184900" y="4289425"/>
          <p14:tracePt t="27220" x="6184900" y="4273550"/>
          <p14:tracePt t="27237" x="6184900" y="4257675"/>
          <p14:tracePt t="27255" x="6184900" y="4248150"/>
          <p14:tracePt t="27270" x="6184900" y="4235450"/>
          <p14:tracePt t="27287" x="6184900" y="4222750"/>
          <p14:tracePt t="27304" x="6184900" y="4203700"/>
          <p14:tracePt t="27320" x="6172200" y="4187825"/>
          <p14:tracePt t="27337" x="6165850" y="4178300"/>
          <p14:tracePt t="27354" x="6162675" y="4162425"/>
          <p14:tracePt t="27370" x="6162675" y="4152900"/>
          <p14:tracePt t="27441" x="6162675" y="4156075"/>
          <p14:tracePt t="27448" x="6162675" y="4159250"/>
          <p14:tracePt t="27455" x="6162675" y="4168775"/>
          <p14:tracePt t="27470" x="6162675" y="4178300"/>
          <p14:tracePt t="27487" x="6162675" y="4194175"/>
          <p14:tracePt t="27504" x="6162675" y="4222750"/>
          <p14:tracePt t="27520" x="6162675" y="4286250"/>
          <p14:tracePt t="27537" x="6172200" y="4340225"/>
          <p14:tracePt t="27553" x="6191250" y="4394200"/>
          <p14:tracePt t="27571" x="6210300" y="4460875"/>
          <p14:tracePt t="27587" x="6216650" y="4492625"/>
          <p14:tracePt t="27604" x="6216650" y="4511675"/>
          <p14:tracePt t="27620" x="6216650" y="4521200"/>
          <p14:tracePt t="27638" x="6216650" y="4537075"/>
          <p14:tracePt t="27655" x="6216650" y="4552950"/>
          <p14:tracePt t="27671" x="6216650" y="4562475"/>
          <p14:tracePt t="27688" x="6216650" y="4572000"/>
          <p14:tracePt t="28098" x="6223000" y="4568825"/>
          <p14:tracePt t="28105" x="6226175" y="4565650"/>
          <p14:tracePt t="28120" x="6232525" y="4556125"/>
          <p14:tracePt t="28137" x="6232525" y="4546600"/>
          <p14:tracePt t="28154" x="6242050" y="4530725"/>
          <p14:tracePt t="28170" x="6254750" y="4514850"/>
          <p14:tracePt t="28204" x="6267450" y="4489450"/>
          <p14:tracePt t="28237" x="6267450" y="4464050"/>
          <p14:tracePt t="34544" x="6235700" y="4337050"/>
          <p14:tracePt t="34550" x="6156325" y="4121150"/>
          <p14:tracePt t="34558" x="6092825" y="3930650"/>
          <p14:tracePt t="34570" x="5965825" y="3597275"/>
          <p14:tracePt t="34586" x="5438775" y="2492375"/>
          <p14:tracePt t="34604" x="5060950" y="1765300"/>
          <p14:tracePt t="34638" x="3994150" y="349250"/>
          <p14:tracePt t="34672" x="3422650" y="0"/>
          <p14:tracePt t="34689" x="3314700" y="0"/>
          <p14:tracePt t="34705" x="3232150" y="0"/>
          <p14:tracePt t="34720" x="3190875" y="0"/>
          <p14:tracePt t="34736" x="3168650" y="0"/>
          <p14:tracePt t="34752" x="3159125" y="0"/>
          <p14:tracePt t="34769" x="3143250" y="0"/>
          <p14:tracePt t="34787" x="3127375" y="0"/>
          <p14:tracePt t="34802" x="3117850" y="0"/>
          <p14:tracePt t="34820" x="3108325" y="0"/>
          <p14:tracePt t="34837" x="3076575" y="9525"/>
          <p14:tracePt t="34853" x="3051175" y="22225"/>
          <p14:tracePt t="34869" x="3019425" y="41275"/>
          <p14:tracePt t="34886" x="2990850" y="57150"/>
          <p14:tracePt t="34903" x="2978150" y="66675"/>
          <p14:tracePt t="34920" x="2965450" y="76200"/>
          <p14:tracePt t="34936" x="2949575" y="117475"/>
          <p14:tracePt t="34953" x="2933700" y="190500"/>
          <p14:tracePt t="34970" x="2933700" y="307975"/>
          <p14:tracePt t="34986" x="2940050" y="501650"/>
          <p14:tracePt t="35003" x="2949575" y="631825"/>
          <p14:tracePt t="35020" x="2965450" y="727075"/>
          <p14:tracePt t="35036" x="2965450" y="825500"/>
          <p14:tracePt t="35053" x="2965450" y="860425"/>
          <p14:tracePt t="35070" x="2965450" y="889000"/>
          <p14:tracePt t="35087" x="2962275" y="917575"/>
          <p14:tracePt t="35103" x="2952750" y="939800"/>
          <p14:tracePt t="35121" x="2933700" y="952500"/>
          <p14:tracePt t="35136" x="2917825" y="965200"/>
          <p14:tracePt t="35153" x="2879725" y="977900"/>
          <p14:tracePt t="35171" x="2762250" y="971550"/>
          <p14:tracePt t="35186" x="2641600" y="946150"/>
          <p14:tracePt t="35203" x="2520950" y="892175"/>
          <p14:tracePt t="35221" x="2409825" y="841375"/>
          <p14:tracePt t="35585" x="2422525" y="841375"/>
          <p14:tracePt t="35592" x="2441575" y="841375"/>
          <p14:tracePt t="35602" x="2466975" y="841375"/>
          <p14:tracePt t="35620" x="2546350" y="841375"/>
          <p14:tracePt t="35636" x="2606675" y="841375"/>
          <p14:tracePt t="35653" x="2667000" y="844550"/>
          <p14:tracePt t="35686" x="2771775" y="844550"/>
          <p14:tracePt t="35720" x="2863850" y="844550"/>
          <p14:tracePt t="35736" x="2933700" y="844550"/>
          <p14:tracePt t="35753" x="3025775" y="844550"/>
          <p14:tracePt t="35770" x="3155950" y="844550"/>
          <p14:tracePt t="35786" x="3206750" y="844550"/>
          <p14:tracePt t="35803" x="3267075" y="844550"/>
          <p14:tracePt t="35820" x="3359150" y="844550"/>
          <p14:tracePt t="35836" x="3409950" y="844550"/>
          <p14:tracePt t="35854" x="3482975" y="835025"/>
          <p14:tracePt t="35856" x="3530600" y="825500"/>
          <p14:tracePt t="35870" x="3670300" y="809625"/>
          <p14:tracePt t="35886" x="3832225" y="800100"/>
          <p14:tracePt t="35903" x="4003675" y="800100"/>
          <p14:tracePt t="35920" x="4232275" y="800100"/>
          <p14:tracePt t="35936" x="4324350" y="800100"/>
          <p14:tracePt t="35953" x="4397375" y="800100"/>
          <p14:tracePt t="35970" x="4514850" y="790575"/>
          <p14:tracePt t="35986" x="4610100" y="784225"/>
          <p14:tracePt t="36003" x="4695825" y="758825"/>
          <p14:tracePt t="36019" x="4870450" y="752475"/>
          <p14:tracePt t="36037" x="5006975" y="752475"/>
          <p14:tracePt t="36053" x="5133975" y="752475"/>
          <p14:tracePt t="36070" x="5295900" y="752475"/>
          <p14:tracePt t="36086" x="5410200" y="752475"/>
          <p14:tracePt t="36103" x="5505450" y="752475"/>
          <p14:tracePt t="36119" x="5613400" y="752475"/>
          <p14:tracePt t="36136" x="5692775" y="742950"/>
          <p14:tracePt t="36153" x="5775325" y="736600"/>
          <p14:tracePt t="36169" x="5895975" y="730250"/>
          <p14:tracePt t="36186" x="5946775" y="730250"/>
          <p14:tracePt t="36203" x="5984875" y="730250"/>
          <p14:tracePt t="36219" x="6038850" y="730250"/>
          <p14:tracePt t="36236" x="6073775" y="730250"/>
          <p14:tracePt t="36253" x="6118225" y="730250"/>
          <p14:tracePt t="36269" x="6191250" y="730250"/>
          <p14:tracePt t="36286" x="6226175" y="730250"/>
          <p14:tracePt t="36303" x="6270625" y="739775"/>
          <p14:tracePt t="36319" x="6321425" y="749300"/>
          <p14:tracePt t="36336" x="6343650" y="768350"/>
          <p14:tracePt t="36353" x="6359525" y="774700"/>
          <p14:tracePt t="36355" x="6372225" y="774700"/>
          <p14:tracePt t="36369" x="6388100" y="784225"/>
          <p14:tracePt t="36386" x="6403975" y="790575"/>
          <p14:tracePt t="36403" x="6423025" y="793750"/>
          <p14:tracePt t="36419" x="6457950" y="806450"/>
          <p14:tracePt t="36436" x="6480175" y="812800"/>
          <p14:tracePt t="36455" x="6496050" y="815975"/>
          <p14:tracePt t="36470" x="6505575" y="815975"/>
          <p14:tracePt t="36486" x="6515100" y="815975"/>
          <p14:tracePt t="36503" x="6530975" y="815975"/>
          <p14:tracePt t="36519" x="6540500" y="815975"/>
          <p14:tracePt t="36553" x="6546850" y="815975"/>
          <p14:tracePt t="36642" x="6546850" y="822325"/>
          <p14:tracePt t="36670" x="6546850" y="825500"/>
          <p14:tracePt t="36698" x="6546850" y="831850"/>
          <p14:tracePt t="36727" x="6546850" y="838200"/>
          <p14:tracePt t="36740" x="6546850" y="841375"/>
          <p14:tracePt t="36754" x="6543675" y="847725"/>
          <p14:tracePt t="36769" x="6534150" y="860425"/>
          <p14:tracePt t="36786" x="6505575" y="873125"/>
          <p14:tracePt t="36804" x="6413500" y="895350"/>
          <p14:tracePt t="36820" x="6248400" y="939800"/>
          <p14:tracePt t="36837" x="6010275" y="958850"/>
          <p14:tracePt t="36854" x="5318125" y="996950"/>
          <p14:tracePt t="36871" x="4752975" y="1009650"/>
          <p14:tracePt t="36888" x="4162425" y="1041400"/>
          <p14:tracePt t="36904" x="3429000" y="1136650"/>
          <p14:tracePt t="36921" x="3086100" y="1158875"/>
          <p14:tracePt t="36937" x="2800350" y="1196975"/>
          <p14:tracePt t="36954" x="2514600" y="1225550"/>
          <p14:tracePt t="36970" x="2362200" y="1244600"/>
          <p14:tracePt t="36987" x="2266950" y="1260475"/>
          <p14:tracePt t="37003" x="2165350" y="1282700"/>
          <p14:tracePt t="37019" x="2120900" y="1295400"/>
          <p14:tracePt t="37036" x="2076450" y="1308100"/>
          <p14:tracePt t="37053" x="2019300" y="1320800"/>
          <p14:tracePt t="37070" x="1997075" y="1320800"/>
          <p14:tracePt t="37086" x="1974850" y="1320800"/>
          <p14:tracePt t="37103" x="1949450" y="1320800"/>
          <p14:tracePt t="37119" x="1939925" y="1320800"/>
          <p14:tracePt t="37136" x="1927225" y="1320800"/>
          <p14:tracePt t="37153" x="1908175" y="1320800"/>
          <p14:tracePt t="37169" x="1908175" y="1314450"/>
          <p14:tracePt t="37186" x="1911350" y="1304925"/>
          <p14:tracePt t="37203" x="1933575" y="1270000"/>
          <p14:tracePt t="37219" x="1943100" y="1254125"/>
          <p14:tracePt t="37236" x="1952625" y="1244600"/>
          <p14:tracePt t="37253" x="1971675" y="1222375"/>
          <p14:tracePt t="37269" x="1984375" y="1212850"/>
          <p14:tracePt t="37286" x="1993900" y="1203325"/>
          <p14:tracePt t="37303" x="2006600" y="1187450"/>
          <p14:tracePt t="37320" x="2022475" y="1171575"/>
          <p14:tracePt t="37336" x="2032000" y="1162050"/>
          <p14:tracePt t="37353" x="2047875" y="1158875"/>
          <p14:tracePt t="37370" x="2057400" y="1152525"/>
          <p14:tracePt t="37386" x="2063750" y="1152525"/>
          <p14:tracePt t="37403" x="2082800" y="1143000"/>
          <p14:tracePt t="37419" x="2092325" y="1139825"/>
          <p14:tracePt t="37436" x="2108200" y="1127125"/>
          <p14:tracePt t="37452" x="2181225" y="1101725"/>
          <p14:tracePt t="37469" x="2235200" y="1101725"/>
          <p14:tracePt t="37486" x="2279650" y="1101725"/>
          <p14:tracePt t="37503" x="2327275" y="1101725"/>
          <p14:tracePt t="37520" x="2346325" y="1101725"/>
          <p14:tracePt t="37537" x="2378075" y="1101725"/>
          <p14:tracePt t="37553" x="2425700" y="1095375"/>
          <p14:tracePt t="37569" x="2486025" y="1095375"/>
          <p14:tracePt t="37586" x="2552700" y="1095375"/>
          <p14:tracePt t="37602" x="2647950" y="1095375"/>
          <p14:tracePt t="37619" x="2686050" y="1095375"/>
          <p14:tracePt t="37636" x="2720975" y="1095375"/>
          <p14:tracePt t="37653" x="2743200" y="1095375"/>
          <p14:tracePt t="37670" x="2755900" y="1095375"/>
          <p14:tracePt t="37686" x="2768600" y="1095375"/>
          <p14:tracePt t="37703" x="2794000" y="1095375"/>
          <p14:tracePt t="37720" x="2822575" y="1095375"/>
          <p14:tracePt t="37736" x="2844800" y="1095375"/>
          <p14:tracePt t="37753" x="2879725" y="1095375"/>
          <p14:tracePt t="37770" x="2889250" y="1095375"/>
          <p14:tracePt t="37787" x="2898775" y="1095375"/>
          <p14:tracePt t="37860" x="2901950" y="1095375"/>
          <p14:tracePt t="37866" x="2908300" y="1095375"/>
          <p14:tracePt t="37874" x="2917825" y="1095375"/>
          <p14:tracePt t="37938" x="2924175" y="1095375"/>
          <p14:tracePt t="37945" x="2927350" y="1098550"/>
          <p14:tracePt t="37953" x="2927350" y="1101725"/>
          <p14:tracePt t="38373" x="2949575" y="1098550"/>
          <p14:tracePt t="38380" x="2978150" y="1092200"/>
          <p14:tracePt t="38387" x="3016250" y="1085850"/>
          <p14:tracePt t="38403" x="3114675" y="1054100"/>
          <p14:tracePt t="38419" x="3257550" y="1009650"/>
          <p14:tracePt t="38436" x="3454400" y="981075"/>
          <p14:tracePt t="38469" x="3743325" y="981075"/>
          <p14:tracePt t="38503" x="4111625" y="1016000"/>
          <p14:tracePt t="38519" x="4298950" y="1050925"/>
          <p14:tracePt t="38536" x="4676775" y="1101725"/>
          <p14:tracePt t="38553" x="5013325" y="1162050"/>
          <p14:tracePt t="38571" x="5302250" y="1216025"/>
          <p14:tracePt t="38587" x="5626100" y="1273175"/>
          <p14:tracePt t="38603" x="5800725" y="1298575"/>
          <p14:tracePt t="38620" x="5895975" y="1323975"/>
          <p14:tracePt t="38636" x="6010275" y="1346200"/>
          <p14:tracePt t="38653" x="6070600" y="1346200"/>
          <p14:tracePt t="38669" x="6140450" y="1352550"/>
          <p14:tracePt t="38686" x="6226175" y="1352550"/>
          <p14:tracePt t="38702" x="6280150" y="1365250"/>
          <p14:tracePt t="38719" x="6315075" y="1365250"/>
          <p14:tracePt t="38736" x="6356350" y="1371600"/>
          <p14:tracePt t="38753" x="6372225" y="1371600"/>
          <p14:tracePt t="38769" x="6388100" y="1371600"/>
          <p14:tracePt t="38786" x="6410325" y="1371600"/>
          <p14:tracePt t="38803" x="6419850" y="1365250"/>
          <p14:tracePt t="38819" x="6442075" y="1358900"/>
          <p14:tracePt t="38836" x="6467475" y="1349375"/>
          <p14:tracePt t="38852" x="6477000" y="1343025"/>
          <p14:tracePt t="38869" x="6492875" y="1327150"/>
          <p14:tracePt t="38873" x="6505575" y="1320800"/>
          <p14:tracePt t="38886" x="6521450" y="1311275"/>
          <p14:tracePt t="38903" x="6553200" y="1298575"/>
          <p14:tracePt t="38919" x="6569075" y="1289050"/>
          <p14:tracePt t="38936" x="6610350" y="1263650"/>
          <p14:tracePt t="38952" x="6632575" y="1263650"/>
          <p14:tracePt t="38969" x="6654800" y="1263650"/>
          <p14:tracePt t="38986" x="6673850" y="1263650"/>
          <p14:tracePt t="39003" x="6683375" y="1263650"/>
          <p14:tracePt t="39087" x="6677025" y="1263650"/>
          <p14:tracePt t="39095" x="6673850" y="1263650"/>
          <p14:tracePt t="39107" x="6667500" y="1263650"/>
          <p14:tracePt t="39120" x="6638925" y="1254125"/>
          <p14:tracePt t="39136" x="6559550" y="1235075"/>
          <p14:tracePt t="39153" x="6473825" y="1219200"/>
          <p14:tracePt t="39170" x="6400800" y="1203325"/>
          <p14:tracePt t="39186" x="6299200" y="1181100"/>
          <p14:tracePt t="39202" x="6261100" y="1174750"/>
          <p14:tracePt t="39219" x="6226175" y="1174750"/>
          <p14:tracePt t="39236" x="6191250" y="1174750"/>
          <p14:tracePt t="39253" x="6162675" y="1174750"/>
          <p14:tracePt t="39269" x="6140450" y="1174750"/>
          <p14:tracePt t="39286" x="6108700" y="1174750"/>
          <p14:tracePt t="39303" x="6092825" y="1174750"/>
          <p14:tracePt t="39319" x="6064250" y="1174750"/>
          <p14:tracePt t="39335" x="6029325" y="1174750"/>
          <p14:tracePt t="39352" x="6000750" y="1174750"/>
          <p14:tracePt t="39369" x="5978525" y="1174750"/>
          <p14:tracePt t="39371" x="5969000" y="1174750"/>
          <p14:tracePt t="39385" x="5937250" y="1174750"/>
          <p14:tracePt t="39403" x="5915025" y="1174750"/>
          <p14:tracePt t="39421" x="5889625" y="1174750"/>
          <p14:tracePt t="39436" x="5880100" y="1174750"/>
          <p14:tracePt t="39452" x="5867400" y="1174750"/>
          <p14:tracePt t="39469" x="5857875" y="1174750"/>
          <p14:tracePt t="39485" x="5838825" y="1177925"/>
          <p14:tracePt t="39502" x="5832475" y="1177925"/>
          <p14:tracePt t="39728" x="5835650" y="1177925"/>
          <p14:tracePt t="39735" x="5838825" y="1177925"/>
          <p14:tracePt t="39742" x="5845175" y="1177925"/>
          <p14:tracePt t="39752" x="5851525" y="1177925"/>
          <p14:tracePt t="39770" x="5883275" y="1177925"/>
          <p14:tracePt t="39786" x="5905500" y="1177925"/>
          <p14:tracePt t="39803" x="5934075" y="1177925"/>
          <p14:tracePt t="39820" x="5988050" y="1177925"/>
          <p14:tracePt t="39836" x="6010275" y="1177925"/>
          <p14:tracePt t="39853" x="6038850" y="1177925"/>
          <p14:tracePt t="39870" x="6061075" y="1177925"/>
          <p14:tracePt t="39886" x="6070600" y="1177925"/>
          <p14:tracePt t="39903" x="6080125" y="1177925"/>
          <p14:tracePt t="39920" x="6099175" y="1177925"/>
          <p14:tracePt t="39936" x="6108700" y="1177925"/>
          <p14:tracePt t="39953" x="6118225" y="1177925"/>
          <p14:tracePt t="39970" x="6140450" y="1177925"/>
          <p14:tracePt t="39986" x="6149975" y="1177925"/>
          <p14:tracePt t="40003" x="6159500" y="1177925"/>
          <p14:tracePt t="40020" x="6175375" y="1177925"/>
          <p14:tracePt t="40035" x="6200775" y="1177925"/>
          <p14:tracePt t="40053" x="6216650" y="1177925"/>
          <p14:tracePt t="40070" x="6257925" y="1177925"/>
          <p14:tracePt t="40086" x="6292850" y="1177925"/>
          <p14:tracePt t="40103" x="6330950" y="1177925"/>
          <p14:tracePt t="40119" x="6378575" y="1184275"/>
          <p14:tracePt t="40135" x="6400800" y="1184275"/>
          <p14:tracePt t="40153" x="6429375" y="1184275"/>
          <p14:tracePt t="40170" x="6445250" y="1187450"/>
          <p14:tracePt t="40185" x="6454775" y="1196975"/>
          <p14:tracePt t="40203" x="6457950" y="1196975"/>
          <p14:tracePt t="40642" x="6477000" y="1203325"/>
          <p14:tracePt t="40655" x="6540500" y="1219200"/>
          <p14:tracePt t="40669" x="6597650" y="1219200"/>
          <p14:tracePt t="40685" x="6657975" y="1219200"/>
          <p14:tracePt t="40702" x="6702425" y="1219200"/>
          <p14:tracePt t="40736" x="6835775" y="1193800"/>
          <p14:tracePt t="40769" x="6937375" y="1181100"/>
          <p14:tracePt t="40786" x="6965950" y="1181100"/>
          <p14:tracePt t="40802" x="6994525" y="1181100"/>
          <p14:tracePt t="40819" x="7010400" y="1181100"/>
          <p14:tracePt t="40835" x="7019925" y="1181100"/>
          <p14:tracePt t="40854" x="7038975" y="1181100"/>
          <p14:tracePt t="40940" x="7045325" y="1181100"/>
          <p14:tracePt t="40947" x="7048500" y="1181100"/>
          <p14:tracePt t="40954" x="7054850" y="1181100"/>
          <p14:tracePt t="40969" x="7058025" y="1181100"/>
          <p14:tracePt t="40990" x="7064375" y="1181100"/>
          <p14:tracePt t="41012" x="7070725" y="1181100"/>
          <p14:tracePt t="41041" x="7080250" y="1181100"/>
          <p14:tracePt t="41054" x="7083425" y="1181100"/>
          <p14:tracePt t="41069" x="7089775" y="1181100"/>
          <p14:tracePt t="41076" x="7092950" y="1181100"/>
          <p14:tracePt t="41089" x="7099300" y="1177925"/>
          <p14:tracePt t="41103" x="7108825" y="1171575"/>
          <p14:tracePt t="41119" x="7118350" y="1171575"/>
          <p14:tracePt t="41136" x="7134225" y="1171575"/>
          <p14:tracePt t="41153" x="7143750" y="1171575"/>
          <p14:tracePt t="41169" x="7153275" y="1162050"/>
          <p14:tracePt t="41186" x="7162800" y="1162050"/>
          <p14:tracePt t="41203" x="7181850" y="1162050"/>
          <p14:tracePt t="41220" x="7191375" y="1162050"/>
          <p14:tracePt t="41236" x="7204075" y="1162050"/>
          <p14:tracePt t="41252" x="7213600" y="1162050"/>
          <p14:tracePt t="41286" x="7216775" y="1162050"/>
          <p14:tracePt t="41660" x="7216775" y="1152525"/>
          <p14:tracePt t="41918" x="7216775" y="1146175"/>
          <p14:tracePt t="41995" x="7216775" y="1143000"/>
          <p14:tracePt t="42010" x="7216775" y="1136650"/>
          <p14:tracePt t="42019" x="7216775" y="1133475"/>
          <p14:tracePt t="42045" x="7216775" y="1127125"/>
          <p14:tracePt t="42117" x="7216775" y="1123950"/>
          <p14:tracePt t="42239" x="7216775" y="1117600"/>
          <p14:tracePt t="42260" x="7216775" y="1108075"/>
          <p14:tracePt t="42366" x="7216775" y="1101725"/>
          <p14:tracePt t="42396" x="7210425" y="1101725"/>
          <p14:tracePt t="42433" x="7207250" y="1101725"/>
          <p14:tracePt t="42439" x="7200900" y="1101725"/>
          <p14:tracePt t="42452" x="7191375" y="1101725"/>
          <p14:tracePt t="42470" x="7181850" y="1098550"/>
          <p14:tracePt t="42487" x="7162800" y="1098550"/>
          <p14:tracePt t="42502" x="7150100" y="1098550"/>
          <p14:tracePt t="42519" x="7140575" y="1098550"/>
          <p14:tracePt t="42536" x="7121525" y="1098550"/>
          <p14:tracePt t="42552" x="7112000" y="1098550"/>
          <p14:tracePt t="42569" x="7102475" y="1098550"/>
          <p14:tracePt t="42586" x="7083425" y="1098550"/>
          <p14:tracePt t="42603" x="7061200" y="1098550"/>
          <p14:tracePt t="42619" x="7045325" y="1098550"/>
          <p14:tracePt t="42636" x="7013575" y="1098550"/>
          <p14:tracePt t="42652" x="6997700" y="1092200"/>
          <p14:tracePt t="42668" x="6981825" y="1089025"/>
          <p14:tracePt t="42685" x="6965950" y="1082675"/>
          <p14:tracePt t="42702" x="6953250" y="1082675"/>
          <p14:tracePt t="42719" x="6943725" y="1082675"/>
          <p14:tracePt t="42736" x="6931025" y="1082675"/>
          <p14:tracePt t="42752" x="6927850" y="1082675"/>
          <p14:tracePt t="42859" x="6918325" y="1082675"/>
          <p14:tracePt t="42866" x="6911975" y="1082675"/>
          <p14:tracePt t="42874" x="6908800" y="1082675"/>
          <p14:tracePt t="42886" x="6896100" y="1076325"/>
          <p14:tracePt t="42902" x="6886575" y="1073150"/>
          <p14:tracePt t="42919" x="6877050" y="1073150"/>
          <p14:tracePt t="42936" x="6858000" y="1073150"/>
          <p14:tracePt t="42952" x="6848475" y="1073150"/>
          <p14:tracePt t="42969" x="6842125" y="1073150"/>
          <p14:tracePt t="42985" x="6838950" y="1073150"/>
          <p14:tracePt t="43002" x="6829425" y="1073150"/>
          <p14:tracePt t="43019" x="6813550" y="1073150"/>
          <p14:tracePt t="43036" x="6797675" y="1073150"/>
          <p14:tracePt t="43052" x="6778625" y="1073150"/>
          <p14:tracePt t="43069" x="6753225" y="1073150"/>
          <p14:tracePt t="43086" x="6740525" y="1073150"/>
          <p14:tracePt t="43102" x="6731000" y="1073150"/>
          <p14:tracePt t="43119" x="6715125" y="1073150"/>
          <p14:tracePt t="43136" x="6708775" y="1073150"/>
          <p14:tracePt t="43152" x="6705600" y="1073150"/>
          <p14:tracePt t="43236" x="6711950" y="1073150"/>
          <p14:tracePt t="43243" x="6721475" y="1073150"/>
          <p14:tracePt t="43252" x="6727825" y="1073150"/>
          <p14:tracePt t="43269" x="6746875" y="1073150"/>
          <p14:tracePt t="43286" x="6775450" y="1079500"/>
          <p14:tracePt t="43303" x="6791325" y="1079500"/>
          <p14:tracePt t="43319" x="6804025" y="1079500"/>
          <p14:tracePt t="43335" x="6867525" y="1079500"/>
          <p14:tracePt t="43352" x="6937375" y="1079500"/>
          <p14:tracePt t="43369" x="7032625" y="1066800"/>
          <p14:tracePt t="43385" x="7178675" y="1035050"/>
          <p14:tracePt t="43402" x="7273925" y="1025525"/>
          <p14:tracePt t="43419" x="7337425" y="1012825"/>
          <p14:tracePt t="43436" x="7413625" y="993775"/>
          <p14:tracePt t="43452" x="7442200" y="974725"/>
          <p14:tracePt t="43469" x="7467600" y="955675"/>
          <p14:tracePt t="43485" x="7486650" y="939800"/>
          <p14:tracePt t="43502" x="7496175" y="930275"/>
          <p14:tracePt t="43519" x="7502525" y="930275"/>
          <p14:tracePt t="43785" x="7499350" y="930275"/>
          <p14:tracePt t="43792" x="7489825" y="930275"/>
          <p14:tracePt t="43802" x="7480300" y="930275"/>
          <p14:tracePt t="43819" x="7435850" y="933450"/>
          <p14:tracePt t="43836" x="7372350" y="939800"/>
          <p14:tracePt t="43852" x="7350125" y="946150"/>
          <p14:tracePt t="43869" x="7318375" y="952500"/>
          <p14:tracePt t="43886" x="7299325" y="958850"/>
          <p14:tracePt t="43903" x="7283450" y="958850"/>
          <p14:tracePt t="43920" x="7267575" y="958850"/>
          <p14:tracePt t="43936" x="7258050" y="962025"/>
          <p14:tracePt t="43952" x="7248525" y="962025"/>
          <p14:tracePt t="43956" x="7245350" y="962025"/>
          <p14:tracePt t="43970" x="7229475" y="962025"/>
          <p14:tracePt t="43985" x="7219950" y="962025"/>
          <p14:tracePt t="44002" x="7210425" y="962025"/>
          <p14:tracePt t="44019" x="7200900" y="962025"/>
          <p14:tracePt t="44064" x="7194550" y="962025"/>
          <p14:tracePt t="50276" x="7197725" y="977900"/>
          <p14:tracePt t="50283" x="7204075" y="990600"/>
          <p14:tracePt t="50289" x="7210425" y="1003300"/>
          <p14:tracePt t="50302" x="7210425" y="1025525"/>
          <p14:tracePt t="50318" x="7210425" y="1035050"/>
          <p14:tracePt t="50334" x="7210425" y="1044575"/>
          <p14:tracePt t="50369" x="7210425" y="1076325"/>
          <p14:tracePt t="50403" x="7210425" y="1079500"/>
          <p14:tracePt t="50419" x="7200900" y="1079500"/>
          <p14:tracePt t="50435" x="7191375" y="1079500"/>
          <p14:tracePt t="50452" x="7165975" y="1057275"/>
          <p14:tracePt t="50468" x="7134225" y="1031875"/>
          <p14:tracePt t="50484" x="7108825" y="1012825"/>
          <p14:tracePt t="50502" x="7067550" y="990600"/>
          <p14:tracePt t="50518" x="7042150" y="977900"/>
          <p14:tracePt t="50535" x="7013575" y="965200"/>
          <p14:tracePt t="50553" x="6991350" y="949325"/>
          <p14:tracePt t="50568" x="6969125" y="942975"/>
          <p14:tracePt t="50585" x="6946900" y="942975"/>
          <p14:tracePt t="50602" x="6921500" y="942975"/>
          <p14:tracePt t="50618" x="6899275" y="942975"/>
          <p14:tracePt t="50634" x="6889750" y="952500"/>
          <p14:tracePt t="50652" x="6870700" y="965200"/>
          <p14:tracePt t="50668" x="6848475" y="977900"/>
          <p14:tracePt t="50685" x="6823075" y="1006475"/>
          <p14:tracePt t="50702" x="6807200" y="1035050"/>
          <p14:tracePt t="50718" x="6791325" y="1044575"/>
          <p14:tracePt t="50734" x="6781800" y="1060450"/>
          <p14:tracePt t="50752" x="6765925" y="1076325"/>
          <p14:tracePt t="50768" x="6756400" y="1085850"/>
          <p14:tracePt t="50784" x="6756400" y="1095375"/>
          <p14:tracePt t="50846" x="6759575" y="1095375"/>
          <p14:tracePt t="50857" x="6762750" y="1092200"/>
          <p14:tracePt t="50868" x="6772275" y="1082675"/>
          <p14:tracePt t="50885" x="6788150" y="1066800"/>
          <p14:tracePt t="50901" x="6832600" y="1038225"/>
          <p14:tracePt t="50918" x="6848475" y="1025525"/>
          <p14:tracePt t="50935" x="6864350" y="1016000"/>
          <p14:tracePt t="50951" x="6886575" y="993775"/>
          <p14:tracePt t="50968" x="6896100" y="984250"/>
          <p14:tracePt t="50984" x="6905625" y="974725"/>
          <p14:tracePt t="51001" x="6924675" y="971550"/>
          <p14:tracePt t="51035" x="6931025" y="971550"/>
          <p14:tracePt t="51052" x="6943725" y="971550"/>
          <p14:tracePt t="51069" x="6950075" y="971550"/>
          <p14:tracePt t="51085" x="6965950" y="971550"/>
          <p14:tracePt t="51101" x="6978650" y="971550"/>
          <p14:tracePt t="51118" x="6988175" y="977900"/>
          <p14:tracePt t="51135" x="7000875" y="987425"/>
          <p14:tracePt t="51152" x="7026275" y="1009650"/>
          <p14:tracePt t="51168" x="7058025" y="1019175"/>
          <p14:tracePt t="51184" x="7096125" y="1031875"/>
          <p14:tracePt t="51201" x="7159625" y="1050925"/>
          <p14:tracePt t="51218" x="7197725" y="1069975"/>
          <p14:tracePt t="51235" x="7226300" y="1069975"/>
          <p14:tracePt t="51252" x="7273925" y="1069975"/>
          <p14:tracePt t="51269" x="7296150" y="1069975"/>
          <p14:tracePt t="51285" x="7324725" y="1069975"/>
          <p14:tracePt t="51302" x="7346950" y="1069975"/>
          <p14:tracePt t="51318" x="7375525" y="1069975"/>
          <p14:tracePt t="51334" x="7397750" y="1069975"/>
          <p14:tracePt t="51352" x="7435850" y="1069975"/>
          <p14:tracePt t="51368" x="7448550" y="1069975"/>
          <p14:tracePt t="52415" x="7350125" y="1057275"/>
          <p14:tracePt t="52423" x="7204075" y="1025525"/>
          <p14:tracePt t="52435" x="6813550" y="987425"/>
          <p14:tracePt t="52453" x="6296025" y="1000125"/>
          <p14:tracePt t="52469" x="5737225" y="1069975"/>
          <p14:tracePt t="52492" x="4711700" y="1279525"/>
          <p14:tracePt t="52513" x="4083050" y="1450975"/>
          <p14:tracePt t="52536" x="3622675" y="1609725"/>
          <p14:tracePt t="52570" x="3165475" y="1749425"/>
          <p14:tracePt t="52586" x="3013075" y="1797050"/>
          <p14:tracePt t="52602" x="2905125" y="1819275"/>
          <p14:tracePt t="52618" x="2806700" y="1844675"/>
          <p14:tracePt t="52634" x="2682875" y="1876425"/>
          <p14:tracePt t="52651" x="2644775" y="1889125"/>
          <p14:tracePt t="52668" x="2613025" y="1901825"/>
          <p14:tracePt t="52684" x="2593975" y="1901825"/>
          <p14:tracePt t="52701" x="2584450" y="1901825"/>
          <p14:tracePt t="52717" x="2555875" y="1901825"/>
          <p14:tracePt t="52734" x="2508250" y="1892300"/>
          <p14:tracePt t="52751" x="2470150" y="1879600"/>
          <p14:tracePt t="52768" x="2438400" y="1860550"/>
          <p14:tracePt t="52784" x="2406650" y="1854200"/>
          <p14:tracePt t="52801" x="2381250" y="1851025"/>
          <p14:tracePt t="52817" x="2371725" y="1838325"/>
          <p14:tracePt t="52834" x="2336800" y="1803400"/>
          <p14:tracePt t="52851" x="2311400" y="1771650"/>
          <p14:tracePt t="52869" x="2292350" y="1724025"/>
          <p14:tracePt t="52885" x="2260600" y="1676400"/>
          <p14:tracePt t="52902" x="2247900" y="1651000"/>
          <p14:tracePt t="52919" x="2238375" y="1641475"/>
          <p14:tracePt t="52935" x="2232025" y="1622425"/>
          <p14:tracePt t="52952" x="2232025" y="1612900"/>
          <p14:tracePt t="52968" x="2232025" y="1603375"/>
          <p14:tracePt t="52985" x="2232025" y="1587500"/>
          <p14:tracePt t="53001" x="2228850" y="1587500"/>
          <p14:tracePt t="53077" x="2228850" y="1577975"/>
          <p14:tracePt t="53093" x="2228850" y="1571625"/>
          <p14:tracePt t="53114" x="2228850" y="1568450"/>
          <p14:tracePt t="53128" x="2228850" y="1562100"/>
          <p14:tracePt t="53442" x="2228850" y="1558925"/>
          <p14:tracePt t="53455" x="2228850" y="1552575"/>
          <p14:tracePt t="53462" x="2228850" y="1549400"/>
          <p14:tracePt t="53469" x="2228850" y="1536700"/>
          <p14:tracePt t="53484" x="2228850" y="1527175"/>
          <p14:tracePt t="53501" x="2238375" y="1517650"/>
          <p14:tracePt t="53518" x="2279650" y="1495425"/>
          <p14:tracePt t="53551" x="2327275" y="1463675"/>
          <p14:tracePt t="53584" x="2365375" y="1447800"/>
          <p14:tracePt t="53601" x="2374900" y="1447800"/>
          <p14:tracePt t="53618" x="2397125" y="1447800"/>
          <p14:tracePt t="53634" x="2406650" y="1444625"/>
          <p14:tracePt t="53651" x="2416175" y="1444625"/>
          <p14:tracePt t="53668" x="2422525" y="1444625"/>
          <p14:tracePt t="53947" x="2438400" y="1444625"/>
          <p14:tracePt t="53954" x="2463800" y="1447800"/>
          <p14:tracePt t="53968" x="2501900" y="1460500"/>
          <p14:tracePt t="53984" x="2546350" y="1473200"/>
          <p14:tracePt t="54001" x="2590800" y="1479550"/>
          <p14:tracePt t="54018" x="2679700" y="1479550"/>
          <p14:tracePt t="54034" x="2771775" y="1485900"/>
          <p14:tracePt t="54067" x="2962275" y="1485900"/>
          <p14:tracePt t="54102" x="3092450" y="1485900"/>
          <p14:tracePt t="54118" x="3152775" y="1485900"/>
          <p14:tracePt t="54135" x="3190875" y="1485900"/>
          <p14:tracePt t="54151" x="3251200" y="1492250"/>
          <p14:tracePt t="54168" x="3375025" y="1517650"/>
          <p14:tracePt t="54184" x="3457575" y="1533525"/>
          <p14:tracePt t="54201" x="3533775" y="1552575"/>
          <p14:tracePt t="54217" x="3616325" y="1574800"/>
          <p14:tracePt t="54234" x="3679825" y="1587500"/>
          <p14:tracePt t="54252" x="3740150" y="1587500"/>
          <p14:tracePt t="54268" x="3848100" y="1593850"/>
          <p14:tracePt t="54284" x="3924300" y="1609725"/>
          <p14:tracePt t="54302" x="4000500" y="1631950"/>
          <p14:tracePt t="54318" x="4044950" y="1631950"/>
          <p14:tracePt t="55280" x="4064000" y="1631950"/>
          <p14:tracePt t="55287" x="4083050" y="1631950"/>
          <p14:tracePt t="55301" x="4127500" y="1631950"/>
          <p14:tracePt t="55334" x="4222750" y="1628775"/>
          <p14:tracePt t="55368" x="4391025" y="1622425"/>
          <p14:tracePt t="55384" x="4451350" y="1622425"/>
          <p14:tracePt t="55401" x="4521200" y="1622425"/>
          <p14:tracePt t="55417" x="4581525" y="1625600"/>
          <p14:tracePt t="55434" x="4641850" y="1631950"/>
          <p14:tracePt t="55452" x="4762500" y="1647825"/>
          <p14:tracePt t="55468" x="4826000" y="1647825"/>
          <p14:tracePt t="55485" x="4883150" y="1647825"/>
          <p14:tracePt t="55502" x="4978400" y="1647825"/>
          <p14:tracePt t="55518" x="5041900" y="1647825"/>
          <p14:tracePt t="55534" x="5099050" y="1647825"/>
          <p14:tracePt t="55551" x="5162550" y="1644650"/>
          <p14:tracePt t="55567" x="5207000" y="1644650"/>
          <p14:tracePt t="55584" x="5251450" y="1638300"/>
          <p14:tracePt t="55601" x="5330825" y="1625600"/>
          <p14:tracePt t="55618" x="5391150" y="1625600"/>
          <p14:tracePt t="55635" x="5435600" y="1619250"/>
          <p14:tracePt t="55651" x="5489575" y="1612900"/>
          <p14:tracePt t="55668" x="5521325" y="1600200"/>
          <p14:tracePt t="55684" x="5543550" y="1593850"/>
          <p14:tracePt t="55701" x="5591175" y="1587500"/>
          <p14:tracePt t="55718" x="5613400" y="1587500"/>
          <p14:tracePt t="55734" x="5645150" y="1587500"/>
          <p14:tracePt t="55750" x="5657850" y="1577975"/>
          <p14:tracePt t="55767" x="5667375" y="1577975"/>
          <p14:tracePt t="55784" x="5673725" y="1571625"/>
          <p14:tracePt t="55801" x="5673725" y="1562100"/>
          <p14:tracePt t="55818" x="5673725" y="1558925"/>
          <p14:tracePt t="55834" x="5673725" y="1552575"/>
          <p14:tracePt t="55902" x="5670550" y="1552575"/>
          <p14:tracePt t="55909" x="5667375" y="1552575"/>
          <p14:tracePt t="55918" x="5661025" y="1552575"/>
          <p14:tracePt t="55934" x="5651500" y="1552575"/>
          <p14:tracePt t="55951" x="5638800" y="1552575"/>
          <p14:tracePt t="55967" x="5603875" y="1546225"/>
          <p14:tracePt t="55984" x="5546725" y="1533525"/>
          <p14:tracePt t="56001" x="5391150" y="1492250"/>
          <p14:tracePt t="56018" x="5292725" y="1476375"/>
          <p14:tracePt t="56036" x="5140325" y="1450975"/>
          <p14:tracePt t="56051" x="5051425" y="1428750"/>
          <p14:tracePt t="56068" x="5000625" y="1428750"/>
          <p14:tracePt t="56084" x="4972050" y="1428750"/>
          <p14:tracePt t="56101" x="4930775" y="1428750"/>
          <p14:tracePt t="56118" x="4921250" y="1428750"/>
          <p14:tracePt t="56135" x="4905375" y="1428750"/>
          <p14:tracePt t="56151" x="4886325" y="1428750"/>
          <p14:tracePt t="56168" x="4876800" y="1428750"/>
          <p14:tracePt t="56185" x="4860925" y="1428750"/>
          <p14:tracePt t="56201" x="4851400" y="1428750"/>
          <p14:tracePt t="56218" x="4835525" y="1428750"/>
          <p14:tracePt t="56234" x="4826000" y="1428750"/>
          <p14:tracePt t="56251" x="4822825" y="1428750"/>
          <p14:tracePt t="56280" x="4816475" y="1428750"/>
          <p14:tracePt t="56778" x="4883150" y="1428750"/>
          <p14:tracePt t="56784" x="4987925" y="1435100"/>
          <p14:tracePt t="56801" x="5194300" y="1454150"/>
          <p14:tracePt t="56818" x="5378450" y="1492250"/>
          <p14:tracePt t="56835" x="5657850" y="1546225"/>
          <p14:tracePt t="56851" x="5797550" y="1565275"/>
          <p14:tracePt t="56868" x="5927725" y="1600200"/>
          <p14:tracePt t="56901" x="6200775" y="1631950"/>
          <p14:tracePt t="56935" x="6334125" y="1647825"/>
          <p14:tracePt t="56951" x="6362700" y="1647825"/>
          <p14:tracePt t="56968" x="6391275" y="1647825"/>
          <p14:tracePt t="56984" x="6419850" y="1631950"/>
          <p14:tracePt t="57001" x="6429375" y="1628775"/>
          <p14:tracePt t="57018" x="6451600" y="1622425"/>
          <p14:tracePt t="57034" x="6477000" y="1612900"/>
          <p14:tracePt t="57051" x="6505575" y="1606550"/>
          <p14:tracePt t="57067" x="6521450" y="1606550"/>
          <p14:tracePt t="57084" x="6562725" y="1606550"/>
          <p14:tracePt t="57101" x="6584950" y="1606550"/>
          <p14:tracePt t="57117" x="6629400" y="1593850"/>
          <p14:tracePt t="57134" x="6699250" y="1593850"/>
          <p14:tracePt t="57151" x="6750050" y="1593850"/>
          <p14:tracePt t="57167" x="6788150" y="1593850"/>
          <p14:tracePt t="57184" x="6851650" y="1593850"/>
          <p14:tracePt t="57200" x="6880225" y="1593850"/>
          <p14:tracePt t="57217" x="6902450" y="1593850"/>
          <p14:tracePt t="57221" x="6918325" y="1593850"/>
          <p14:tracePt t="57235" x="6940550" y="1593850"/>
          <p14:tracePt t="57251" x="6962775" y="1593850"/>
          <p14:tracePt t="57267" x="6994525" y="1593850"/>
          <p14:tracePt t="57285" x="7019925" y="1593850"/>
          <p14:tracePt t="57301" x="7035800" y="1593850"/>
          <p14:tracePt t="57317" x="7045325" y="1587500"/>
          <p14:tracePt t="57334" x="7058025" y="1584325"/>
          <p14:tracePt t="57350" x="7070725" y="1584325"/>
          <p14:tracePt t="57368" x="7080250" y="1584325"/>
          <p14:tracePt t="57384" x="7083425" y="1577975"/>
          <p14:tracePt t="57401" x="7089775" y="1577975"/>
          <p14:tracePt t="57417" x="7092950" y="1577975"/>
          <p14:tracePt t="57434" x="7099300" y="1577975"/>
          <p14:tracePt t="57451" x="7102475" y="1577975"/>
          <p14:tracePt t="57469" x="7108825" y="1577975"/>
          <p14:tracePt t="57485" x="7115175" y="1574800"/>
          <p14:tracePt t="57555" x="7118350" y="1574800"/>
          <p14:tracePt t="57605" x="7118350" y="1568450"/>
          <p14:tracePt t="57656" x="7127875" y="1568450"/>
          <p14:tracePt t="57684" x="7127875" y="1565275"/>
          <p14:tracePt t="57747" x="7127875" y="1558925"/>
          <p14:tracePt t="57783" x="7127875" y="1555750"/>
          <p14:tracePt t="57790" x="7127875" y="1543050"/>
          <p14:tracePt t="57800" x="7121525" y="1536700"/>
          <p14:tracePt t="57817" x="7105650" y="1527175"/>
          <p14:tracePt t="57834" x="7083425" y="1524000"/>
          <p14:tracePt t="57850" x="7045325" y="1511300"/>
          <p14:tracePt t="57868" x="6962775" y="1482725"/>
          <p14:tracePt t="57884" x="6880225" y="1466850"/>
          <p14:tracePt t="57901" x="6753225" y="1466850"/>
          <p14:tracePt t="57918" x="6521450" y="1460500"/>
          <p14:tracePt t="57934" x="6280150" y="1450975"/>
          <p14:tracePt t="57951" x="6042025" y="1450975"/>
          <p14:tracePt t="57968" x="5556250" y="1438275"/>
          <p14:tracePt t="57985" x="5203825" y="1438275"/>
          <p14:tracePt t="58002" x="4962525" y="1454150"/>
          <p14:tracePt t="58020" x="4603750" y="1482725"/>
          <p14:tracePt t="58034" x="4406900" y="1520825"/>
          <p14:tracePt t="58051" x="4200525" y="1549400"/>
          <p14:tracePt t="58068" x="3898900" y="1616075"/>
          <p14:tracePt t="58085" x="3714750" y="1644650"/>
          <p14:tracePt t="58101" x="3562350" y="1660525"/>
          <p14:tracePt t="58118" x="3384550" y="1704975"/>
          <p14:tracePt t="58134" x="3286125" y="1720850"/>
          <p14:tracePt t="58152" x="3213100" y="1727200"/>
          <p14:tracePt t="58168" x="3133725" y="1727200"/>
          <p14:tracePt t="58184" x="3098800" y="1727200"/>
          <p14:tracePt t="58201" x="3054350" y="1727200"/>
          <p14:tracePt t="58218" x="3013075" y="1727200"/>
          <p14:tracePt t="58234" x="2994025" y="1727200"/>
          <p14:tracePt t="58251" x="2955925" y="1727200"/>
          <p14:tracePt t="58253" x="2946400" y="1727200"/>
          <p14:tracePt t="58267" x="2914650" y="1727200"/>
          <p14:tracePt t="58284" x="2876550" y="1717675"/>
          <p14:tracePt t="58301" x="2841625" y="1717675"/>
          <p14:tracePt t="58317" x="2778125" y="1717675"/>
          <p14:tracePt t="58334" x="2743200" y="1717675"/>
          <p14:tracePt t="58351" x="2682875" y="1720850"/>
          <p14:tracePt t="58368" x="2616200" y="1739900"/>
          <p14:tracePt t="58384" x="2571750" y="1755775"/>
          <p14:tracePt t="58401" x="2543175" y="1771650"/>
          <p14:tracePt t="58417" x="2498725" y="1790700"/>
          <p14:tracePt t="58434" x="2476500" y="1803400"/>
          <p14:tracePt t="58451" x="2447925" y="1803400"/>
          <p14:tracePt t="58467" x="2406650" y="1809750"/>
          <p14:tracePt t="58484" x="2384425" y="1816100"/>
          <p14:tracePt t="58501" x="2359025" y="1819275"/>
          <p14:tracePt t="58518" x="2333625" y="1825625"/>
          <p14:tracePt t="58535" x="2324100" y="1825625"/>
          <p14:tracePt t="58551" x="2314575" y="1825625"/>
          <p14:tracePt t="58568" x="2292350" y="1825625"/>
          <p14:tracePt t="58585" x="2282825" y="1825625"/>
          <p14:tracePt t="58601" x="2273300" y="1825625"/>
          <p14:tracePt t="58618" x="2263775" y="1825625"/>
          <p14:tracePt t="60401" x="2232025" y="1854200"/>
          <p14:tracePt t="60407" x="2159000" y="1889125"/>
          <p14:tracePt t="60417" x="2085975" y="1936750"/>
          <p14:tracePt t="60435" x="1958975" y="2016125"/>
          <p14:tracePt t="60451" x="1793875" y="2111375"/>
          <p14:tracePt t="60467" x="1692275" y="2168525"/>
          <p14:tracePt t="60501" x="1504950" y="2270125"/>
          <p14:tracePt t="60535" x="1425575" y="2320925"/>
          <p14:tracePt t="60550" x="1400175" y="2333625"/>
          <p14:tracePt t="60567" x="1371600" y="2346325"/>
          <p14:tracePt t="60584" x="1349375" y="2359025"/>
          <p14:tracePt t="60601" x="1339850" y="2374900"/>
          <p14:tracePt t="60618" x="1323975" y="2381250"/>
          <p14:tracePt t="60635" x="1308100" y="2381250"/>
          <p14:tracePt t="60650" x="1298575" y="2381250"/>
          <p14:tracePt t="60667" x="1289050" y="2381250"/>
          <p14:tracePt t="60684" x="1270000" y="2381250"/>
          <p14:tracePt t="60700" x="1257300" y="2381250"/>
          <p14:tracePt t="60717" x="1247775" y="2381250"/>
          <p14:tracePt t="60734" x="1244600" y="2381250"/>
          <p14:tracePt t="60799" x="1244600" y="2374900"/>
          <p14:tracePt t="60806" x="1244600" y="2365375"/>
          <p14:tracePt t="60817" x="1244600" y="2359025"/>
          <p14:tracePt t="60834" x="1244600" y="2346325"/>
          <p14:tracePt t="60850" x="1244600" y="2336800"/>
          <p14:tracePt t="60867" x="1244600" y="2324100"/>
          <p14:tracePt t="60884" x="1244600" y="2305050"/>
          <p14:tracePt t="60901" x="1250950" y="2295525"/>
          <p14:tracePt t="60917" x="1250950" y="2292350"/>
          <p14:tracePt t="60934" x="1254125" y="2279650"/>
          <p14:tracePt t="61007" x="1254125" y="2276475"/>
          <p14:tracePt t="61014" x="1254125" y="2266950"/>
          <p14:tracePt t="62347" x="1260475" y="2266950"/>
          <p14:tracePt t="62369" x="1266825" y="2266950"/>
          <p14:tracePt t="62376" x="1270000" y="2266950"/>
          <p14:tracePt t="62384" x="1276350" y="2260600"/>
          <p14:tracePt t="62401" x="1292225" y="2254250"/>
          <p14:tracePt t="62418" x="1317625" y="2238375"/>
          <p14:tracePt t="62450" x="1400175" y="2206625"/>
          <p14:tracePt t="62483" x="1479550" y="2203450"/>
          <p14:tracePt t="62500" x="1489075" y="2203450"/>
          <p14:tracePt t="62517" x="1504950" y="2203450"/>
          <p14:tracePt t="62533" x="1514475" y="2197100"/>
          <p14:tracePt t="62551" x="1530350" y="2193925"/>
          <p14:tracePt t="62567" x="1549400" y="2193925"/>
          <p14:tracePt t="62583" x="1558925" y="2193925"/>
          <p14:tracePt t="62601" x="1574800" y="2193925"/>
          <p14:tracePt t="62617" x="1577975" y="2193925"/>
          <p14:tracePt t="62668" x="1584325" y="2193925"/>
          <p14:tracePt t="63409" x="1612900" y="2193925"/>
          <p14:tracePt t="63416" x="1660525" y="2193925"/>
          <p14:tracePt t="63433" x="1743075" y="2184400"/>
          <p14:tracePt t="63451" x="1898650" y="2159000"/>
          <p14:tracePt t="63467" x="2028825" y="2143125"/>
          <p14:tracePt t="63483" x="2165350" y="2133600"/>
          <p14:tracePt t="63501" x="2406650" y="2139950"/>
          <p14:tracePt t="63533" x="2765425" y="2187575"/>
          <p14:tracePt t="63568" x="3203575" y="2232025"/>
          <p14:tracePt t="63585" x="3384550" y="2232025"/>
          <p14:tracePt t="63602" x="3625850" y="2232025"/>
          <p14:tracePt t="63617" x="3797300" y="2232025"/>
          <p14:tracePt t="63634" x="3946525" y="2216150"/>
          <p14:tracePt t="63651" x="4165600" y="2209800"/>
          <p14:tracePt t="63667" x="4283075" y="2200275"/>
          <p14:tracePt t="63683" x="4365625" y="2200275"/>
          <p14:tracePt t="63701" x="4451350" y="2200275"/>
          <p14:tracePt t="63716" x="4486275" y="2200275"/>
          <p14:tracePt t="63733" x="4530725" y="2200275"/>
          <p14:tracePt t="63751" x="4587875" y="2200275"/>
          <p14:tracePt t="63766" x="4622800" y="2200275"/>
          <p14:tracePt t="63783" x="4651375" y="2200275"/>
          <p14:tracePt t="63800" x="4699000" y="2200275"/>
          <p14:tracePt t="63816" x="4714875" y="2200275"/>
          <p14:tracePt t="63833" x="4724400" y="2209800"/>
          <p14:tracePt t="63851" x="4746625" y="2222500"/>
          <p14:tracePt t="63867" x="4749800" y="2222500"/>
          <p14:tracePt t="63973" x="4740275" y="2222500"/>
          <p14:tracePt t="63979" x="4733925" y="2222500"/>
          <p14:tracePt t="63986" x="4730750" y="2222500"/>
          <p14:tracePt t="64000" x="4718050" y="2225675"/>
          <p14:tracePt t="64017" x="4708525" y="2225675"/>
          <p14:tracePt t="64034" x="4699000" y="2225675"/>
          <p14:tracePt t="64051" x="4673600" y="2225675"/>
          <p14:tracePt t="64067" x="4651375" y="2225675"/>
          <p14:tracePt t="64084" x="4622800" y="2222500"/>
          <p14:tracePt t="64100" x="4549775" y="2203450"/>
          <p14:tracePt t="64116" x="4483100" y="2181225"/>
          <p14:tracePt t="64133" x="4419600" y="2159000"/>
          <p14:tracePt t="64151" x="4362450" y="2146300"/>
          <p14:tracePt t="64167" x="4346575" y="2146300"/>
          <p14:tracePt t="64184" x="4337050" y="2146300"/>
          <p14:tracePt t="64200" x="4324350" y="2146300"/>
          <p14:tracePt t="64216" x="4308475" y="2146300"/>
          <p14:tracePt t="64233" x="4298950" y="2146300"/>
          <p14:tracePt t="64329" x="4305300" y="2146300"/>
          <p14:tracePt t="64338" x="4327525" y="2146300"/>
          <p14:tracePt t="64351" x="4365625" y="2149475"/>
          <p14:tracePt t="64367" x="4410075" y="2162175"/>
          <p14:tracePt t="64384" x="4464050" y="2174875"/>
          <p14:tracePt t="64400" x="4552950" y="2197100"/>
          <p14:tracePt t="64418" x="4629150" y="2212975"/>
          <p14:tracePt t="64435" x="4733925" y="2228850"/>
          <p14:tracePt t="64451" x="4886325" y="2235200"/>
          <p14:tracePt t="64467" x="5016500" y="2244725"/>
          <p14:tracePt t="64484" x="5121275" y="2260600"/>
          <p14:tracePt t="64500" x="5260975" y="2260600"/>
          <p14:tracePt t="64516" x="5337175" y="2247900"/>
          <p14:tracePt t="64533" x="5410200" y="2235200"/>
          <p14:tracePt t="64550" x="5489575" y="2222500"/>
          <p14:tracePt t="64567" x="5534025" y="2206625"/>
          <p14:tracePt t="64585" x="5591175" y="2197100"/>
          <p14:tracePt t="64601" x="5613400" y="2190750"/>
          <p14:tracePt t="64617" x="5635625" y="2184400"/>
          <p14:tracePt t="64634" x="5651500" y="2184400"/>
          <p14:tracePt t="64650" x="5667375" y="2184400"/>
          <p14:tracePt t="64667" x="5676900" y="2184400"/>
          <p14:tracePt t="64899" x="5673725" y="2184400"/>
          <p14:tracePt t="64906" x="5670550" y="2178050"/>
          <p14:tracePt t="64916" x="5664200" y="2178050"/>
          <p14:tracePt t="64934" x="5622925" y="2162175"/>
          <p14:tracePt t="64950" x="5600700" y="2143125"/>
          <p14:tracePt t="64967" x="5556250" y="2130425"/>
          <p14:tracePt t="64984" x="5457825" y="2079625"/>
          <p14:tracePt t="65001" x="5368925" y="2038350"/>
          <p14:tracePt t="65017" x="5289550" y="1990725"/>
          <p14:tracePt t="65034" x="5229225" y="1965325"/>
          <p14:tracePt t="65051" x="5207000" y="1952625"/>
          <p14:tracePt t="65067" x="5197475" y="1936750"/>
          <p14:tracePt t="65085" x="5181600" y="1936750"/>
          <p14:tracePt t="65101" x="5172075" y="1936750"/>
          <p14:tracePt t="65134" x="5168900" y="1936750"/>
          <p14:tracePt t="65243" x="5168900" y="1943100"/>
          <p14:tracePt t="65250" x="5168900" y="1949450"/>
          <p14:tracePt t="65267" x="5168900" y="1958975"/>
          <p14:tracePt t="65283" x="5175250" y="1974850"/>
          <p14:tracePt t="65299" x="5184775" y="1984375"/>
          <p14:tracePt t="65316" x="5194300" y="2000250"/>
          <p14:tracePt t="65334" x="5216525" y="2025650"/>
          <p14:tracePt t="65350" x="5229225" y="2057400"/>
          <p14:tracePt t="65366" x="5248275" y="2105025"/>
          <p14:tracePt t="65384" x="5302250" y="2200275"/>
          <p14:tracePt t="65400" x="5327650" y="2247900"/>
          <p14:tracePt t="65417" x="5340350" y="2276475"/>
          <p14:tracePt t="65433" x="5362575" y="2320925"/>
          <p14:tracePt t="65450" x="5372100" y="2330450"/>
          <p14:tracePt t="65466" x="5384800" y="2339975"/>
          <p14:tracePt t="65484" x="5387975" y="2359025"/>
          <p14:tracePt t="65500" x="5387975" y="2365375"/>
          <p14:tracePt t="65534" x="5394325" y="2365375"/>
          <p14:tracePt t="65550" x="5403850" y="2365375"/>
          <p14:tracePt t="65569" x="5407025" y="2365375"/>
          <p14:tracePt t="65584" x="5413375" y="2365375"/>
          <p14:tracePt t="65600" x="5416550" y="2365375"/>
          <p14:tracePt t="65616" x="5422900" y="2365375"/>
          <p14:tracePt t="65634" x="5429250" y="2365375"/>
          <p14:tracePt t="65650" x="5432425" y="2365375"/>
          <p14:tracePt t="65667" x="5438775" y="2365375"/>
          <p14:tracePt t="65683" x="5441950" y="2352675"/>
          <p14:tracePt t="65700" x="5441950" y="2343150"/>
          <p14:tracePt t="65716" x="5448300" y="2314575"/>
          <p14:tracePt t="65733" x="5448300" y="2251075"/>
          <p14:tracePt t="65750" x="5445125" y="2206625"/>
          <p14:tracePt t="65766" x="5438775" y="2184400"/>
          <p14:tracePt t="65784" x="5432425" y="2162175"/>
          <p14:tracePt t="65801" x="5432425" y="2152650"/>
          <p14:tracePt t="65817" x="5432425" y="2149475"/>
          <p14:tracePt t="65833" x="5419725" y="2143125"/>
          <p14:tracePt t="65850" x="5407025" y="2133600"/>
          <p14:tracePt t="65866" x="5394325" y="2120900"/>
          <p14:tracePt t="65884" x="5372100" y="2108200"/>
          <p14:tracePt t="65900" x="5349875" y="2095500"/>
          <p14:tracePt t="65917" x="5324475" y="2076450"/>
          <p14:tracePt t="65934" x="5308600" y="2066925"/>
          <p14:tracePt t="65950" x="5299075" y="2066925"/>
          <p14:tracePt t="65967" x="5283200" y="2066925"/>
          <p14:tracePt t="65983" x="5273675" y="2066925"/>
          <p14:tracePt t="66019" x="5270500" y="2066925"/>
          <p14:tracePt t="66048" x="5264150" y="2066925"/>
          <p14:tracePt t="66090" x="5264150" y="2070100"/>
          <p14:tracePt t="66098" x="5264150" y="2073275"/>
          <p14:tracePt t="66105" x="5264150" y="2085975"/>
          <p14:tracePt t="66117" x="5264150" y="2089150"/>
          <p14:tracePt t="66133" x="5264150" y="2105025"/>
          <p14:tracePt t="66151" x="5264150" y="2114550"/>
          <p14:tracePt t="66168" x="5276850" y="2146300"/>
          <p14:tracePt t="66184" x="5295900" y="2171700"/>
          <p14:tracePt t="66200" x="5314950" y="2193925"/>
          <p14:tracePt t="66218" x="5337175" y="2232025"/>
          <p14:tracePt t="66234" x="5356225" y="2254250"/>
          <p14:tracePt t="66249" x="5365750" y="2263775"/>
          <p14:tracePt t="66266" x="5375275" y="2273300"/>
          <p14:tracePt t="66283" x="5384800" y="2295525"/>
          <p14:tracePt t="66301" x="5391150" y="2298700"/>
          <p14:tracePt t="66318" x="5391150" y="2305050"/>
          <p14:tracePt t="66347" x="5394325" y="2305050"/>
          <p14:tracePt t="66354" x="5407025" y="2305050"/>
          <p14:tracePt t="66367" x="5410200" y="2305050"/>
          <p14:tracePt t="66383" x="5416550" y="2305050"/>
          <p14:tracePt t="67045" x="5445125" y="2311400"/>
          <p14:tracePt t="67053" x="5505450" y="2311400"/>
          <p14:tracePt t="67067" x="5619750" y="2305050"/>
          <p14:tracePt t="67083" x="5759450" y="2289175"/>
          <p14:tracePt t="67100" x="5876925" y="2270125"/>
          <p14:tracePt t="67116" x="6045200" y="2244725"/>
          <p14:tracePt t="67133" x="6162675" y="2219325"/>
          <p14:tracePt t="67166" x="6499225" y="2212975"/>
          <p14:tracePt t="67200" x="6784975" y="2212975"/>
          <p14:tracePt t="67217" x="6946900" y="2212975"/>
          <p14:tracePt t="67233" x="7061200" y="2212975"/>
          <p14:tracePt t="67250" x="7175500" y="2212975"/>
          <p14:tracePt t="67267" x="7327900" y="2212975"/>
          <p14:tracePt t="67283" x="7454900" y="2212975"/>
          <p14:tracePt t="67300" x="7578725" y="2212975"/>
          <p14:tracePt t="67317" x="7712075" y="2216150"/>
          <p14:tracePt t="67333" x="7775575" y="2228850"/>
          <p14:tracePt t="67350" x="7826375" y="2228850"/>
          <p14:tracePt t="67367" x="7880350" y="2228850"/>
          <p14:tracePt t="67383" x="7902575" y="2228850"/>
          <p14:tracePt t="67400" x="7924800" y="2228850"/>
          <p14:tracePt t="67417" x="7950200" y="2228850"/>
          <p14:tracePt t="67433" x="7959725" y="2228850"/>
          <p14:tracePt t="67450" x="7969250" y="2228850"/>
          <p14:tracePt t="67467" x="7985125" y="2228850"/>
          <p14:tracePt t="67483" x="7991475" y="2228850"/>
          <p14:tracePt t="67788" x="7994650" y="2228850"/>
          <p14:tracePt t="67795" x="8001000" y="2222500"/>
          <p14:tracePt t="67802" x="8004175" y="2216150"/>
          <p14:tracePt t="67817" x="8013700" y="2206625"/>
          <p14:tracePt t="67834" x="8035925" y="2197100"/>
          <p14:tracePt t="67851" x="8051800" y="2174875"/>
          <p14:tracePt t="67867" x="8061325" y="2165350"/>
          <p14:tracePt t="67883" x="8070850" y="2155825"/>
          <p14:tracePt t="67900" x="8093075" y="2146300"/>
          <p14:tracePt t="67916" x="8102600" y="2136775"/>
          <p14:tracePt t="67933" x="8112125" y="2136775"/>
          <p14:tracePt t="68002" x="8118475" y="2136775"/>
          <p14:tracePt t="68073" x="8118475" y="2130425"/>
          <p14:tracePt t="68929" x="8115300" y="2130425"/>
          <p14:tracePt t="69006" x="8112125" y="2130425"/>
          <p14:tracePt t="69013" x="8105775" y="2130425"/>
          <p14:tracePt t="69023" x="8099425" y="2130425"/>
          <p14:tracePt t="69050" x="8080375" y="2130425"/>
          <p14:tracePt t="69084" x="8045450" y="2130425"/>
          <p14:tracePt t="69101" x="8010525" y="2130425"/>
          <p14:tracePt t="69117" x="7950200" y="2130425"/>
          <p14:tracePt t="69133" x="7804150" y="2159000"/>
          <p14:tracePt t="69149" x="7546975" y="2178050"/>
          <p14:tracePt t="69166" x="7207250" y="2203450"/>
          <p14:tracePt t="69183" x="6492875" y="2241550"/>
          <p14:tracePt t="69200" x="5921375" y="2270125"/>
          <p14:tracePt t="69220" x="5073650" y="2295525"/>
          <p14:tracePt t="69236" x="4492625" y="2295525"/>
          <p14:tracePt t="69252" x="3886200" y="2295525"/>
          <p14:tracePt t="69267" x="3324225" y="2311400"/>
          <p14:tracePt t="69284" x="2641600" y="2324100"/>
          <p14:tracePt t="69301" x="2378075" y="2343150"/>
          <p14:tracePt t="69317" x="2193925" y="2362200"/>
          <p14:tracePt t="69334" x="2060575" y="2393950"/>
          <p14:tracePt t="69350" x="2022475" y="2406650"/>
          <p14:tracePt t="69366" x="2012950" y="2416175"/>
          <p14:tracePt t="69383" x="2006600" y="2422525"/>
          <p14:tracePt t="69656" x="1936750" y="2403475"/>
          <p14:tracePt t="69665" x="1841500" y="2384425"/>
          <p14:tracePt t="69684" x="1511300" y="2365375"/>
          <p14:tracePt t="69700" x="1295400" y="2371725"/>
          <p14:tracePt t="69716" x="1076325" y="2400300"/>
          <p14:tracePt t="69733" x="800100" y="2457450"/>
          <p14:tracePt t="69749" x="622300" y="2501900"/>
          <p14:tracePt t="69766" x="488950" y="2555875"/>
          <p14:tracePt t="69783" x="361950" y="2613025"/>
          <p14:tracePt t="69800" x="314325" y="2638425"/>
          <p14:tracePt t="69816" x="282575" y="2657475"/>
          <p14:tracePt t="69833" x="241300" y="2682875"/>
          <p14:tracePt t="69849" x="222250" y="2692400"/>
          <p14:tracePt t="69866" x="212725" y="2701925"/>
          <p14:tracePt t="69883" x="187325" y="2708275"/>
          <p14:tracePt t="69900" x="171450" y="2708275"/>
          <p14:tracePt t="69916" x="161925" y="2708275"/>
          <p14:tracePt t="69933" x="146050" y="2708275"/>
          <p14:tracePt t="69949" x="133350" y="2708275"/>
          <p14:tracePt t="70163" x="146050" y="2708275"/>
          <p14:tracePt t="70170" x="171450" y="2701925"/>
          <p14:tracePt t="70183" x="209550" y="2689225"/>
          <p14:tracePt t="70199" x="269875" y="2676525"/>
          <p14:tracePt t="70216" x="368300" y="2651125"/>
          <p14:tracePt t="70233" x="609600" y="2635250"/>
          <p14:tracePt t="70249" x="749300" y="2635250"/>
          <p14:tracePt t="70266" x="841375" y="2635250"/>
          <p14:tracePt t="70283" x="927100" y="2635250"/>
          <p14:tracePt t="70299" x="987425" y="2635250"/>
          <p14:tracePt t="70316" x="1066800" y="2635250"/>
          <p14:tracePt t="70333" x="1216025" y="2625725"/>
          <p14:tracePt t="70349" x="1368425" y="2619375"/>
          <p14:tracePt t="70366" x="1482725" y="2619375"/>
          <p14:tracePt t="70383" x="1574800" y="2619375"/>
          <p14:tracePt t="70400" x="1609725" y="2619375"/>
          <p14:tracePt t="70418" x="1625600" y="2619375"/>
          <p14:tracePt t="70433" x="1628775" y="2619375"/>
          <p14:tracePt t="70468" x="1635125" y="2619375"/>
          <p14:tracePt t="70483" x="1644650" y="2619375"/>
          <p14:tracePt t="70500" x="1666875" y="26193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ChangeArrowheads="1"/>
          </p:cNvSpPr>
          <p:nvPr/>
        </p:nvSpPr>
        <p:spPr bwMode="auto">
          <a:xfrm>
            <a:off x="0" y="0"/>
            <a:ext cx="9144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- Les classifications botaniques après Linné</a:t>
            </a:r>
            <a:endParaRPr lang="fr-FR" altLang="fr-FR">
              <a:solidFill>
                <a:srgbClr val="CC0099"/>
              </a:solidFill>
            </a:endParaRPr>
          </a:p>
          <a:p>
            <a:pPr lvl="1" eaLnBrk="1" hangingPunct="1"/>
            <a:r>
              <a:rPr lang="fr-FR" altLang="fr-FR" b="1"/>
              <a:t>	a. Fin 18ème siècle – début 19ème siècle :</a:t>
            </a:r>
            <a:endParaRPr lang="fr-FR" altLang="fr-FR"/>
          </a:p>
          <a:p>
            <a:pPr lvl="1" eaLnBrk="1" hangingPunct="1"/>
            <a:r>
              <a:rPr lang="fr-FR" altLang="fr-FR" b="1"/>
              <a:t>		* essais de "classifications naturelles"</a:t>
            </a:r>
            <a:endParaRPr lang="fr-FR" altLang="fr-FR"/>
          </a:p>
          <a:p>
            <a:pPr eaLnBrk="1" hangingPunct="1"/>
            <a:r>
              <a:rPr lang="fr-FR" altLang="fr-FR" b="1"/>
              <a:t>		* utilisant de nombreux caractères hiérarchisés</a:t>
            </a:r>
          </a:p>
        </p:txBody>
      </p:sp>
      <p:pic>
        <p:nvPicPr>
          <p:cNvPr id="92163" name="Picture 6" descr="130389-004-42F676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26003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8" descr="jus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28775"/>
            <a:ext cx="26003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9"/>
          <p:cNvSpPr>
            <a:spLocks noChangeArrowheads="1"/>
          </p:cNvSpPr>
          <p:nvPr/>
        </p:nvSpPr>
        <p:spPr bwMode="auto">
          <a:xfrm>
            <a:off x="2987675" y="1700213"/>
            <a:ext cx="2881313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009900"/>
                </a:solidFill>
              </a:rPr>
              <a:t>* plantes réunies en 100 ordres (=  </a:t>
            </a:r>
            <a:r>
              <a:rPr lang="fr-FR" altLang="fr-FR" b="1">
                <a:solidFill>
                  <a:srgbClr val="009900"/>
                </a:solidFill>
              </a:rPr>
              <a:t>familles</a:t>
            </a:r>
            <a:r>
              <a:rPr lang="fr-FR" altLang="fr-FR">
                <a:solidFill>
                  <a:srgbClr val="009900"/>
                </a:solidFill>
              </a:rPr>
              <a:t>) dont</a:t>
            </a:r>
          </a:p>
          <a:p>
            <a:pPr eaLnBrk="1" hangingPunct="1"/>
            <a:r>
              <a:rPr lang="fr-FR" altLang="fr-FR">
                <a:solidFill>
                  <a:srgbClr val="009900"/>
                </a:solidFill>
              </a:rPr>
              <a:t>76 encore reconnues de nos jours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 * considéré comme le point de départ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de la </a:t>
            </a:r>
            <a:r>
              <a:rPr lang="fr-FR" altLang="fr-FR" b="1">
                <a:solidFill>
                  <a:srgbClr val="FF0000"/>
                </a:solidFill>
              </a:rPr>
              <a:t>nomenclature des familles</a:t>
            </a:r>
          </a:p>
          <a:p>
            <a:pPr eaLnBrk="1" hangingPunct="1"/>
            <a:endParaRPr lang="fr-FR" altLang="fr-FR">
              <a:solidFill>
                <a:srgbClr val="FF0000"/>
              </a:solidFill>
            </a:endParaRPr>
          </a:p>
        </p:txBody>
      </p:sp>
      <p:sp>
        <p:nvSpPr>
          <p:cNvPr id="92166" name="Text Box 11"/>
          <p:cNvSpPr txBox="1">
            <a:spLocks noChangeArrowheads="1"/>
          </p:cNvSpPr>
          <p:nvPr/>
        </p:nvSpPr>
        <p:spPr bwMode="auto">
          <a:xfrm>
            <a:off x="395288" y="5229225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A. L. De Jussieu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61"/>
    </mc:Choice>
    <mc:Fallback>
      <p:transition spd="slow" advTm="98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61" x="1781175" y="2590800"/>
          <p14:tracePt t="3869" x="1949450" y="2530475"/>
          <p14:tracePt t="3875" x="2241550" y="2393950"/>
          <p14:tracePt t="3892" x="2794000" y="2152650"/>
          <p14:tracePt t="3904" x="3384550" y="1939925"/>
          <p14:tracePt t="3922" x="3797300" y="1781175"/>
          <p14:tracePt t="3938" x="4060825" y="1651000"/>
          <p14:tracePt t="3969" x="4556125" y="1450975"/>
          <p14:tracePt t="4003" x="4889500" y="1346200"/>
          <p14:tracePt t="4021" x="4965700" y="1323975"/>
          <p14:tracePt t="4037" x="5003800" y="1311275"/>
          <p14:tracePt t="4418" x="5054600" y="1295400"/>
          <p14:tracePt t="4425" x="5127625" y="1266825"/>
          <p14:tracePt t="4436" x="5210175" y="1219200"/>
          <p14:tracePt t="4453" x="5486400" y="1047750"/>
          <p14:tracePt t="4469" x="5626100" y="936625"/>
          <p14:tracePt t="4488" x="5803900" y="812800"/>
          <p14:tracePt t="4520" x="5934075" y="714375"/>
          <p14:tracePt t="4553" x="6022975" y="625475"/>
          <p14:tracePt t="4570" x="6045200" y="609600"/>
          <p14:tracePt t="4587" x="6054725" y="593725"/>
          <p14:tracePt t="4589" x="6061075" y="587375"/>
          <p14:tracePt t="4603" x="6070600" y="574675"/>
          <p14:tracePt t="4619" x="6070600" y="561975"/>
          <p14:tracePt t="4653" x="6070600" y="558800"/>
          <p14:tracePt t="4695" x="6064250" y="552450"/>
          <p14:tracePt t="4703" x="6061075" y="549275"/>
          <p14:tracePt t="4720" x="6048375" y="542925"/>
          <p14:tracePt t="4737" x="6010275" y="520700"/>
          <p14:tracePt t="4752" x="5984875" y="508000"/>
          <p14:tracePt t="4769" x="5962650" y="501650"/>
          <p14:tracePt t="4787" x="5946775" y="498475"/>
          <p14:tracePt t="4803" x="5937250" y="498475"/>
          <p14:tracePt t="4820" x="5921375" y="498475"/>
          <p14:tracePt t="4837" x="5908675" y="492125"/>
          <p14:tracePt t="4853" x="5908675" y="482600"/>
          <p14:tracePt t="4869" x="5908675" y="466725"/>
          <p14:tracePt t="4885" x="5908675" y="457200"/>
          <p14:tracePt t="4902" x="5908675" y="444500"/>
          <p14:tracePt t="4919" x="5908675" y="434975"/>
          <p14:tracePt t="4937" x="5908675" y="412750"/>
          <p14:tracePt t="4953" x="5908675" y="403225"/>
          <p14:tracePt t="4970" x="5908675" y="393700"/>
          <p14:tracePt t="4987" x="5915025" y="377825"/>
          <p14:tracePt t="5003" x="5930900" y="361950"/>
          <p14:tracePt t="5019" x="5940425" y="352425"/>
          <p14:tracePt t="5037" x="5956300" y="339725"/>
          <p14:tracePt t="5053" x="5965825" y="327025"/>
          <p14:tracePt t="5070" x="5981700" y="311150"/>
          <p14:tracePt t="5087" x="5984875" y="301625"/>
          <p14:tracePt t="5103" x="5984875" y="298450"/>
          <p14:tracePt t="5401" x="5991225" y="298450"/>
          <p14:tracePt t="5409" x="5997575" y="298450"/>
          <p14:tracePt t="5422" x="6000750" y="298450"/>
          <p14:tracePt t="5437" x="6007100" y="304800"/>
          <p14:tracePt t="5452" x="6016625" y="307975"/>
          <p14:tracePt t="5469" x="6022975" y="320675"/>
          <p14:tracePt t="5519" x="6032500" y="330200"/>
          <p14:tracePt t="5553" x="6042025" y="346075"/>
          <p14:tracePt t="5569" x="6045200" y="349250"/>
          <p14:tracePt t="5586" x="6045200" y="355600"/>
          <p14:tracePt t="5659" x="6045200" y="358775"/>
          <p14:tracePt t="5694" x="6051550" y="358775"/>
          <p14:tracePt t="5894" x="6048375" y="371475"/>
          <p14:tracePt t="5901" x="6038850" y="377825"/>
          <p14:tracePt t="5908" x="6019800" y="384175"/>
          <p14:tracePt t="5920" x="6000750" y="390525"/>
          <p14:tracePt t="5937" x="5892800" y="441325"/>
          <p14:tracePt t="5953" x="5775325" y="466725"/>
          <p14:tracePt t="5986" x="5235575" y="603250"/>
          <p14:tracePt t="6021" x="4254500" y="815975"/>
          <p14:tracePt t="6038" x="3902075" y="863600"/>
          <p14:tracePt t="6054" x="3619500" y="917575"/>
          <p14:tracePt t="6071" x="3311525" y="927100"/>
          <p14:tracePt t="6087" x="3140075" y="927100"/>
          <p14:tracePt t="6103" x="3025775" y="927100"/>
          <p14:tracePt t="6119" x="2908300" y="914400"/>
          <p14:tracePt t="6122" x="2857500" y="908050"/>
          <p14:tracePt t="6136" x="2752725" y="898525"/>
          <p14:tracePt t="6152" x="2701925" y="898525"/>
          <p14:tracePt t="6169" x="2647950" y="898525"/>
          <p14:tracePt t="6186" x="2600325" y="898525"/>
          <p14:tracePt t="6203" x="2581275" y="898525"/>
          <p14:tracePt t="6221" x="2524125" y="898525"/>
          <p14:tracePt t="6236" x="2489200" y="898525"/>
          <p14:tracePt t="6253" x="2444750" y="898525"/>
          <p14:tracePt t="6269" x="2413000" y="901700"/>
          <p14:tracePt t="6286" x="2374900" y="908050"/>
          <p14:tracePt t="6302" x="2349500" y="911225"/>
          <p14:tracePt t="6320" x="2311400" y="911225"/>
          <p14:tracePt t="6336" x="2301875" y="911225"/>
          <p14:tracePt t="6353" x="2286000" y="911225"/>
          <p14:tracePt t="6370" x="2247900" y="911225"/>
          <p14:tracePt t="6386" x="2219325" y="911225"/>
          <p14:tracePt t="6402" x="2197100" y="911225"/>
          <p14:tracePt t="6419" x="2152650" y="898525"/>
          <p14:tracePt t="6435" x="2130425" y="885825"/>
          <p14:tracePt t="6453" x="2101850" y="879475"/>
          <p14:tracePt t="6470" x="2066925" y="860425"/>
          <p14:tracePt t="6486" x="2035175" y="850900"/>
          <p14:tracePt t="6503" x="2012950" y="838200"/>
          <p14:tracePt t="6519" x="1984375" y="815975"/>
          <p14:tracePt t="6536" x="1974850" y="806450"/>
          <p14:tracePt t="6552" x="1965325" y="796925"/>
          <p14:tracePt t="6569" x="1949450" y="774700"/>
          <p14:tracePt t="6585" x="1933575" y="771525"/>
          <p14:tracePt t="6602" x="1924050" y="771525"/>
          <p14:tracePt t="6620" x="1908175" y="765175"/>
          <p14:tracePt t="6877" x="1917700" y="765175"/>
          <p14:tracePt t="6884" x="1927225" y="765175"/>
          <p14:tracePt t="6891" x="1933575" y="765175"/>
          <p14:tracePt t="6903" x="1936750" y="765175"/>
          <p14:tracePt t="6919" x="1965325" y="765175"/>
          <p14:tracePt t="6935" x="1978025" y="765175"/>
          <p14:tracePt t="6952" x="2009775" y="765175"/>
          <p14:tracePt t="6969" x="2070100" y="765175"/>
          <p14:tracePt t="6985" x="2108200" y="765175"/>
          <p14:tracePt t="7003" x="2143125" y="765175"/>
          <p14:tracePt t="7019" x="2178050" y="765175"/>
          <p14:tracePt t="7035" x="2206625" y="765175"/>
          <p14:tracePt t="7052" x="2216150" y="762000"/>
          <p14:tracePt t="7069" x="2241550" y="746125"/>
          <p14:tracePt t="7086" x="2273300" y="733425"/>
          <p14:tracePt t="7103" x="2327275" y="714375"/>
          <p14:tracePt t="7119" x="2416175" y="692150"/>
          <p14:tracePt t="7135" x="2473325" y="679450"/>
          <p14:tracePt t="7153" x="2533650" y="673100"/>
          <p14:tracePt t="7156" x="2552700" y="666750"/>
          <p14:tracePt t="7169" x="2590800" y="654050"/>
          <p14:tracePt t="7186" x="2622550" y="647700"/>
          <p14:tracePt t="7202" x="2654300" y="635000"/>
          <p14:tracePt t="7219" x="2708275" y="615950"/>
          <p14:tracePt t="7235" x="2746375" y="603250"/>
          <p14:tracePt t="7252" x="2794000" y="584200"/>
          <p14:tracePt t="7268" x="2867025" y="565150"/>
          <p14:tracePt t="7285" x="2911475" y="552450"/>
          <p14:tracePt t="7302" x="2933700" y="552450"/>
          <p14:tracePt t="7319" x="2974975" y="552450"/>
          <p14:tracePt t="7335" x="2987675" y="552450"/>
          <p14:tracePt t="7352" x="3003550" y="552450"/>
          <p14:tracePt t="7368" x="3044825" y="552450"/>
          <p14:tracePt t="7385" x="3073400" y="552450"/>
          <p14:tracePt t="7403" x="3095625" y="552450"/>
          <p14:tracePt t="7419" x="3111500" y="552450"/>
          <p14:tracePt t="7436" x="3124200" y="552450"/>
          <p14:tracePt t="7452" x="3130550" y="552450"/>
          <p14:tracePt t="7470" x="3140075" y="552450"/>
          <p14:tracePt t="7486" x="3149600" y="552450"/>
          <p14:tracePt t="7502" x="3159125" y="552450"/>
          <p14:tracePt t="7518" x="3194050" y="552450"/>
          <p14:tracePt t="7535" x="3209925" y="565150"/>
          <p14:tracePt t="7553" x="3219450" y="565150"/>
          <p14:tracePt t="7568" x="3235325" y="568325"/>
          <p14:tracePt t="7585" x="3238500" y="568325"/>
          <p14:tracePt t="7640" x="3244850" y="568325"/>
          <p14:tracePt t="7647" x="3248025" y="574675"/>
          <p14:tracePt t="7654" x="3254375" y="577850"/>
          <p14:tracePt t="7669" x="3263900" y="590550"/>
          <p14:tracePt t="7926" x="3263900" y="593725"/>
          <p14:tracePt t="7932" x="3257550" y="593725"/>
          <p14:tracePt t="7939" x="3251200" y="600075"/>
          <p14:tracePt t="7953" x="3238500" y="600075"/>
          <p14:tracePt t="7969" x="3228975" y="603250"/>
          <p14:tracePt t="7985" x="3219450" y="603250"/>
          <p14:tracePt t="8003" x="3203575" y="609600"/>
          <p14:tracePt t="8019" x="3187700" y="609600"/>
          <p14:tracePt t="8036" x="3178175" y="609600"/>
          <p14:tracePt t="8053" x="3162300" y="609600"/>
          <p14:tracePt t="8069" x="3159125" y="609600"/>
          <p14:tracePt t="8086" x="3159125" y="612775"/>
          <p14:tracePt t="8103" x="3171825" y="628650"/>
          <p14:tracePt t="8120" x="3225800" y="638175"/>
          <p14:tracePt t="8136" x="3308350" y="644525"/>
          <p14:tracePt t="8152" x="3429000" y="650875"/>
          <p14:tracePt t="8169" x="3498850" y="666750"/>
          <p14:tracePt t="8186" x="3594100" y="666750"/>
          <p14:tracePt t="8202" x="3778250" y="673100"/>
          <p14:tracePt t="8218" x="3905250" y="673100"/>
          <p14:tracePt t="8236" x="4041775" y="673100"/>
          <p14:tracePt t="8252" x="4229100" y="682625"/>
          <p14:tracePt t="8268" x="4279900" y="688975"/>
          <p14:tracePt t="8285" x="4333875" y="688975"/>
          <p14:tracePt t="8302" x="4394200" y="688975"/>
          <p14:tracePt t="8318" x="4454525" y="688975"/>
          <p14:tracePt t="8336" x="4546600" y="688975"/>
          <p14:tracePt t="8353" x="4702175" y="708025"/>
          <p14:tracePt t="8369" x="4803775" y="708025"/>
          <p14:tracePt t="8386" x="4921250" y="708025"/>
          <p14:tracePt t="8403" x="5048250" y="708025"/>
          <p14:tracePt t="8419" x="5108575" y="708025"/>
          <p14:tracePt t="8435" x="5184775" y="688975"/>
          <p14:tracePt t="8452" x="5334000" y="688975"/>
          <p14:tracePt t="8468" x="5438775" y="679450"/>
          <p14:tracePt t="8485" x="5565775" y="679450"/>
          <p14:tracePt t="8502" x="5784850" y="660400"/>
          <p14:tracePt t="8519" x="5911850" y="660400"/>
          <p14:tracePt t="8535" x="6003925" y="660400"/>
          <p14:tracePt t="8552" x="6143625" y="660400"/>
          <p14:tracePt t="8568" x="6229350" y="666750"/>
          <p14:tracePt t="8585" x="6311900" y="682625"/>
          <p14:tracePt t="8602" x="6419850" y="736600"/>
          <p14:tracePt t="8619" x="6508750" y="768350"/>
          <p14:tracePt t="8636" x="6591300" y="825500"/>
          <p14:tracePt t="8652" x="6699250" y="885825"/>
          <p14:tracePt t="8669" x="6737350" y="911225"/>
          <p14:tracePt t="8686" x="6769100" y="930275"/>
          <p14:tracePt t="8688" x="6772275" y="936625"/>
          <p14:tracePt t="8702" x="6781800" y="946150"/>
          <p14:tracePt t="8719" x="6791325" y="949325"/>
          <p14:tracePt t="8736" x="6807200" y="955675"/>
          <p14:tracePt t="8752" x="6823075" y="955675"/>
          <p14:tracePt t="8768" x="6832600" y="958850"/>
          <p14:tracePt t="8786" x="6854825" y="958850"/>
          <p14:tracePt t="8802" x="6867525" y="958850"/>
          <p14:tracePt t="8819" x="6877050" y="958850"/>
          <p14:tracePt t="8836" x="6883400" y="958850"/>
          <p14:tracePt t="8903" x="6886575" y="958850"/>
          <p14:tracePt t="11662" x="6819900" y="955675"/>
          <p14:tracePt t="11668" x="6718300" y="946150"/>
          <p14:tracePt t="11685" x="6511925" y="927100"/>
          <p14:tracePt t="11701" x="6245225" y="917575"/>
          <p14:tracePt t="11719" x="5829300" y="917575"/>
          <p14:tracePt t="11735" x="5600700" y="917575"/>
          <p14:tracePt t="11752" x="5299075" y="923925"/>
          <p14:tracePt t="11754" x="5184775" y="933450"/>
          <p14:tracePt t="11787" x="4727575" y="971550"/>
          <p14:tracePt t="11819" x="4229100" y="1076325"/>
          <p14:tracePt t="11837" x="4076700" y="1111250"/>
          <p14:tracePt t="11853" x="3851275" y="1165225"/>
          <p14:tracePt t="11869" x="3721100" y="1181100"/>
          <p14:tracePt t="11886" x="3638550" y="1196975"/>
          <p14:tracePt t="11904" x="3505200" y="1212850"/>
          <p14:tracePt t="11919" x="3422650" y="1212850"/>
          <p14:tracePt t="11935" x="3352800" y="1212850"/>
          <p14:tracePt t="11952" x="3292475" y="1209675"/>
          <p14:tracePt t="11968" x="3228975" y="1203325"/>
          <p14:tracePt t="11985" x="3206750" y="1203325"/>
          <p14:tracePt t="12002" x="3184525" y="1203325"/>
          <p14:tracePt t="12019" x="3159125" y="1203325"/>
          <p14:tracePt t="12035" x="3136900" y="1203325"/>
          <p14:tracePt t="12052" x="3101975" y="1203325"/>
          <p14:tracePt t="12068" x="3038475" y="1203325"/>
          <p14:tracePt t="12085" x="2994025" y="1203325"/>
          <p14:tracePt t="12102" x="2965450" y="1206500"/>
          <p14:tracePt t="12119" x="2921000" y="1225550"/>
          <p14:tracePt t="12136" x="2898775" y="1235075"/>
          <p14:tracePt t="12152" x="2867025" y="1247775"/>
          <p14:tracePt t="12168" x="2835275" y="1260475"/>
          <p14:tracePt t="12185" x="2803525" y="1266825"/>
          <p14:tracePt t="12203" x="2771775" y="1273175"/>
          <p14:tracePt t="12219" x="2755900" y="1273175"/>
          <p14:tracePt t="12235" x="2746375" y="1273175"/>
          <p14:tracePt t="12251" x="2736850" y="1273175"/>
          <p14:tracePt t="12255" x="2730500" y="1273175"/>
          <p14:tracePt t="12268" x="2720975" y="1273175"/>
          <p14:tracePt t="12285" x="2705100" y="1273175"/>
          <p14:tracePt t="12398" x="2701925" y="1273175"/>
          <p14:tracePt t="12510" x="2717800" y="1273175"/>
          <p14:tracePt t="12517" x="2730500" y="1270000"/>
          <p14:tracePt t="12524" x="2749550" y="1263650"/>
          <p14:tracePt t="12535" x="2768600" y="1257300"/>
          <p14:tracePt t="12552" x="2832100" y="1238250"/>
          <p14:tracePt t="12568" x="2886075" y="1225550"/>
          <p14:tracePt t="12585" x="2962275" y="1203325"/>
          <p14:tracePt t="12602" x="3114675" y="1187450"/>
          <p14:tracePt t="12618" x="3197225" y="1187450"/>
          <p14:tracePt t="12635" x="3289300" y="1187450"/>
          <p14:tracePt t="12652" x="3429000" y="1187450"/>
          <p14:tracePt t="12668" x="3489325" y="1187450"/>
          <p14:tracePt t="12685" x="3533775" y="1187450"/>
          <p14:tracePt t="12703" x="3568700" y="1181100"/>
          <p14:tracePt t="12719" x="3606800" y="1168400"/>
          <p14:tracePt t="12735" x="3651250" y="1162050"/>
          <p14:tracePt t="12752" x="3759200" y="1136650"/>
          <p14:tracePt t="12768" x="3854450" y="1136650"/>
          <p14:tracePt t="12785" x="3914775" y="1136650"/>
          <p14:tracePt t="12802" x="4000500" y="1136650"/>
          <p14:tracePt t="12819" x="4044950" y="1136650"/>
          <p14:tracePt t="12836" x="4105275" y="1136650"/>
          <p14:tracePt t="12852" x="4203700" y="1117600"/>
          <p14:tracePt t="12869" x="4267200" y="1101725"/>
          <p14:tracePt t="12885" x="4362450" y="1095375"/>
          <p14:tracePt t="12902" x="4537075" y="1085850"/>
          <p14:tracePt t="12918" x="4616450" y="1085850"/>
          <p14:tracePt t="12936" x="4667250" y="1085850"/>
          <p14:tracePt t="12952" x="4730750" y="1085850"/>
          <p14:tracePt t="12969" x="4759325" y="1085850"/>
          <p14:tracePt t="12986" x="4803775" y="1079500"/>
          <p14:tracePt t="13002" x="4886325" y="1060450"/>
          <p14:tracePt t="13018" x="4943475" y="1060450"/>
          <p14:tracePt t="13035" x="5006975" y="1054100"/>
          <p14:tracePt t="13052" x="5111750" y="1054100"/>
          <p14:tracePt t="13069" x="5194300" y="1054100"/>
          <p14:tracePt t="13086" x="5273675" y="1054100"/>
          <p14:tracePt t="13102" x="5381625" y="1044575"/>
          <p14:tracePt t="13118" x="5441950" y="1044575"/>
          <p14:tracePt t="13135" x="5527675" y="1028700"/>
          <p14:tracePt t="13152" x="5667375" y="1028700"/>
          <p14:tracePt t="13168" x="5740400" y="1022350"/>
          <p14:tracePt t="13185" x="5800725" y="1022350"/>
          <p14:tracePt t="13202" x="5886450" y="1016000"/>
          <p14:tracePt t="13218" x="5946775" y="1009650"/>
          <p14:tracePt t="13235" x="6010275" y="1003300"/>
          <p14:tracePt t="13251" x="6080125" y="996950"/>
          <p14:tracePt t="13268" x="6108700" y="996950"/>
          <p14:tracePt t="13285" x="6137275" y="996950"/>
          <p14:tracePt t="13302" x="6172200" y="996950"/>
          <p14:tracePt t="13318" x="6188075" y="996950"/>
          <p14:tracePt t="13335" x="6207125" y="996950"/>
          <p14:tracePt t="13351" x="6254750" y="996950"/>
          <p14:tracePt t="13368" x="6286500" y="996950"/>
          <p14:tracePt t="13385" x="6315075" y="996950"/>
          <p14:tracePt t="13402" x="6356350" y="996950"/>
          <p14:tracePt t="13418" x="6375400" y="996950"/>
          <p14:tracePt t="13435" x="6391275" y="996950"/>
          <p14:tracePt t="13451" x="6419850" y="996950"/>
          <p14:tracePt t="13468" x="6429375" y="996950"/>
          <p14:tracePt t="13487" x="6442075" y="996950"/>
          <p14:tracePt t="13503" x="6457950" y="996950"/>
          <p14:tracePt t="13518" x="6464300" y="996950"/>
          <p14:tracePt t="13729" x="6454775" y="996950"/>
          <p14:tracePt t="13736" x="6445250" y="996950"/>
          <p14:tracePt t="13752" x="6407150" y="996950"/>
          <p14:tracePt t="13769" x="6388100" y="996950"/>
          <p14:tracePt t="13786" x="6340475" y="996950"/>
          <p14:tracePt t="13802" x="6308725" y="996950"/>
          <p14:tracePt t="13818" x="6280150" y="1003300"/>
          <p14:tracePt t="13835" x="6248400" y="1003300"/>
          <p14:tracePt t="13851" x="6223000" y="1009650"/>
          <p14:tracePt t="13868" x="6194425" y="1016000"/>
          <p14:tracePt t="13886" x="6159500" y="1022350"/>
          <p14:tracePt t="13902" x="6115050" y="1028700"/>
          <p14:tracePt t="13919" x="6086475" y="1028700"/>
          <p14:tracePt t="13935" x="6045200" y="1035050"/>
          <p14:tracePt t="13952" x="6016625" y="1035050"/>
          <p14:tracePt t="13968" x="6007100" y="1035050"/>
          <p14:tracePt t="13986" x="5991225" y="1035050"/>
          <p14:tracePt t="14002" x="5981700" y="1035050"/>
          <p14:tracePt t="14019" x="5965825" y="1035050"/>
          <p14:tracePt t="14036" x="5940425" y="1035050"/>
          <p14:tracePt t="14052" x="5911850" y="1035050"/>
          <p14:tracePt t="14069" x="5895975" y="1035050"/>
          <p14:tracePt t="14085" x="5876925" y="1035050"/>
          <p14:tracePt t="14101" x="5861050" y="1035050"/>
          <p14:tracePt t="14118" x="5851525" y="1035050"/>
          <p14:tracePt t="14135" x="5826125" y="1035050"/>
          <p14:tracePt t="14152" x="5794375" y="1035050"/>
          <p14:tracePt t="14169" x="5772150" y="1035050"/>
          <p14:tracePt t="14186" x="5740400" y="1035050"/>
          <p14:tracePt t="14202" x="5730875" y="1035050"/>
          <p14:tracePt t="14218" x="5718175" y="1035050"/>
          <p14:tracePt t="14235" x="5699125" y="1035050"/>
          <p14:tracePt t="14251" x="5689600" y="1035050"/>
          <p14:tracePt t="14268" x="5680075" y="1035050"/>
          <p14:tracePt t="14286" x="5664200" y="1035050"/>
          <p14:tracePt t="14302" x="5651500" y="1035050"/>
          <p14:tracePt t="14319" x="5641975" y="1035050"/>
          <p14:tracePt t="14335" x="5626100" y="1035050"/>
          <p14:tracePt t="14351" x="5616575" y="1035050"/>
          <p14:tracePt t="14368" x="5600700" y="1035050"/>
          <p14:tracePt t="14385" x="5581650" y="1035050"/>
          <p14:tracePt t="14401" x="5559425" y="1035050"/>
          <p14:tracePt t="14418" x="5514975" y="1025525"/>
          <p14:tracePt t="14435" x="5426075" y="1003300"/>
          <p14:tracePt t="14452" x="5330825" y="1003300"/>
          <p14:tracePt t="14469" x="5260975" y="1003300"/>
          <p14:tracePt t="14485" x="5165725" y="1003300"/>
          <p14:tracePt t="14502" x="5105400" y="1003300"/>
          <p14:tracePt t="14518" x="5045075" y="1003300"/>
          <p14:tracePt t="14535" x="4949825" y="996950"/>
          <p14:tracePt t="14551" x="4867275" y="996950"/>
          <p14:tracePt t="14568" x="4794250" y="996950"/>
          <p14:tracePt t="14585" x="4702175" y="996950"/>
          <p14:tracePt t="14602" x="4657725" y="996950"/>
          <p14:tracePt t="14619" x="4613275" y="996950"/>
          <p14:tracePt t="14635" x="4559300" y="996950"/>
          <p14:tracePt t="14651" x="4521200" y="996950"/>
          <p14:tracePt t="14668" x="4476750" y="996950"/>
          <p14:tracePt t="14685" x="4419600" y="984250"/>
          <p14:tracePt t="14702" x="4375150" y="971550"/>
          <p14:tracePt t="14719" x="4346575" y="971550"/>
          <p14:tracePt t="14735" x="4305300" y="971550"/>
          <p14:tracePt t="14752" x="4289425" y="971550"/>
          <p14:tracePt t="14768" x="4279900" y="971550"/>
          <p14:tracePt t="14785" x="4260850" y="971550"/>
          <p14:tracePt t="14801" x="4251325" y="971550"/>
          <p14:tracePt t="14818" x="4241800" y="971550"/>
          <p14:tracePt t="14835" x="4219575" y="971550"/>
          <p14:tracePt t="14852" x="4210050" y="971550"/>
          <p14:tracePt t="14869" x="4200525" y="971550"/>
          <p14:tracePt t="14885" x="4187825" y="971550"/>
          <p14:tracePt t="14902" x="4181475" y="971550"/>
          <p14:tracePt t="14918" x="4171950" y="971550"/>
          <p14:tracePt t="14935" x="4165600" y="971550"/>
          <p14:tracePt t="15013" x="4162425" y="971550"/>
          <p14:tracePt t="15070" x="4162425" y="977900"/>
          <p14:tracePt t="15135" x="4162425" y="984250"/>
          <p14:tracePt t="24127" x="4137025" y="968375"/>
          <p14:tracePt t="24136" x="4117975" y="955675"/>
          <p14:tracePt t="24151" x="4070350" y="920750"/>
          <p14:tracePt t="24169" x="4013200" y="895350"/>
          <p14:tracePt t="24184" x="3984625" y="882650"/>
          <p14:tracePt t="24201" x="3952875" y="876300"/>
          <p14:tracePt t="24219" x="3914775" y="876300"/>
          <p14:tracePt t="24250" x="3870325" y="876300"/>
          <p14:tracePt t="24284" x="3832225" y="876300"/>
          <p14:tracePt t="24300" x="3810000" y="876300"/>
          <p14:tracePt t="24317" x="3781425" y="876300"/>
          <p14:tracePt t="24334" x="3740150" y="879475"/>
          <p14:tracePt t="24350" x="3717925" y="879475"/>
          <p14:tracePt t="24367" x="3679825" y="879475"/>
          <p14:tracePt t="24384" x="3641725" y="879475"/>
          <p14:tracePt t="24401" x="3613150" y="879475"/>
          <p14:tracePt t="24417" x="3597275" y="879475"/>
          <p14:tracePt t="24434" x="3581400" y="879475"/>
          <p14:tracePt t="24450" x="3565525" y="879475"/>
          <p14:tracePt t="24468" x="3556000" y="889000"/>
          <p14:tracePt t="24484" x="3556000" y="898525"/>
          <p14:tracePt t="24501" x="3556000" y="927100"/>
          <p14:tracePt t="24518" x="3559175" y="977900"/>
          <p14:tracePt t="24534" x="3571875" y="1000125"/>
          <p14:tracePt t="24551" x="3590925" y="1031875"/>
          <p14:tracePt t="24568" x="3606800" y="1066800"/>
          <p14:tracePt t="24584" x="3632200" y="1098550"/>
          <p14:tracePt t="24601" x="3679825" y="1123950"/>
          <p14:tracePt t="24618" x="3743325" y="1143000"/>
          <p14:tracePt t="24634" x="3787775" y="1162050"/>
          <p14:tracePt t="24651" x="3813175" y="1174750"/>
          <p14:tracePt t="24668" x="3854450" y="1181100"/>
          <p14:tracePt t="24684" x="3876675" y="1181100"/>
          <p14:tracePt t="24702" x="3905250" y="1181100"/>
          <p14:tracePt t="24718" x="3937000" y="1181100"/>
          <p14:tracePt t="24734" x="3981450" y="1181100"/>
          <p14:tracePt t="24751" x="4025900" y="1181100"/>
          <p14:tracePt t="24767" x="4079875" y="1181100"/>
          <p14:tracePt t="24783" x="4102100" y="1181100"/>
          <p14:tracePt t="24800" x="4124325" y="1181100"/>
          <p14:tracePt t="24818" x="4165600" y="1181100"/>
          <p14:tracePt t="24834" x="4181475" y="1171575"/>
          <p14:tracePt t="24851" x="4203700" y="1155700"/>
          <p14:tracePt t="24868" x="4244975" y="1136650"/>
          <p14:tracePt t="24884" x="4270375" y="1127125"/>
          <p14:tracePt t="24901" x="4279900" y="1114425"/>
          <p14:tracePt t="24903" x="4283075" y="1111250"/>
          <p14:tracePt t="24917" x="4298950" y="1095375"/>
          <p14:tracePt t="24933" x="4308475" y="1085850"/>
          <p14:tracePt t="24950" x="4314825" y="1076325"/>
          <p14:tracePt t="24967" x="4314825" y="1060450"/>
          <p14:tracePt t="24984" x="4314825" y="1038225"/>
          <p14:tracePt t="25001" x="4314825" y="1025525"/>
          <p14:tracePt t="25018" x="4314825" y="1000125"/>
          <p14:tracePt t="25034" x="4314825" y="984250"/>
          <p14:tracePt t="25050" x="4308475" y="968375"/>
          <p14:tracePt t="25067" x="4286250" y="933450"/>
          <p14:tracePt t="25083" x="4276725" y="923925"/>
          <p14:tracePt t="25100" x="4251325" y="892175"/>
          <p14:tracePt t="25117" x="4225925" y="873125"/>
          <p14:tracePt t="25133" x="4200525" y="854075"/>
          <p14:tracePt t="25150" x="4178300" y="835025"/>
          <p14:tracePt t="25167" x="4117975" y="796925"/>
          <p14:tracePt t="25184" x="4060825" y="762000"/>
          <p14:tracePt t="25200" x="3997325" y="746125"/>
          <p14:tracePt t="25217" x="3895725" y="723900"/>
          <p14:tracePt t="25233" x="3857625" y="720725"/>
          <p14:tracePt t="25251" x="3829050" y="720725"/>
          <p14:tracePt t="25267" x="3797300" y="720725"/>
          <p14:tracePt t="25284" x="3775075" y="720725"/>
          <p14:tracePt t="25300" x="3752850" y="720725"/>
          <p14:tracePt t="25317" x="3721100" y="720725"/>
          <p14:tracePt t="25333" x="3705225" y="720725"/>
          <p14:tracePt t="25350" x="3695700" y="720725"/>
          <p14:tracePt t="25367" x="3673475" y="730250"/>
          <p14:tracePt t="25383" x="3663950" y="739775"/>
          <p14:tracePt t="25400" x="3654425" y="749300"/>
          <p14:tracePt t="25417" x="3638550" y="771525"/>
          <p14:tracePt t="25433" x="3622675" y="781050"/>
          <p14:tracePt t="25450" x="3613150" y="790575"/>
          <p14:tracePt t="25467" x="3597275" y="812800"/>
          <p14:tracePt t="25483" x="3587750" y="822325"/>
          <p14:tracePt t="25500" x="3584575" y="831850"/>
          <p14:tracePt t="25517" x="3584575" y="850900"/>
          <p14:tracePt t="25533" x="3584575" y="873125"/>
          <p14:tracePt t="25550" x="3584575" y="895350"/>
          <p14:tracePt t="25567" x="3584575" y="927100"/>
          <p14:tracePt t="25583" x="3584575" y="942975"/>
          <p14:tracePt t="25600" x="3597275" y="965200"/>
          <p14:tracePt t="25617" x="3613150" y="1000125"/>
          <p14:tracePt t="25634" x="3648075" y="1031875"/>
          <p14:tracePt t="25652" x="3705225" y="1069975"/>
          <p14:tracePt t="25668" x="3736975" y="1101725"/>
          <p14:tracePt t="25684" x="3768725" y="1114425"/>
          <p14:tracePt t="25701" x="3784600" y="1123950"/>
          <p14:tracePt t="25717" x="3803650" y="1136650"/>
          <p14:tracePt t="25733" x="3819525" y="1136650"/>
          <p14:tracePt t="25750" x="3829050" y="1136650"/>
          <p14:tracePt t="25767" x="3857625" y="1136650"/>
          <p14:tracePt t="25783" x="3886200" y="1136650"/>
          <p14:tracePt t="25800" x="3902075" y="1136650"/>
          <p14:tracePt t="25818" x="3921125" y="1136650"/>
          <p14:tracePt t="25834" x="3943350" y="1136650"/>
          <p14:tracePt t="25851" x="3962400" y="1136650"/>
          <p14:tracePt t="25868" x="3971925" y="1130300"/>
          <p14:tracePt t="25884" x="3994150" y="1117600"/>
          <p14:tracePt t="25901" x="4022725" y="1101725"/>
          <p14:tracePt t="25917" x="4044950" y="1085850"/>
          <p14:tracePt t="25934" x="4064000" y="1073150"/>
          <p14:tracePt t="25951" x="4076700" y="1060450"/>
          <p14:tracePt t="25967" x="4092575" y="1054100"/>
          <p14:tracePt t="25983" x="4102100" y="1054100"/>
          <p14:tracePt t="26001" x="4117975" y="1044575"/>
          <p14:tracePt t="26018" x="4127500" y="1041400"/>
          <p14:tracePt t="26034" x="4137025" y="1025525"/>
          <p14:tracePt t="26052" x="4156075" y="1019175"/>
          <p14:tracePt t="26068" x="4165600" y="1019175"/>
          <p14:tracePt t="26085" x="4181475" y="1019175"/>
          <p14:tracePt t="26101" x="4187825" y="1019175"/>
          <p14:tracePt t="26137" x="4187825" y="1012825"/>
          <p14:tracePt t="26144" x="4187825" y="1009650"/>
          <p14:tracePt t="26167" x="4187825" y="1003300"/>
          <p14:tracePt t="26174" x="4187825" y="1000125"/>
          <p14:tracePt t="26195" x="4187825" y="993775"/>
          <p14:tracePt t="26205" x="4187825" y="990600"/>
          <p14:tracePt t="26218" x="4187825" y="984250"/>
          <p14:tracePt t="26234" x="4184650" y="981075"/>
          <p14:tracePt t="26251" x="4168775" y="968375"/>
          <p14:tracePt t="26267" x="4165600" y="968375"/>
          <p14:tracePt t="26300" x="4159250" y="958850"/>
          <p14:tracePt t="26317" x="4156075" y="955675"/>
          <p14:tracePt t="26334" x="4146550" y="949325"/>
          <p14:tracePt t="26351" x="4130675" y="930275"/>
          <p14:tracePt t="26367" x="4121150" y="920750"/>
          <p14:tracePt t="26384" x="4111625" y="911225"/>
          <p14:tracePt t="26400" x="4095750" y="889000"/>
          <p14:tracePt t="26417" x="4079875" y="879475"/>
          <p14:tracePt t="26433" x="4070350" y="869950"/>
          <p14:tracePt t="26450" x="4054475" y="847725"/>
          <p14:tracePt t="26467" x="4041775" y="825500"/>
          <p14:tracePt t="26484" x="4029075" y="815975"/>
          <p14:tracePt t="26501" x="4013200" y="800100"/>
          <p14:tracePt t="26517" x="4003675" y="784225"/>
          <p14:tracePt t="26534" x="3994150" y="784225"/>
          <p14:tracePt t="26550" x="3971925" y="777875"/>
          <p14:tracePt t="26566" x="3962400" y="777875"/>
          <p14:tracePt t="26583" x="3952875" y="777875"/>
          <p14:tracePt t="26601" x="3921125" y="777875"/>
          <p14:tracePt t="26617" x="3892550" y="777875"/>
          <p14:tracePt t="26634" x="3848100" y="777875"/>
          <p14:tracePt t="26651" x="3790950" y="777875"/>
          <p14:tracePt t="26667" x="3771900" y="777875"/>
          <p14:tracePt t="26683" x="3740150" y="777875"/>
          <p14:tracePt t="26700" x="3721100" y="777875"/>
          <p14:tracePt t="26717" x="3692525" y="777875"/>
          <p14:tracePt t="26733" x="3670300" y="781050"/>
          <p14:tracePt t="26751" x="3625850" y="806450"/>
          <p14:tracePt t="26767" x="3597275" y="819150"/>
          <p14:tracePt t="26783" x="3565525" y="831850"/>
          <p14:tracePt t="26800" x="3530600" y="854075"/>
          <p14:tracePt t="26817" x="3514725" y="863600"/>
          <p14:tracePt t="26834" x="3505200" y="873125"/>
          <p14:tracePt t="26850" x="3489325" y="889000"/>
          <p14:tracePt t="26867" x="3479800" y="904875"/>
          <p14:tracePt t="26884" x="3463925" y="914400"/>
          <p14:tracePt t="26901" x="3451225" y="923925"/>
          <p14:tracePt t="26918" x="3451225" y="930275"/>
          <p14:tracePt t="26934" x="3451225" y="939800"/>
          <p14:tracePt t="26937" x="3451225" y="942975"/>
          <p14:tracePt t="26950" x="3451225" y="958850"/>
          <p14:tracePt t="26967" x="3451225" y="968375"/>
          <p14:tracePt t="26984" x="3451225" y="977900"/>
          <p14:tracePt t="27000" x="3451225" y="987425"/>
          <p14:tracePt t="27017" x="3451225" y="993775"/>
          <p14:tracePt t="27034" x="3451225" y="996950"/>
          <p14:tracePt t="27051" x="3451225" y="1003300"/>
          <p14:tracePt t="27067" x="3457575" y="1009650"/>
          <p14:tracePt t="27085" x="3476625" y="1019175"/>
          <p14:tracePt t="27100" x="3482975" y="1022350"/>
          <p14:tracePt t="27116" x="3492500" y="1028700"/>
          <p14:tracePt t="27150" x="3492500" y="1031875"/>
          <p14:tracePt t="27166" x="3495675" y="1031875"/>
          <p14:tracePt t="27185" x="3502025" y="1044575"/>
          <p14:tracePt t="27200" x="3511550" y="1047750"/>
          <p14:tracePt t="27217" x="3527425" y="1047750"/>
          <p14:tracePt t="27233" x="3536950" y="1054100"/>
          <p14:tracePt t="27250" x="3546475" y="1054100"/>
          <p14:tracePt t="27267" x="3549650" y="1054100"/>
          <p14:tracePt t="27285" x="3556000" y="1054100"/>
          <p14:tracePt t="27317" x="3559175" y="1054100"/>
          <p14:tracePt t="27334" x="3581400" y="1057275"/>
          <p14:tracePt t="27350" x="3590925" y="1066800"/>
          <p14:tracePt t="27367" x="3600450" y="1073150"/>
          <p14:tracePt t="27384" x="3609975" y="1073150"/>
          <p14:tracePt t="27417" x="3619500" y="1073150"/>
          <p14:tracePt t="27433" x="3625850" y="1073150"/>
          <p14:tracePt t="48539" x="3594100" y="1098550"/>
          <p14:tracePt t="48549" x="3533775" y="1133475"/>
          <p14:tracePt t="48566" x="3324225" y="1250950"/>
          <p14:tracePt t="48582" x="3159125" y="1308100"/>
          <p14:tracePt t="48598" x="3025775" y="1362075"/>
          <p14:tracePt t="48615" x="2882900" y="1397000"/>
          <p14:tracePt t="48631" x="2711450" y="1454150"/>
          <p14:tracePt t="48665" x="2552700" y="1543050"/>
          <p14:tracePt t="48698" x="2406650" y="1631950"/>
          <p14:tracePt t="48716" x="2349500" y="1676400"/>
          <p14:tracePt t="48731" x="2324100" y="1695450"/>
          <p14:tracePt t="48748" x="2292350" y="1708150"/>
          <p14:tracePt t="48765" x="2282825" y="1720850"/>
          <p14:tracePt t="48767" x="2279650" y="1727200"/>
          <p14:tracePt t="48781" x="2270125" y="1736725"/>
          <p14:tracePt t="48798" x="2257425" y="1743075"/>
          <p14:tracePt t="48816" x="2238375" y="1743075"/>
          <p14:tracePt t="48832" x="2228850" y="1743075"/>
          <p14:tracePt t="48849" x="2219325" y="1743075"/>
          <p14:tracePt t="48881" x="2219325" y="1736725"/>
          <p14:tracePt t="48898" x="2219325" y="1730375"/>
          <p14:tracePt t="48916" x="2219325" y="1711325"/>
          <p14:tracePt t="48932" x="2219325" y="1701800"/>
          <p14:tracePt t="48949" x="2219325" y="1692275"/>
          <p14:tracePt t="48966" x="2219325" y="1676400"/>
          <p14:tracePt t="48982" x="2225675" y="1660525"/>
          <p14:tracePt t="48998" x="2235200" y="1651000"/>
          <p14:tracePt t="49015" x="2270125" y="1628775"/>
          <p14:tracePt t="49031" x="2295525" y="1603375"/>
          <p14:tracePt t="49049" x="2339975" y="1577975"/>
          <p14:tracePt t="49066" x="2374900" y="1558925"/>
          <p14:tracePt t="49081" x="2406650" y="1539875"/>
          <p14:tracePt t="49099" x="2416175" y="1530350"/>
          <p14:tracePt t="49116" x="2432050" y="1530350"/>
          <p14:tracePt t="49132" x="2447925" y="1530350"/>
          <p14:tracePt t="49148" x="2451100" y="1530350"/>
          <p14:tracePt t="49165" x="2457450" y="1530350"/>
          <p14:tracePt t="49181" x="2466975" y="1530350"/>
          <p14:tracePt t="49198" x="2476500" y="1536700"/>
          <p14:tracePt t="49216" x="2492375" y="1552575"/>
          <p14:tracePt t="49232" x="2495550" y="1558925"/>
          <p14:tracePt t="50385" x="2470150" y="1555750"/>
          <p14:tracePt t="50392" x="2432050" y="1546225"/>
          <p14:tracePt t="50399" x="2403475" y="1539875"/>
          <p14:tracePt t="50414" x="2330450" y="1527175"/>
          <p14:tracePt t="50431" x="2270125" y="1527175"/>
          <p14:tracePt t="50448" x="2184400" y="1517650"/>
          <p14:tracePt t="50465" x="2139950" y="1517650"/>
          <p14:tracePt t="50499" x="2047875" y="1517650"/>
          <p14:tracePt t="50531" x="1987550" y="1517650"/>
          <p14:tracePt t="50548" x="1949450" y="1517650"/>
          <p14:tracePt t="50564" x="1920875" y="1517650"/>
          <p14:tracePt t="50581" x="1905000" y="1517650"/>
          <p14:tracePt t="50598" x="1889125" y="1517650"/>
          <p14:tracePt t="50614" x="1879600" y="1517650"/>
          <p14:tracePt t="50631" x="1863725" y="1517650"/>
          <p14:tracePt t="50648" x="1854200" y="1517650"/>
          <p14:tracePt t="50864" x="1889125" y="1524000"/>
          <p14:tracePt t="50871" x="1936750" y="1530350"/>
          <p14:tracePt t="50882" x="1974850" y="1536700"/>
          <p14:tracePt t="50898" x="2082800" y="1546225"/>
          <p14:tracePt t="50914" x="2133600" y="1546225"/>
          <p14:tracePt t="50931" x="2193925" y="1546225"/>
          <p14:tracePt t="50948" x="2320925" y="1546225"/>
          <p14:tracePt t="50964" x="2400300" y="1546225"/>
          <p14:tracePt t="50981" x="2476500" y="1562100"/>
          <p14:tracePt t="50997" x="2673350" y="1587500"/>
          <p14:tracePt t="51015" x="2794000" y="1612900"/>
          <p14:tracePt t="51031" x="2879725" y="1628775"/>
          <p14:tracePt t="51048" x="3000375" y="1651000"/>
          <p14:tracePt t="51064" x="3108325" y="1666875"/>
          <p14:tracePt t="51081" x="3225800" y="1685925"/>
          <p14:tracePt t="51098" x="3444875" y="1685925"/>
          <p14:tracePt t="51115" x="3616325" y="1685925"/>
          <p14:tracePt t="51132" x="3752850" y="1685925"/>
          <p14:tracePt t="51148" x="3917950" y="1670050"/>
          <p14:tracePt t="51165" x="4000500" y="1663700"/>
          <p14:tracePt t="51181" x="4073525" y="1663700"/>
          <p14:tracePt t="51197" x="4165600" y="1663700"/>
          <p14:tracePt t="51214" x="4225925" y="1663700"/>
          <p14:tracePt t="51231" x="4295775" y="1663700"/>
          <p14:tracePt t="51247" x="4378325" y="1666875"/>
          <p14:tracePt t="51684" x="4448175" y="1666875"/>
          <p14:tracePt t="51690" x="4514850" y="1666875"/>
          <p14:tracePt t="51697" x="4584700" y="1666875"/>
          <p14:tracePt t="51714" x="4724400" y="1654175"/>
          <p14:tracePt t="51731" x="4832350" y="1628775"/>
          <p14:tracePt t="51747" x="4956175" y="1603375"/>
          <p14:tracePt t="51782" x="5162550" y="1565275"/>
          <p14:tracePt t="51814" x="5337175" y="1565275"/>
          <p14:tracePt t="51832" x="5445125" y="1565275"/>
          <p14:tracePt t="51848" x="5495925" y="1568450"/>
          <p14:tracePt t="51865" x="5534025" y="1574800"/>
          <p14:tracePt t="51882" x="5597525" y="1581150"/>
          <p14:tracePt t="51898" x="5641975" y="1581150"/>
          <p14:tracePt t="51915" x="5686425" y="1593850"/>
          <p14:tracePt t="51932" x="5734050" y="1606550"/>
          <p14:tracePt t="51948" x="5781675" y="1619250"/>
          <p14:tracePt t="51964" x="5835650" y="1635125"/>
          <p14:tracePt t="51981" x="5924550" y="1654175"/>
          <p14:tracePt t="51998" x="5969000" y="1654175"/>
          <p14:tracePt t="52014" x="6019800" y="1654175"/>
          <p14:tracePt t="52032" x="6083300" y="1654175"/>
          <p14:tracePt t="52048" x="6111875" y="1644650"/>
          <p14:tracePt t="52065" x="6156325" y="1631950"/>
          <p14:tracePt t="52082" x="6238875" y="1606550"/>
          <p14:tracePt t="52098" x="6305550" y="1584325"/>
          <p14:tracePt t="52114" x="6359525" y="1562100"/>
          <p14:tracePt t="52131" x="6410325" y="1543050"/>
          <p14:tracePt t="52147" x="6426200" y="1533525"/>
          <p14:tracePt t="52164" x="6435725" y="1517650"/>
          <p14:tracePt t="52181" x="6461125" y="1508125"/>
          <p14:tracePt t="52197" x="6477000" y="1508125"/>
          <p14:tracePt t="52214" x="6499225" y="1508125"/>
          <p14:tracePt t="52231" x="6540500" y="1508125"/>
          <p14:tracePt t="52248" x="6553200" y="1508125"/>
          <p14:tracePt t="52265" x="6569075" y="1508125"/>
          <p14:tracePt t="52282" x="6584950" y="1508125"/>
          <p14:tracePt t="52546" x="6584950" y="1511300"/>
          <p14:tracePt t="52553" x="6588125" y="1511300"/>
          <p14:tracePt t="52589" x="6588125" y="1514475"/>
          <p14:tracePt t="52604" x="6588125" y="1520825"/>
          <p14:tracePt t="52615" x="6588125" y="1524000"/>
          <p14:tracePt t="53131" x="6540500" y="1524000"/>
          <p14:tracePt t="53139" x="6483350" y="1524000"/>
          <p14:tracePt t="53148" x="6438900" y="1524000"/>
          <p14:tracePt t="53166" x="6340475" y="1524000"/>
          <p14:tracePt t="53182" x="6296025" y="1524000"/>
          <p14:tracePt t="53198" x="6261100" y="1524000"/>
          <p14:tracePt t="53215" x="6207125" y="1524000"/>
          <p14:tracePt t="53248" x="6153150" y="1524000"/>
          <p14:tracePt t="53281" x="6105525" y="1524000"/>
          <p14:tracePt t="53298" x="6096000" y="1530350"/>
          <p14:tracePt t="53315" x="6096000" y="1533525"/>
          <p14:tracePt t="53331" x="6140450" y="1539875"/>
          <p14:tracePt t="53348" x="6248400" y="1555750"/>
          <p14:tracePt t="53365" x="6515100" y="1603375"/>
          <p14:tracePt t="53381" x="6645275" y="1619250"/>
          <p14:tracePt t="53398" x="6784975" y="1638300"/>
          <p14:tracePt t="53416" x="7013575" y="1644650"/>
          <p14:tracePt t="53432" x="7140575" y="1644650"/>
          <p14:tracePt t="53448" x="7299325" y="1644650"/>
          <p14:tracePt t="53465" x="7540625" y="1644650"/>
          <p14:tracePt t="53481" x="7645400" y="1644650"/>
          <p14:tracePt t="53497" x="7737475" y="1644650"/>
          <p14:tracePt t="53515" x="7842250" y="1644650"/>
          <p14:tracePt t="53531" x="7896225" y="1641475"/>
          <p14:tracePt t="53548" x="7956550" y="1641475"/>
          <p14:tracePt t="53565" x="8051800" y="1635125"/>
          <p14:tracePt t="53582" x="8134350" y="1628775"/>
          <p14:tracePt t="53598" x="8194675" y="1628775"/>
          <p14:tracePt t="53615" x="8270875" y="1628775"/>
          <p14:tracePt t="53631" x="8308975" y="1628775"/>
          <p14:tracePt t="53647" x="8337550" y="1622425"/>
          <p14:tracePt t="53665" x="8359775" y="1606550"/>
          <p14:tracePt t="53682" x="8378825" y="1597025"/>
          <p14:tracePt t="53698" x="8391525" y="1584325"/>
          <p14:tracePt t="53714" x="8416925" y="1571625"/>
          <p14:tracePt t="53731" x="8445500" y="1558925"/>
          <p14:tracePt t="53748" x="8470900" y="1546225"/>
          <p14:tracePt t="53764" x="8499475" y="1530350"/>
          <p14:tracePt t="53781" x="8509000" y="1520825"/>
          <p14:tracePt t="53797" x="8518525" y="1504950"/>
          <p14:tracePt t="53815" x="8528050" y="1489075"/>
          <p14:tracePt t="53831" x="8528050" y="1479550"/>
          <p14:tracePt t="53847" x="8528050" y="1460500"/>
          <p14:tracePt t="53865" x="8521700" y="1425575"/>
          <p14:tracePt t="53881" x="8496300" y="1393825"/>
          <p14:tracePt t="53898" x="8455025" y="1368425"/>
          <p14:tracePt t="53915" x="8388350" y="1320800"/>
          <p14:tracePt t="53931" x="8334375" y="1292225"/>
          <p14:tracePt t="53947" x="8255000" y="1254125"/>
          <p14:tracePt t="53964" x="8128000" y="1216025"/>
          <p14:tracePt t="53981" x="8054975" y="1200150"/>
          <p14:tracePt t="53997" x="7969250" y="1174750"/>
          <p14:tracePt t="54014" x="7823200" y="1152525"/>
          <p14:tracePt t="54031" x="7740650" y="1152525"/>
          <p14:tracePt t="54048" x="7670800" y="1152525"/>
          <p14:tracePt t="54065" x="7585075" y="1152525"/>
          <p14:tracePt t="54081" x="7493000" y="1152525"/>
          <p14:tracePt t="54097" x="7423150" y="1152525"/>
          <p14:tracePt t="54115" x="7337425" y="1152525"/>
          <p14:tracePt t="54131" x="7302500" y="1152525"/>
          <p14:tracePt t="54148" x="7264400" y="1155700"/>
          <p14:tracePt t="54164" x="7200900" y="1168400"/>
          <p14:tracePt t="54181" x="7153275" y="1187450"/>
          <p14:tracePt t="54198" x="7115175" y="1200150"/>
          <p14:tracePt t="54215" x="7061200" y="1219200"/>
          <p14:tracePt t="54231" x="7023100" y="1231900"/>
          <p14:tracePt t="54248" x="6991350" y="1250950"/>
          <p14:tracePt t="54265" x="6946900" y="1282700"/>
          <p14:tracePt t="54281" x="6921500" y="1311275"/>
          <p14:tracePt t="54297" x="6892925" y="1330325"/>
          <p14:tracePt t="54314" x="6854825" y="1355725"/>
          <p14:tracePt t="54331" x="6832600" y="1374775"/>
          <p14:tracePt t="54347" x="6823075" y="1384300"/>
          <p14:tracePt t="54364" x="6800850" y="1403350"/>
          <p14:tracePt t="54381" x="6791325" y="1425575"/>
          <p14:tracePt t="54397" x="6784975" y="1441450"/>
          <p14:tracePt t="54414" x="6784975" y="1460500"/>
          <p14:tracePt t="54431" x="6788150" y="1482725"/>
          <p14:tracePt t="54447" x="6807200" y="1508125"/>
          <p14:tracePt t="54464" x="6880225" y="1546225"/>
          <p14:tracePt t="54481" x="6946900" y="1577975"/>
          <p14:tracePt t="54499" x="7086600" y="1635125"/>
          <p14:tracePt t="54514" x="7194550" y="1666875"/>
          <p14:tracePt t="54531" x="7283450" y="1708150"/>
          <p14:tracePt t="54549" x="7419975" y="1739900"/>
          <p14:tracePt t="54564" x="7518400" y="1765300"/>
          <p14:tracePt t="54580" x="7578725" y="1771650"/>
          <p14:tracePt t="54597" x="7670800" y="1771650"/>
          <p14:tracePt t="54614" x="7845425" y="1771650"/>
          <p14:tracePt t="54631" x="7972425" y="1781175"/>
          <p14:tracePt t="54649" x="8143875" y="1781175"/>
          <p14:tracePt t="54664" x="8270875" y="1781175"/>
          <p14:tracePt t="54681" x="8353425" y="1781175"/>
          <p14:tracePt t="54699" x="8432800" y="1781175"/>
          <p14:tracePt t="54714" x="8477250" y="1778000"/>
          <p14:tracePt t="54730" x="8521700" y="1771650"/>
          <p14:tracePt t="54748" x="8575675" y="1749425"/>
          <p14:tracePt t="54764" x="8696325" y="1733550"/>
          <p14:tracePt t="54781" x="8756650" y="1733550"/>
          <p14:tracePt t="54798" x="8820150" y="1727200"/>
          <p14:tracePt t="54814" x="8842375" y="1720850"/>
          <p14:tracePt t="54830" x="8870950" y="1711325"/>
          <p14:tracePt t="54848" x="8896350" y="1685925"/>
          <p14:tracePt t="54864" x="8909050" y="1676400"/>
          <p14:tracePt t="54881" x="8924925" y="1666875"/>
          <p14:tracePt t="54898" x="8940800" y="1651000"/>
          <p14:tracePt t="54914" x="8950325" y="1641475"/>
          <p14:tracePt t="54931" x="8950325" y="1631950"/>
          <p14:tracePt t="54948" x="8950325" y="1616075"/>
          <p14:tracePt t="54964" x="8950325" y="1606550"/>
          <p14:tracePt t="54981" x="8937625" y="1590675"/>
          <p14:tracePt t="54998" x="8918575" y="1577975"/>
          <p14:tracePt t="55014" x="8909050" y="1568450"/>
          <p14:tracePt t="55030" x="8899525" y="1552575"/>
          <p14:tracePt t="55048" x="8883650" y="1536700"/>
          <p14:tracePt t="55064" x="8867775" y="1527175"/>
          <p14:tracePt t="55081" x="8842375" y="1495425"/>
          <p14:tracePt t="55098" x="8756650" y="1438275"/>
          <p14:tracePt t="55114" x="8664575" y="1377950"/>
          <p14:tracePt t="55130" x="8540750" y="1317625"/>
          <p14:tracePt t="55147" x="8337550" y="1228725"/>
          <p14:tracePt t="55164" x="8226425" y="1193800"/>
          <p14:tracePt t="55181" x="8118475" y="1177925"/>
          <p14:tracePt t="55198" x="7921625" y="1162050"/>
          <p14:tracePt t="55215" x="7816850" y="1162050"/>
          <p14:tracePt t="55231" x="7721600" y="1171575"/>
          <p14:tracePt t="55247" x="7597775" y="1196975"/>
          <p14:tracePt t="55264" x="7534275" y="1209675"/>
          <p14:tracePt t="55280" x="7505700" y="1222375"/>
          <p14:tracePt t="55298" x="7464425" y="1228725"/>
          <p14:tracePt t="55314" x="7451725" y="1241425"/>
          <p14:tracePt t="55331" x="7442200" y="1244600"/>
          <p14:tracePt t="55335" x="7439025" y="1250950"/>
          <p14:tracePt t="55348" x="7410450" y="1260475"/>
          <p14:tracePt t="55364" x="7385050" y="1273175"/>
          <p14:tracePt t="55380" x="7356475" y="1285875"/>
          <p14:tracePt t="55397" x="7327900" y="1308100"/>
          <p14:tracePt t="55414" x="7312025" y="1317625"/>
          <p14:tracePt t="55430" x="7302500" y="1327150"/>
          <p14:tracePt t="55447" x="7286625" y="1349375"/>
          <p14:tracePt t="55464" x="7277100" y="1358900"/>
          <p14:tracePt t="55480" x="7261225" y="1368425"/>
          <p14:tracePt t="55497" x="7251700" y="1377950"/>
          <p14:tracePt t="55514" x="7251700" y="1387475"/>
          <p14:tracePt t="55530" x="7251700" y="1403350"/>
          <p14:tracePt t="55547" x="7346950" y="1431925"/>
          <p14:tracePt t="55565" x="7454900" y="1473200"/>
          <p14:tracePt t="55581" x="7553325" y="1489075"/>
          <p14:tracePt t="55598" x="7635875" y="1511300"/>
          <p14:tracePt t="55615" x="7680325" y="1517650"/>
          <p14:tracePt t="55632" x="7731125" y="1524000"/>
          <p14:tracePt t="55647" x="7829550" y="1530350"/>
          <p14:tracePt t="55664" x="7924800" y="1546225"/>
          <p14:tracePt t="55680" x="8042275" y="1565275"/>
          <p14:tracePt t="55697" x="8175625" y="1581150"/>
          <p14:tracePt t="55714" x="8229600" y="1581150"/>
          <p14:tracePt t="55730" x="8245475" y="1581150"/>
          <p14:tracePt t="55747" x="8261350" y="1581150"/>
          <p14:tracePt t="55764" x="8261350" y="1571625"/>
          <p14:tracePt t="55780" x="8261350" y="1568450"/>
          <p14:tracePt t="55797" x="8242300" y="1552575"/>
          <p14:tracePt t="55815" x="8232775" y="1552575"/>
          <p14:tracePt t="55831" x="8223250" y="1552575"/>
          <p14:tracePt t="55848" x="8207375" y="1552575"/>
          <p14:tracePt t="55865" x="8194675" y="1552575"/>
          <p14:tracePt t="55882" x="8143875" y="1539875"/>
          <p14:tracePt t="55897" x="8039100" y="1524000"/>
          <p14:tracePt t="55914" x="7934325" y="1524000"/>
          <p14:tracePt t="55930" x="7842250" y="1524000"/>
          <p14:tracePt t="55947" x="7712075" y="1524000"/>
          <p14:tracePt t="55965" x="7642225" y="1524000"/>
          <p14:tracePt t="55982" x="7562850" y="1524000"/>
          <p14:tracePt t="55998" x="7527925" y="1524000"/>
          <p14:tracePt t="56015" x="7505700" y="1524000"/>
          <p14:tracePt t="56031" x="7470775" y="1524000"/>
          <p14:tracePt t="56047" x="7461250" y="1524000"/>
          <p14:tracePt t="56064" x="7451725" y="1524000"/>
          <p14:tracePt t="56082" x="7448550" y="1524000"/>
          <p14:tracePt t="57702" x="7375525" y="1543050"/>
          <p14:tracePt t="57709" x="7239000" y="1597025"/>
          <p14:tracePt t="57718" x="7064375" y="1670050"/>
          <p14:tracePt t="57730" x="6588125" y="1835150"/>
          <p14:tracePt t="57752" x="5749925" y="2295525"/>
          <p14:tracePt t="57772" x="4845050" y="2882900"/>
          <p14:tracePt t="57798" x="4086225" y="3476625"/>
          <p14:tracePt t="57832" x="3314700" y="4254500"/>
          <p14:tracePt t="57850" x="3057525" y="4597400"/>
          <p14:tracePt t="57867" x="2943225" y="4791075"/>
          <p14:tracePt t="57882" x="2860675" y="4937125"/>
          <p14:tracePt t="57897" x="2797175" y="5080000"/>
          <p14:tracePt t="57900" x="2781300" y="5162550"/>
          <p14:tracePt t="57914" x="2752725" y="5283200"/>
          <p14:tracePt t="58251" x="2695575" y="5289550"/>
          <p14:tracePt t="58259" x="2603500" y="5289550"/>
          <p14:tracePt t="58271" x="2374900" y="5308600"/>
          <p14:tracePt t="58281" x="2273300" y="5318125"/>
          <p14:tracePt t="58297" x="2054225" y="5346700"/>
          <p14:tracePt t="58313" x="1831975" y="5391150"/>
          <p14:tracePt t="58331" x="1755775" y="5407025"/>
          <p14:tracePt t="58347" x="1701800" y="5419725"/>
          <p14:tracePt t="58365" x="1651000" y="5445125"/>
          <p14:tracePt t="58381" x="1635125" y="5454650"/>
          <p14:tracePt t="58398" x="1606550" y="5467350"/>
          <p14:tracePt t="58401" x="1600200" y="5473700"/>
          <p14:tracePt t="58414" x="1577975" y="5483225"/>
          <p14:tracePt t="58431" x="1546225" y="5508625"/>
          <p14:tracePt t="58447" x="1524000" y="5527675"/>
          <p14:tracePt t="58463" x="1479550" y="5572125"/>
          <p14:tracePt t="58480" x="1454150" y="5584825"/>
          <p14:tracePt t="58497" x="1438275" y="5594350"/>
          <p14:tracePt t="58513" x="1412875" y="5610225"/>
          <p14:tracePt t="58530" x="1381125" y="5629275"/>
          <p14:tracePt t="58547" x="1358900" y="5638800"/>
          <p14:tracePt t="58563" x="1308100" y="5664200"/>
          <p14:tracePt t="58581" x="1282700" y="5689600"/>
          <p14:tracePt t="58597" x="1250950" y="5708650"/>
          <p14:tracePt t="58613" x="1216025" y="5727700"/>
          <p14:tracePt t="58630" x="1193800" y="5743575"/>
          <p14:tracePt t="58647" x="1177925" y="5753100"/>
          <p14:tracePt t="58664" x="1136650" y="5772150"/>
          <p14:tracePt t="58681" x="1114425" y="5781675"/>
          <p14:tracePt t="58697" x="1082675" y="5800725"/>
          <p14:tracePt t="58713" x="1054100" y="5816600"/>
          <p14:tracePt t="58730" x="1038225" y="5829300"/>
          <p14:tracePt t="58747" x="1022350" y="5838825"/>
          <p14:tracePt t="58763" x="1006475" y="5854700"/>
          <p14:tracePt t="58780" x="996950" y="5854700"/>
          <p14:tracePt t="58798" x="987425" y="5854700"/>
          <p14:tracePt t="58814" x="971550" y="5854700"/>
          <p14:tracePt t="58849" x="974725" y="5854700"/>
          <p14:tracePt t="58863" x="990600" y="5842000"/>
          <p14:tracePt t="58880" x="1000125" y="5832475"/>
          <p14:tracePt t="58897" x="1009650" y="5822950"/>
          <p14:tracePt t="58899" x="1012825" y="5816600"/>
          <p14:tracePt t="58913" x="1022350" y="5807075"/>
          <p14:tracePt t="58956" x="1022350" y="5797550"/>
          <p14:tracePt t="58984" x="1022350" y="5791200"/>
          <p14:tracePt t="59006" x="1022350" y="5788025"/>
          <p14:tracePt t="59028" x="1016000" y="5788025"/>
          <p14:tracePt t="59036" x="1012825" y="5788025"/>
          <p14:tracePt t="59049" x="1003300" y="5788025"/>
          <p14:tracePt t="59064" x="993775" y="5788025"/>
          <p14:tracePt t="59081" x="977900" y="5788025"/>
          <p14:tracePt t="59098" x="952500" y="5788025"/>
          <p14:tracePt t="59114" x="920750" y="5788025"/>
          <p14:tracePt t="59130" x="898525" y="5788025"/>
          <p14:tracePt t="59147" x="844550" y="5788025"/>
          <p14:tracePt t="59164" x="815975" y="5791200"/>
          <p14:tracePt t="59181" x="787400" y="5791200"/>
          <p14:tracePt t="59198" x="765175" y="5791200"/>
          <p14:tracePt t="59214" x="749300" y="5791200"/>
          <p14:tracePt t="59231" x="739775" y="5791200"/>
          <p14:tracePt t="59248" x="730250" y="5791200"/>
          <p14:tracePt t="59357" x="733425" y="5791200"/>
          <p14:tracePt t="59606" x="742950" y="5791200"/>
          <p14:tracePt t="59612" x="752475" y="5791200"/>
          <p14:tracePt t="59622" x="765175" y="5791200"/>
          <p14:tracePt t="59647" x="866775" y="5791200"/>
          <p14:tracePt t="59681" x="1022350" y="5797550"/>
          <p14:tracePt t="59697" x="1200150" y="5832475"/>
          <p14:tracePt t="59713" x="1320800" y="5857875"/>
          <p14:tracePt t="59730" x="1416050" y="5873750"/>
          <p14:tracePt t="59747" x="1539875" y="5905500"/>
          <p14:tracePt t="59763" x="1635125" y="5921375"/>
          <p14:tracePt t="59780" x="1739900" y="5930900"/>
          <p14:tracePt t="59798" x="1905000" y="5946775"/>
          <p14:tracePt t="59814" x="2032000" y="5946775"/>
          <p14:tracePt t="59831" x="2149475" y="5946775"/>
          <p14:tracePt t="59847" x="2254250" y="5946775"/>
          <p14:tracePt t="59864" x="2314575" y="5946775"/>
          <p14:tracePt t="59880" x="2374900" y="5946775"/>
          <p14:tracePt t="59898" x="2514600" y="5940425"/>
          <p14:tracePt t="59914" x="2609850" y="5934075"/>
          <p14:tracePt t="59931" x="2711450" y="5934075"/>
          <p14:tracePt t="59947" x="2876550" y="5937250"/>
          <p14:tracePt t="59964" x="2927350" y="5946775"/>
          <p14:tracePt t="59980" x="2971800" y="5953125"/>
          <p14:tracePt t="59997" x="3019425" y="5953125"/>
          <p14:tracePt t="60013" x="3041650" y="5953125"/>
          <p14:tracePt t="60030" x="3070225" y="5953125"/>
          <p14:tracePt t="60047" x="3105150" y="5943600"/>
          <p14:tracePt t="60063" x="3114675" y="5934075"/>
          <p14:tracePt t="60080" x="3130550" y="5924550"/>
          <p14:tracePt t="60097" x="3136900" y="5908675"/>
          <p14:tracePt t="60113" x="3136900" y="5899150"/>
          <p14:tracePt t="60130" x="3136900" y="5889625"/>
          <p14:tracePt t="60147" x="3130550" y="5873750"/>
          <p14:tracePt t="60163" x="3111500" y="5857875"/>
          <p14:tracePt t="60181" x="3101975" y="5848350"/>
          <p14:tracePt t="60197" x="3082925" y="5842000"/>
          <p14:tracePt t="60214" x="3054350" y="5842000"/>
          <p14:tracePt t="60230" x="3032125" y="5835650"/>
          <p14:tracePt t="60247" x="2974975" y="5835650"/>
          <p14:tracePt t="60264" x="2924175" y="5835650"/>
          <p14:tracePt t="60282" x="2854325" y="5835650"/>
          <p14:tracePt t="60298" x="2794000" y="5835650"/>
          <p14:tracePt t="60314" x="2733675" y="5835650"/>
          <p14:tracePt t="60332" x="2628900" y="5835650"/>
          <p14:tracePt t="60348" x="2568575" y="5835650"/>
          <p14:tracePt t="60364" x="2508250" y="5835650"/>
          <p14:tracePt t="60381" x="2413000" y="5835650"/>
          <p14:tracePt t="60397" x="2343150" y="5835650"/>
          <p14:tracePt t="60413" x="2292350" y="5829300"/>
          <p14:tracePt t="60432" x="2203450" y="5829300"/>
          <p14:tracePt t="60448" x="2168525" y="5829300"/>
          <p14:tracePt t="60464" x="2124075" y="5829300"/>
          <p14:tracePt t="60481" x="2060575" y="5829300"/>
          <p14:tracePt t="60497" x="2000250" y="5829300"/>
          <p14:tracePt t="60513" x="1949450" y="5829300"/>
          <p14:tracePt t="60530" x="1898650" y="5829300"/>
          <p14:tracePt t="60547" x="1822450" y="5829300"/>
          <p14:tracePt t="60563" x="1778000" y="5829300"/>
          <p14:tracePt t="60581" x="1689100" y="5829300"/>
          <p14:tracePt t="60598" x="1638300" y="5829300"/>
          <p14:tracePt t="60614" x="1587500" y="5829300"/>
          <p14:tracePt t="60631" x="1517650" y="5832475"/>
          <p14:tracePt t="60647" x="1473200" y="5832475"/>
          <p14:tracePt t="60663" x="1419225" y="5838825"/>
          <p14:tracePt t="60681" x="1343025" y="5838825"/>
          <p14:tracePt t="60697" x="1292225" y="5838825"/>
          <p14:tracePt t="60713" x="1254125" y="5838825"/>
          <p14:tracePt t="60731" x="1193800" y="5838825"/>
          <p14:tracePt t="60746" x="1155700" y="5838825"/>
          <p14:tracePt t="60763" x="1120775" y="5838825"/>
          <p14:tracePt t="60780" x="1085850" y="5838825"/>
          <p14:tracePt t="60796" x="1057275" y="5829300"/>
          <p14:tracePt t="60813" x="1025525" y="5829300"/>
          <p14:tracePt t="60830" x="984250" y="5819775"/>
          <p14:tracePt t="60846" x="962025" y="5800725"/>
          <p14:tracePt t="60863" x="930275" y="5800725"/>
          <p14:tracePt t="60881" x="898525" y="5800725"/>
          <p14:tracePt t="60897" x="882650" y="5800725"/>
          <p14:tracePt t="60914" x="873125" y="5800725"/>
          <p14:tracePt t="60917" x="869950" y="5800725"/>
          <p14:tracePt t="60930" x="857250" y="5800725"/>
          <p14:tracePt t="60946" x="847725" y="5800725"/>
          <p14:tracePt t="60963" x="835025" y="5800725"/>
          <p14:tracePt t="60980" x="819150" y="5800725"/>
          <p14:tracePt t="60997" x="809625" y="5800725"/>
          <p14:tracePt t="61014" x="803275" y="5800725"/>
          <p14:tracePt t="61452" x="800100" y="5800725"/>
          <p14:tracePt t="61460" x="793750" y="5794375"/>
          <p14:tracePt t="61468" x="777875" y="5791200"/>
          <p14:tracePt t="61481" x="739775" y="5778500"/>
          <p14:tracePt t="61497" x="673100" y="5756275"/>
          <p14:tracePt t="61513" x="606425" y="5718175"/>
          <p14:tracePt t="61546" x="511175" y="5686425"/>
          <p14:tracePt t="61580" x="466725" y="5651500"/>
          <p14:tracePt t="61596" x="444500" y="5648325"/>
          <p14:tracePt t="61613" x="422275" y="5641975"/>
          <p14:tracePt t="61630" x="396875" y="5635625"/>
          <p14:tracePt t="61646" x="387350" y="5635625"/>
          <p14:tracePt t="61663" x="377825" y="5635625"/>
          <p14:tracePt t="61680" x="361950" y="5635625"/>
          <p14:tracePt t="61697" x="358775" y="5635625"/>
          <p14:tracePt t="61744" x="365125" y="5635625"/>
          <p14:tracePt t="61751" x="368300" y="5635625"/>
          <p14:tracePt t="61765" x="374650" y="5635625"/>
          <p14:tracePt t="61780" x="377825" y="5635625"/>
          <p14:tracePt t="61796" x="387350" y="5635625"/>
          <p14:tracePt t="61813" x="396875" y="5635625"/>
          <p14:tracePt t="61830" x="438150" y="5635625"/>
          <p14:tracePt t="61847" x="482600" y="5635625"/>
          <p14:tracePt t="61865" x="536575" y="5635625"/>
          <p14:tracePt t="61881" x="558800" y="5635625"/>
          <p14:tracePt t="61897" x="568325" y="5635625"/>
          <p14:tracePt t="61914" x="587375" y="5635625"/>
          <p14:tracePt t="61931" x="596900" y="5635625"/>
          <p14:tracePt t="61965" x="603250" y="5635625"/>
          <p14:tracePt t="62058" x="609600" y="5635625"/>
          <p14:tracePt t="62065" x="612775" y="5635625"/>
          <p14:tracePt t="62080" x="622300" y="5635625"/>
          <p14:tracePt t="62097" x="650875" y="5638800"/>
          <p14:tracePt t="62114" x="692150" y="5651500"/>
          <p14:tracePt t="62130" x="714375" y="5657850"/>
          <p14:tracePt t="62147" x="730250" y="5664200"/>
          <p14:tracePt t="62164" x="758825" y="5670550"/>
          <p14:tracePt t="62180" x="781050" y="5670550"/>
          <p14:tracePt t="62197" x="815975" y="5670550"/>
          <p14:tracePt t="62214" x="914400" y="5664200"/>
          <p14:tracePt t="62230" x="1000125" y="5648325"/>
          <p14:tracePt t="62247" x="1063625" y="5641975"/>
          <p14:tracePt t="62265" x="1117600" y="5635625"/>
          <p14:tracePt t="62280" x="1127125" y="5635625"/>
          <p14:tracePt t="62297" x="1143000" y="5635625"/>
          <p14:tracePt t="62314" x="1158875" y="5635625"/>
          <p14:tracePt t="62330" x="1168400" y="5635625"/>
          <p14:tracePt t="62346" x="1181100" y="5635625"/>
          <p14:tracePt t="62364" x="1203325" y="5635625"/>
          <p14:tracePt t="62380" x="1212850" y="5635625"/>
          <p14:tracePt t="62621" x="1250950" y="5629275"/>
          <p14:tracePt t="62628" x="1320800" y="5629275"/>
          <p14:tracePt t="62636" x="1400175" y="5619750"/>
          <p14:tracePt t="62648" x="1482725" y="5619750"/>
          <p14:tracePt t="62663" x="1622425" y="5619750"/>
          <p14:tracePt t="62681" x="1673225" y="5622925"/>
          <p14:tracePt t="62697" x="1724025" y="5629275"/>
          <p14:tracePt t="62714" x="1819275" y="5629275"/>
          <p14:tracePt t="62731" x="1914525" y="5629275"/>
          <p14:tracePt t="62747" x="2028825" y="5638800"/>
          <p14:tracePt t="62763" x="2206625" y="5664200"/>
          <p14:tracePt t="62780" x="2279650" y="5673725"/>
          <p14:tracePt t="62796" x="2317750" y="5680075"/>
          <p14:tracePt t="62813" x="2336800" y="5680075"/>
          <p14:tracePt t="62830" x="2343150" y="5680075"/>
          <p14:tracePt t="62846" x="2349500" y="5680075"/>
          <p14:tracePt t="62863" x="2362200" y="5680075"/>
          <p14:tracePt t="62880" x="2371725" y="5680075"/>
          <p14:tracePt t="62897" x="2381250" y="5680075"/>
          <p14:tracePt t="62913" x="2393950" y="5683250"/>
          <p14:tracePt t="62978" x="2393950" y="5689600"/>
          <p14:tracePt t="62985" x="2393950" y="5692775"/>
          <p14:tracePt t="63969" x="2371725" y="5692775"/>
          <p14:tracePt t="63976" x="2339975" y="5692775"/>
          <p14:tracePt t="63985" x="2314575" y="5692775"/>
          <p14:tracePt t="63997" x="2251075" y="5699125"/>
          <p14:tracePt t="64014" x="2190750" y="5699125"/>
          <p14:tracePt t="64030" x="2136775" y="5721350"/>
          <p14:tracePt t="64047" x="2066925" y="5721350"/>
          <p14:tracePt t="64080" x="1984375" y="5734050"/>
          <p14:tracePt t="64114" x="1901825" y="5740400"/>
          <p14:tracePt t="64130" x="1879600" y="5740400"/>
          <p14:tracePt t="64147" x="1863725" y="5740400"/>
          <p14:tracePt t="64163" x="1847850" y="5740400"/>
          <p14:tracePt t="64179" x="1838325" y="5740400"/>
          <p14:tracePt t="64197" x="1825625" y="5740400"/>
          <p14:tracePt t="64213" x="1816100" y="5740400"/>
          <p14:tracePt t="64230" x="1800225" y="5740400"/>
          <p14:tracePt t="64247" x="1784350" y="5740400"/>
          <p14:tracePt t="64264" x="1774825" y="5740400"/>
          <p14:tracePt t="64297" x="1778000" y="5737225"/>
          <p14:tracePt t="64313" x="1825625" y="5711825"/>
          <p14:tracePt t="64329" x="1901825" y="5680075"/>
          <p14:tracePt t="64346" x="2127250" y="5626100"/>
          <p14:tracePt t="64364" x="2298700" y="5616575"/>
          <p14:tracePt t="64382" x="2562225" y="5616575"/>
          <p14:tracePt t="64397" x="2730500" y="5616575"/>
          <p14:tracePt t="64414" x="2847975" y="5616575"/>
          <p14:tracePt t="64431" x="2987675" y="5616575"/>
          <p14:tracePt t="64447" x="3038475" y="5610225"/>
          <p14:tracePt t="64463" x="3067050" y="5610225"/>
          <p14:tracePt t="64479" x="3092450" y="5610225"/>
          <p14:tracePt t="64497" x="3105150" y="5610225"/>
          <p14:tracePt t="64588" x="3098800" y="5610225"/>
          <p14:tracePt t="64596" x="3095625" y="5610225"/>
          <p14:tracePt t="64603" x="3089275" y="5613400"/>
          <p14:tracePt t="64613" x="3073400" y="5619750"/>
          <p14:tracePt t="64630" x="3048000" y="5635625"/>
          <p14:tracePt t="64646" x="3035300" y="5651500"/>
          <p14:tracePt t="64663" x="3019425" y="5654675"/>
          <p14:tracePt t="64680" x="3003550" y="5661025"/>
          <p14:tracePt t="64697" x="2940050" y="5673725"/>
          <p14:tracePt t="64713" x="2857500" y="5695950"/>
          <p14:tracePt t="64731" x="2724150" y="5718175"/>
          <p14:tracePt t="64746" x="2651125" y="5727700"/>
          <p14:tracePt t="64763" x="2587625" y="5740400"/>
          <p14:tracePt t="64781" x="2463800" y="5772150"/>
          <p14:tracePt t="64796" x="2368550" y="5781675"/>
          <p14:tracePt t="64813" x="2219325" y="5788025"/>
          <p14:tracePt t="64830" x="1936750" y="5788025"/>
          <p14:tracePt t="64847" x="1752600" y="5788025"/>
          <p14:tracePt t="64863" x="1603375" y="5784850"/>
          <p14:tracePt t="64880" x="1460500" y="5768975"/>
          <p14:tracePt t="64897" x="1425575" y="5768975"/>
          <p14:tracePt t="64913" x="1393825" y="5768975"/>
          <p14:tracePt t="64930" x="1374775" y="5768975"/>
          <p14:tracePt t="64946" x="1365250" y="5768975"/>
          <p14:tracePt t="64963" x="1349375" y="5768975"/>
          <p14:tracePt t="64981" x="1333500" y="5768975"/>
          <p14:tracePt t="65053" x="1336675" y="5756275"/>
          <p14:tracePt t="65060" x="1349375" y="5749925"/>
          <p14:tracePt t="65067" x="1384300" y="5743575"/>
          <p14:tracePt t="65081" x="1479550" y="5727700"/>
          <p14:tracePt t="65097" x="1584325" y="5727700"/>
          <p14:tracePt t="65114" x="1711325" y="5718175"/>
          <p14:tracePt t="65130" x="1854200" y="5705475"/>
          <p14:tracePt t="65146" x="1908175" y="5695950"/>
          <p14:tracePt t="65163" x="1952625" y="5683250"/>
          <p14:tracePt t="65180" x="1987550" y="5676900"/>
          <p14:tracePt t="65197" x="2009775" y="5673725"/>
          <p14:tracePt t="65214" x="2022475" y="5673725"/>
          <p14:tracePt t="65230" x="2057400" y="5673725"/>
          <p14:tracePt t="65247" x="2073275" y="5673725"/>
          <p14:tracePt t="65263" x="2089150" y="5673725"/>
          <p14:tracePt t="65280" x="2101850" y="5673725"/>
          <p14:tracePt t="65296" x="2108200" y="5673725"/>
          <p14:tracePt t="67221" x="2162175" y="5635625"/>
          <p14:tracePt t="67228" x="2263775" y="5556250"/>
          <p14:tracePt t="67235" x="2403475" y="5464175"/>
          <p14:tracePt t="67247" x="2540000" y="5384800"/>
          <p14:tracePt t="67263" x="2978150" y="5041900"/>
          <p14:tracePt t="67281" x="3295650" y="4791075"/>
          <p14:tracePt t="67300" x="3705225" y="4416425"/>
          <p14:tracePt t="67331" x="4244975" y="3924300"/>
          <p14:tracePt t="67365" x="4714875" y="3425825"/>
          <p14:tracePt t="67382" x="4870450" y="3209925"/>
          <p14:tracePt t="67398" x="5000625" y="2978150"/>
          <p14:tracePt t="67415" x="5064125" y="2813050"/>
          <p14:tracePt t="67430" x="5092700" y="2660650"/>
          <p14:tracePt t="67446" x="5092700" y="2578100"/>
          <p14:tracePt t="67463" x="5064125" y="2432050"/>
          <p14:tracePt t="67479" x="5022850" y="2343150"/>
          <p14:tracePt t="67497" x="4972050" y="2257425"/>
          <p14:tracePt t="67513" x="4953000" y="2219325"/>
          <p14:tracePt t="67529" x="4940300" y="2197100"/>
          <p14:tracePt t="67548" x="4924425" y="2168525"/>
          <p14:tracePt t="67563" x="4908550" y="2152650"/>
          <p14:tracePt t="67580" x="4899025" y="2139950"/>
          <p14:tracePt t="67583" x="4892675" y="2136775"/>
          <p14:tracePt t="67597" x="4876800" y="2114550"/>
          <p14:tracePt t="67612" x="4860925" y="2105025"/>
          <p14:tracePt t="67629" x="4845050" y="2092325"/>
          <p14:tracePt t="67648" x="4803775" y="2076450"/>
          <p14:tracePt t="67663" x="4765675" y="2057400"/>
          <p14:tracePt t="67680" x="4692650" y="2041525"/>
          <p14:tracePt t="67697" x="4549775" y="2019300"/>
          <p14:tracePt t="67713" x="4432300" y="2019300"/>
          <p14:tracePt t="67730" x="4330700" y="2019300"/>
          <p14:tracePt t="67747" x="4229100" y="2028825"/>
          <p14:tracePt t="67763" x="4165600" y="2041525"/>
          <p14:tracePt t="67780" x="4102100" y="2063750"/>
          <p14:tracePt t="67797" x="3978275" y="2089150"/>
          <p14:tracePt t="67814" x="3883025" y="2105025"/>
          <p14:tracePt t="67830" x="3813175" y="2105025"/>
          <p14:tracePt t="67846" x="3749675" y="2111375"/>
          <p14:tracePt t="67863" x="3727450" y="2111375"/>
          <p14:tracePt t="67879" x="3711575" y="2111375"/>
          <p14:tracePt t="67897" x="3692525" y="2111375"/>
          <p14:tracePt t="67913" x="3676650" y="2111375"/>
          <p14:tracePt t="67929" x="3654425" y="2111375"/>
          <p14:tracePt t="67947" x="3600450" y="2111375"/>
          <p14:tracePt t="67963" x="3562350" y="2111375"/>
          <p14:tracePt t="67980" x="3540125" y="2111375"/>
          <p14:tracePt t="67997" x="3514725" y="2111375"/>
          <p14:tracePt t="68013" x="3505200" y="2111375"/>
          <p14:tracePt t="68030" x="3492500" y="2111375"/>
          <p14:tracePt t="68047" x="3479800" y="2111375"/>
          <p14:tracePt t="68063" x="3451225" y="2111375"/>
          <p14:tracePt t="68080" x="3435350" y="2111375"/>
          <p14:tracePt t="68097" x="3416300" y="2111375"/>
          <p14:tracePt t="68113" x="3406775" y="2111375"/>
          <p14:tracePt t="68131" x="3397250" y="2111375"/>
          <p14:tracePt t="68146" x="3381375" y="2111375"/>
          <p14:tracePt t="68163" x="3378200" y="2111375"/>
          <p14:tracePt t="68179" x="3362325" y="2111375"/>
          <p14:tracePt t="68519" x="3355975" y="2111375"/>
          <p14:tracePt t="68526" x="3352800" y="2111375"/>
          <p14:tracePt t="68534" x="3346450" y="2111375"/>
          <p14:tracePt t="68547" x="3336925" y="2111375"/>
          <p14:tracePt t="68563" x="3321050" y="2111375"/>
          <p14:tracePt t="68596" x="3267075" y="2111375"/>
          <p14:tracePt t="68629" x="3241675" y="2114550"/>
          <p14:tracePt t="68646" x="3225800" y="2130425"/>
          <p14:tracePt t="68663" x="3216275" y="2139950"/>
          <p14:tracePt t="68680" x="3206750" y="2149475"/>
          <p14:tracePt t="68696" x="3184525" y="2165350"/>
          <p14:tracePt t="68713" x="3175000" y="2181225"/>
          <p14:tracePt t="68729" x="3165475" y="2190750"/>
          <p14:tracePt t="68746" x="3162300" y="2216150"/>
          <p14:tracePt t="68763" x="3175000" y="2247900"/>
          <p14:tracePt t="68780" x="3273425" y="2295525"/>
          <p14:tracePt t="68797" x="3511550" y="2387600"/>
          <p14:tracePt t="68813" x="3698875" y="2435225"/>
          <p14:tracePt t="68830" x="3873500" y="2463800"/>
          <p14:tracePt t="68846" x="4006850" y="2486025"/>
          <p14:tracePt t="68862" x="4051300" y="2486025"/>
          <p14:tracePt t="68880" x="4095750" y="2486025"/>
          <p14:tracePt t="68896" x="4181475" y="2482850"/>
          <p14:tracePt t="68913" x="4244975" y="2466975"/>
          <p14:tracePt t="68930" x="4311650" y="2447925"/>
          <p14:tracePt t="68946" x="4403725" y="2409825"/>
          <p14:tracePt t="68963" x="4467225" y="2397125"/>
          <p14:tracePt t="68979" x="4511675" y="2384425"/>
          <p14:tracePt t="68996" x="4562475" y="2365375"/>
          <p14:tracePt t="69013" x="4584700" y="2346325"/>
          <p14:tracePt t="69031" x="4651375" y="2327275"/>
          <p14:tracePt t="69046" x="4695825" y="2314575"/>
          <p14:tracePt t="69063" x="4749800" y="2301875"/>
          <p14:tracePt t="69080" x="4841875" y="2273300"/>
          <p14:tracePt t="69096" x="4895850" y="2260600"/>
          <p14:tracePt t="69113" x="4930775" y="2247900"/>
          <p14:tracePt t="69129" x="4962525" y="2235200"/>
          <p14:tracePt t="69146" x="4984750" y="2212975"/>
          <p14:tracePt t="69162" x="4994275" y="2203450"/>
          <p14:tracePt t="69180" x="5022850" y="2162175"/>
          <p14:tracePt t="69197" x="5035550" y="2136775"/>
          <p14:tracePt t="69213" x="5054600" y="2114550"/>
          <p14:tracePt t="69230" x="5086350" y="2047875"/>
          <p14:tracePt t="69246" x="5099050" y="2016125"/>
          <p14:tracePt t="69263" x="5099050" y="1997075"/>
          <p14:tracePt t="69280" x="5099050" y="1962150"/>
          <p14:tracePt t="69297" x="5099050" y="1946275"/>
          <p14:tracePt t="69313" x="5095875" y="1924050"/>
          <p14:tracePt t="69330" x="5076825" y="1901825"/>
          <p14:tracePt t="69347" x="5035550" y="1876425"/>
          <p14:tracePt t="69363" x="4978400" y="1841500"/>
          <p14:tracePt t="69379" x="4902200" y="1793875"/>
          <p14:tracePt t="69396" x="4854575" y="1768475"/>
          <p14:tracePt t="69413" x="4832350" y="1755775"/>
          <p14:tracePt t="69430" x="4787900" y="1730375"/>
          <p14:tracePt t="69447" x="4765675" y="1720850"/>
          <p14:tracePt t="69463" x="4727575" y="1714500"/>
          <p14:tracePt t="69480" x="4657725" y="1714500"/>
          <p14:tracePt t="69497" x="4622800" y="1714500"/>
          <p14:tracePt t="69513" x="4578350" y="1714500"/>
          <p14:tracePt t="69529" x="4521200" y="1724025"/>
          <p14:tracePt t="69545" x="4483100" y="1743075"/>
          <p14:tracePt t="69563" x="4454525" y="1755775"/>
          <p14:tracePt t="69580" x="4371975" y="1774825"/>
          <p14:tracePt t="69597" x="4308475" y="1787525"/>
          <p14:tracePt t="69613" x="4232275" y="1809750"/>
          <p14:tracePt t="69617" x="4184650" y="1819275"/>
          <p14:tracePt t="69630" x="4108450" y="1835150"/>
          <p14:tracePt t="69647" x="4025900" y="1847850"/>
          <p14:tracePt t="69663" x="3940175" y="1863725"/>
          <p14:tracePt t="69679" x="3841750" y="1917700"/>
          <p14:tracePt t="69695" x="3775075" y="1946275"/>
          <p14:tracePt t="69713" x="3717925" y="1984375"/>
          <p14:tracePt t="69730" x="3619500" y="2035175"/>
          <p14:tracePt t="69746" x="3575050" y="2060575"/>
          <p14:tracePt t="69763" x="3536950" y="2085975"/>
          <p14:tracePt t="69780" x="3498850" y="2117725"/>
          <p14:tracePt t="69796" x="3470275" y="2130425"/>
          <p14:tracePt t="69812" x="3457575" y="2139950"/>
          <p14:tracePt t="69829" x="3444875" y="2159000"/>
          <p14:tracePt t="69845" x="3435350" y="2168525"/>
          <p14:tracePt t="69862" x="3419475" y="2178050"/>
          <p14:tracePt t="69879" x="3403600" y="2193925"/>
          <p14:tracePt t="69895" x="3394075" y="2209800"/>
          <p14:tracePt t="69913" x="3384550" y="2219325"/>
          <p14:tracePt t="69929" x="3362325" y="2235200"/>
          <p14:tracePt t="69946" x="3352800" y="2235200"/>
          <p14:tracePt t="69962" x="3343275" y="2238375"/>
          <p14:tracePt t="70371" x="3343275" y="2251075"/>
          <p14:tracePt t="70379" x="3343275" y="2254250"/>
          <p14:tracePt t="70385" x="3343275" y="2260600"/>
          <p14:tracePt t="70396" x="3343275" y="2263775"/>
          <p14:tracePt t="70429" x="3346450" y="2289175"/>
          <p14:tracePt t="70463" x="3365500" y="2314575"/>
          <p14:tracePt t="70479" x="3394075" y="2327275"/>
          <p14:tracePt t="70496" x="3432175" y="2336800"/>
          <p14:tracePt t="70513" x="3495675" y="2343150"/>
          <p14:tracePt t="70529" x="3524250" y="2343150"/>
          <p14:tracePt t="70547" x="3533775" y="2343150"/>
          <p14:tracePt t="70563" x="3543300" y="2343150"/>
          <p14:tracePt t="70580" x="3549650" y="2343150"/>
          <p14:tracePt t="70613" x="3559175" y="2343150"/>
          <p14:tracePt t="70629" x="3568700" y="2343150"/>
          <p14:tracePt t="70646" x="3578225" y="2343150"/>
          <p14:tracePt t="70662" x="3587750" y="2343150"/>
          <p14:tracePt t="70971" x="3619500" y="2327275"/>
          <p14:tracePt t="70979" x="3638550" y="2320925"/>
          <p14:tracePt t="70997" x="3686175" y="2301875"/>
          <p14:tracePt t="71013" x="3733800" y="2282825"/>
          <p14:tracePt t="71029" x="3765550" y="2257425"/>
          <p14:tracePt t="71046" x="3813175" y="2238375"/>
          <p14:tracePt t="71063" x="3892550" y="2212975"/>
          <p14:tracePt t="71079" x="3959225" y="2190750"/>
          <p14:tracePt t="71097" x="4022725" y="2174875"/>
          <p14:tracePt t="71113" x="4070350" y="2174875"/>
          <p14:tracePt t="71129" x="4079875" y="2174875"/>
          <p14:tracePt t="71146" x="4089400" y="2174875"/>
          <p14:tracePt t="71163" x="4095750" y="2174875"/>
          <p14:tracePt t="71196" x="4098925" y="2174875"/>
          <p14:tracePt t="71212" x="4117975" y="2174875"/>
          <p14:tracePt t="71229" x="4130675" y="2174875"/>
          <p14:tracePt t="71246" x="4140200" y="2174875"/>
          <p14:tracePt t="71263" x="4152900" y="2174875"/>
          <p14:tracePt t="71280" x="4168775" y="2174875"/>
          <p14:tracePt t="71319" x="4175125" y="2174875"/>
          <p14:tracePt t="71329" x="4178300" y="2174875"/>
          <p14:tracePt t="71346" x="4194175" y="2174875"/>
          <p14:tracePt t="71362" x="4248150" y="2174875"/>
          <p14:tracePt t="71380" x="4302125" y="2174875"/>
          <p14:tracePt t="71398" x="4337050" y="2174875"/>
          <p14:tracePt t="71413" x="4378325" y="2174875"/>
          <p14:tracePt t="71430" x="4394200" y="2174875"/>
          <p14:tracePt t="71446" x="4410075" y="2174875"/>
          <p14:tracePt t="71462" x="4422775" y="2174875"/>
          <p14:tracePt t="71479" x="4438650" y="2174875"/>
          <p14:tracePt t="71496" x="4467225" y="2174875"/>
          <p14:tracePt t="71512" x="4530725" y="2174875"/>
          <p14:tracePt t="71529" x="4565650" y="2174875"/>
          <p14:tracePt t="71545" x="4597400" y="2174875"/>
          <p14:tracePt t="71562" x="4622800" y="2174875"/>
          <p14:tracePt t="71579" x="4645025" y="2174875"/>
          <p14:tracePt t="71596" x="4654550" y="2174875"/>
          <p14:tracePt t="71612" x="4673600" y="2174875"/>
          <p14:tracePt t="71629" x="4699000" y="2174875"/>
          <p14:tracePt t="71646" x="4711700" y="2184400"/>
          <p14:tracePt t="71663" x="4727575" y="2200275"/>
          <p14:tracePt t="71679" x="4743450" y="2209800"/>
          <p14:tracePt t="71697" x="4759325" y="2219325"/>
          <p14:tracePt t="71712" x="4762500" y="2228850"/>
          <p14:tracePt t="72219" x="4787900" y="2212975"/>
          <p14:tracePt t="72226" x="4819650" y="2190750"/>
          <p14:tracePt t="72237" x="4857750" y="2168525"/>
          <p14:tracePt t="72263" x="4956175" y="2095500"/>
          <p14:tracePt t="72296" x="5016500" y="2047875"/>
          <p14:tracePt t="72312" x="5032375" y="2038350"/>
          <p14:tracePt t="72328" x="5041900" y="2022475"/>
          <p14:tracePt t="72375" x="5041900" y="2016125"/>
          <p14:tracePt t="72382" x="5041900" y="2012950"/>
          <p14:tracePt t="72395" x="5035550" y="2003425"/>
          <p14:tracePt t="72412" x="5019675" y="1990725"/>
          <p14:tracePt t="72429" x="4997450" y="1974850"/>
          <p14:tracePt t="72446" x="4940300" y="1943100"/>
          <p14:tracePt t="72462" x="4883150" y="1920875"/>
          <p14:tracePt t="72479" x="4816475" y="1882775"/>
          <p14:tracePt t="72496" x="4721225" y="1847850"/>
          <p14:tracePt t="72513" x="4635500" y="1822450"/>
          <p14:tracePt t="72529" x="4549775" y="1800225"/>
          <p14:tracePt t="72546" x="4359275" y="1774825"/>
          <p14:tracePt t="72562" x="4264025" y="1758950"/>
          <p14:tracePt t="72579" x="4178300" y="1743075"/>
          <p14:tracePt t="72596" x="4051300" y="1743075"/>
          <p14:tracePt t="72613" x="3981450" y="1743075"/>
          <p14:tracePt t="72629" x="3908425" y="1743075"/>
          <p14:tracePt t="72646" x="3832225" y="1743075"/>
          <p14:tracePt t="72663" x="3797300" y="1743075"/>
          <p14:tracePt t="72679" x="3759200" y="1743075"/>
          <p14:tracePt t="72696" x="3711575" y="1743075"/>
          <p14:tracePt t="72713" x="3689350" y="1758950"/>
          <p14:tracePt t="72729" x="3657600" y="1768475"/>
          <p14:tracePt t="72745" x="3622675" y="1787525"/>
          <p14:tracePt t="72763" x="3590925" y="1800225"/>
          <p14:tracePt t="72779" x="3568700" y="1819275"/>
          <p14:tracePt t="72797" x="3524250" y="1835150"/>
          <p14:tracePt t="72813" x="3502025" y="1847850"/>
          <p14:tracePt t="72830" x="3470275" y="1860550"/>
          <p14:tracePt t="72846" x="3451225" y="1879600"/>
          <p14:tracePt t="72863" x="3441700" y="1889125"/>
          <p14:tracePt t="72880" x="3419475" y="1901825"/>
          <p14:tracePt t="72896" x="3397250" y="1917700"/>
          <p14:tracePt t="72912" x="3387725" y="1933575"/>
          <p14:tracePt t="72929" x="3371850" y="1943100"/>
          <p14:tracePt t="72945" x="3355975" y="1958975"/>
          <p14:tracePt t="72962" x="3346450" y="1958975"/>
          <p14:tracePt t="72979" x="3336925" y="1958975"/>
          <p14:tracePt t="72995" x="3317875" y="1958975"/>
          <p14:tracePt t="73029" x="3311525" y="1958975"/>
          <p14:tracePt t="73068" x="3311525" y="1962150"/>
          <p14:tracePt t="73102" x="3311525" y="1968500"/>
          <p14:tracePt t="73162" x="3311525" y="1978025"/>
          <p14:tracePt t="73203" x="3311525" y="1984375"/>
          <p14:tracePt t="73224" x="3311525" y="1987550"/>
          <p14:tracePt t="73238" x="3314700" y="1993900"/>
          <p14:tracePt t="73246" x="3317875" y="1997075"/>
          <p14:tracePt t="73262" x="3346450" y="2003425"/>
          <p14:tracePt t="73280" x="3387725" y="2016125"/>
          <p14:tracePt t="73296" x="3397250" y="2016125"/>
          <p14:tracePt t="73313" x="3406775" y="2016125"/>
          <p14:tracePt t="73330" x="3422650" y="2016125"/>
          <p14:tracePt t="73346" x="3432175" y="2016125"/>
          <p14:tracePt t="73363" x="3448050" y="2016125"/>
          <p14:tracePt t="73379" x="3460750" y="2016125"/>
          <p14:tracePt t="73395" x="3482975" y="2016125"/>
          <p14:tracePt t="73412" x="3508375" y="2016125"/>
          <p14:tracePt t="73430" x="3521075" y="2016125"/>
          <p14:tracePt t="73447" x="3530600" y="2016125"/>
          <p14:tracePt t="73502" x="3536950" y="2016125"/>
          <p14:tracePt t="73509" x="3546475" y="2016125"/>
          <p14:tracePt t="73516" x="3552825" y="2019300"/>
          <p14:tracePt t="73529" x="3562350" y="2019300"/>
          <p14:tracePt t="73545" x="3581400" y="2019300"/>
          <p14:tracePt t="73563" x="3613150" y="2032000"/>
          <p14:tracePt t="73580" x="3625850" y="2032000"/>
          <p14:tracePt t="73596" x="3638550" y="2032000"/>
          <p14:tracePt t="73613" x="3651250" y="2032000"/>
          <p14:tracePt t="73630" x="3667125" y="2032000"/>
          <p14:tracePt t="73646" x="3683000" y="2032000"/>
          <p14:tracePt t="73662" x="3717925" y="2038350"/>
          <p14:tracePt t="73679" x="3819525" y="2060575"/>
          <p14:tracePt t="73695" x="3883025" y="2066925"/>
          <p14:tracePt t="73713" x="3921125" y="2073275"/>
          <p14:tracePt t="73730" x="3940175" y="2073275"/>
          <p14:tracePt t="73746" x="3949700" y="2073275"/>
          <p14:tracePt t="73763" x="3965575" y="2073275"/>
          <p14:tracePt t="73780" x="3987800" y="2066925"/>
          <p14:tracePt t="73796" x="4032250" y="2054225"/>
          <p14:tracePt t="73813" x="4105275" y="2038350"/>
          <p14:tracePt t="73829" x="4273550" y="2016125"/>
          <p14:tracePt t="73845" x="4365625" y="2016125"/>
          <p14:tracePt t="73863" x="4425950" y="2016125"/>
          <p14:tracePt t="73880" x="4479925" y="2016125"/>
          <p14:tracePt t="73896" x="4502150" y="2016125"/>
          <p14:tracePt t="73912" x="4546600" y="2016125"/>
          <p14:tracePt t="73929" x="4632325" y="2009775"/>
          <p14:tracePt t="73945" x="4714875" y="2009775"/>
          <p14:tracePt t="73962" x="4851400" y="2009775"/>
          <p14:tracePt t="73979" x="5035550" y="2009775"/>
          <p14:tracePt t="73995" x="5111750" y="2019300"/>
          <p14:tracePt t="74013" x="5168900" y="2041525"/>
          <p14:tracePt t="74030" x="5226050" y="2060575"/>
          <p14:tracePt t="74046" x="5241925" y="2063750"/>
          <p14:tracePt t="74063" x="5254625" y="2070100"/>
          <p14:tracePt t="74079" x="5286375" y="2092325"/>
          <p14:tracePt t="74095" x="5308600" y="2105025"/>
          <p14:tracePt t="74112" x="5324475" y="2114550"/>
          <p14:tracePt t="74129" x="5337175" y="2130425"/>
          <p14:tracePt t="74145" x="5349875" y="2130425"/>
          <p14:tracePt t="74162" x="5349875" y="2133600"/>
          <p14:tracePt t="74200" x="5346700" y="2133600"/>
          <p14:tracePt t="74207" x="5340350" y="2133600"/>
          <p14:tracePt t="74408" x="5340350" y="2146300"/>
          <p14:tracePt t="74415" x="5340350" y="2149475"/>
          <p14:tracePt t="74429" x="5340350" y="2159000"/>
          <p14:tracePt t="74445" x="5340350" y="2168525"/>
          <p14:tracePt t="74463" x="5337175" y="2178050"/>
          <p14:tracePt t="74479" x="5314950" y="2200275"/>
          <p14:tracePt t="74495" x="5276850" y="2225675"/>
          <p14:tracePt t="74512" x="5213350" y="2279650"/>
          <p14:tracePt t="74529" x="5092700" y="2359025"/>
          <p14:tracePt t="74545" x="4984750" y="2393950"/>
          <p14:tracePt t="74564" x="4813300" y="2454275"/>
          <p14:tracePt t="74580" x="4660900" y="2489200"/>
          <p14:tracePt t="74596" x="4505325" y="2533650"/>
          <p14:tracePt t="74614" x="4314825" y="2578100"/>
          <p14:tracePt t="74629" x="4175125" y="2603500"/>
          <p14:tracePt t="74645" x="4057650" y="2622550"/>
          <p14:tracePt t="74663" x="3924300" y="2638425"/>
          <p14:tracePt t="74678" x="3832225" y="2638425"/>
          <p14:tracePt t="74696" x="3736975" y="2632075"/>
          <p14:tracePt t="74713" x="3603625" y="2609850"/>
          <p14:tracePt t="74728" x="3527425" y="2587625"/>
          <p14:tracePt t="74746" x="3473450" y="2571750"/>
          <p14:tracePt t="74763" x="3394075" y="2559050"/>
          <p14:tracePt t="74778" x="3343275" y="2559050"/>
          <p14:tracePt t="74795" x="3298825" y="2559050"/>
          <p14:tracePt t="74813" x="3235325" y="2559050"/>
          <p14:tracePt t="74829" x="3190875" y="2559050"/>
          <p14:tracePt t="74846" x="3162300" y="2559050"/>
          <p14:tracePt t="74863" x="3130550" y="2559050"/>
          <p14:tracePt t="74879" x="3098800" y="2559050"/>
          <p14:tracePt t="74895" x="3079750" y="2559050"/>
          <p14:tracePt t="74913" x="3044825" y="2559050"/>
          <p14:tracePt t="74928" x="3035300" y="2559050"/>
          <p14:tracePt t="74945" x="3025775" y="2555875"/>
          <p14:tracePt t="74962" x="3016250" y="2549525"/>
          <p14:tracePt t="74979" x="3016250" y="2546350"/>
          <p14:tracePt t="75013" x="3016250" y="2536825"/>
          <p14:tracePt t="75029" x="3016250" y="2530475"/>
          <p14:tracePt t="75057" x="3016250" y="2527300"/>
          <p14:tracePt t="75071" x="3016250" y="2520950"/>
          <p14:tracePt t="75079" x="3016250" y="2514600"/>
          <p14:tracePt t="75178" x="3016250" y="2511425"/>
          <p14:tracePt t="75191" x="3016250" y="2505075"/>
          <p14:tracePt t="75198" x="3016250" y="2501900"/>
          <p14:tracePt t="75212" x="3028950" y="2486025"/>
          <p14:tracePt t="75228" x="3038475" y="2486025"/>
          <p14:tracePt t="75245" x="3054350" y="2486025"/>
          <p14:tracePt t="75262" x="3067050" y="2479675"/>
          <p14:tracePt t="75279" x="3073400" y="2479675"/>
          <p14:tracePt t="75296" x="3076575" y="2476500"/>
          <p14:tracePt t="75313" x="3092450" y="2466975"/>
          <p14:tracePt t="75329" x="3108325" y="2466975"/>
          <p14:tracePt t="75346" x="3117850" y="2457450"/>
          <p14:tracePt t="75362" x="3136900" y="2451100"/>
          <p14:tracePt t="75378" x="3146425" y="2451100"/>
          <p14:tracePt t="75395" x="3162300" y="2444750"/>
          <p14:tracePt t="75412" x="3178175" y="2444750"/>
          <p14:tracePt t="75429" x="3187700" y="2444750"/>
          <p14:tracePt t="75446" x="3197225" y="2435225"/>
          <p14:tracePt t="75462" x="3225800" y="2428875"/>
          <p14:tracePt t="75479" x="3248025" y="2422525"/>
          <p14:tracePt t="75496" x="3276600" y="2422525"/>
          <p14:tracePt t="75512" x="3292475" y="2419350"/>
          <p14:tracePt t="75529" x="3302000" y="2419350"/>
          <p14:tracePt t="75546" x="3317875" y="2406650"/>
          <p14:tracePt t="75563" x="3343275" y="2403475"/>
          <p14:tracePt t="75578" x="3381375" y="2390775"/>
          <p14:tracePt t="75596" x="3441700" y="2390775"/>
          <p14:tracePt t="75612" x="3511550" y="2390775"/>
          <p14:tracePt t="75628" x="3540125" y="2390775"/>
          <p14:tracePt t="75646" x="3549650" y="2390775"/>
          <p14:tracePt t="75662" x="3568700" y="2390775"/>
          <p14:tracePt t="75678" x="3590925" y="2390775"/>
          <p14:tracePt t="75696" x="3619500" y="2390775"/>
          <p14:tracePt t="75713" x="3708400" y="2390775"/>
          <p14:tracePt t="75729" x="3822700" y="2390775"/>
          <p14:tracePt t="75745" x="3914775" y="2390775"/>
          <p14:tracePt t="75762" x="3978275" y="2390775"/>
          <p14:tracePt t="75778" x="4000500" y="2390775"/>
          <p14:tracePt t="75796" x="4010025" y="2390775"/>
          <p14:tracePt t="75812" x="4035425" y="2390775"/>
          <p14:tracePt t="75829" x="4064000" y="2390775"/>
          <p14:tracePt t="75847" x="4143375" y="2378075"/>
          <p14:tracePt t="75863" x="4216400" y="2378075"/>
          <p14:tracePt t="75879" x="4286250" y="2378075"/>
          <p14:tracePt t="75895" x="4321175" y="2378075"/>
          <p14:tracePt t="75912" x="4349750" y="2378075"/>
          <p14:tracePt t="75928" x="4359275" y="2378075"/>
          <p14:tracePt t="75946" x="4368800" y="2378075"/>
          <p14:tracePt t="75962" x="4394200" y="2378075"/>
          <p14:tracePt t="75978" x="4416425" y="2378075"/>
          <p14:tracePt t="75996" x="4460875" y="2378075"/>
          <p14:tracePt t="76012" x="4524375" y="2387600"/>
          <p14:tracePt t="76028" x="4546600" y="2387600"/>
          <p14:tracePt t="76045" x="4556125" y="2387600"/>
          <p14:tracePt t="76062" x="4565650" y="2387600"/>
          <p14:tracePt t="76119" x="4575175" y="2393950"/>
          <p14:tracePt t="76127" x="4581525" y="2397125"/>
          <p14:tracePt t="76147" x="4591050" y="2406650"/>
          <p14:tracePt t="76162" x="4591050" y="2413000"/>
          <p14:tracePt t="76196" x="4597400" y="2413000"/>
          <p14:tracePt t="76227" x="4597400" y="2416175"/>
          <p14:tracePt t="76234" x="4600575" y="2416175"/>
          <p14:tracePt t="76248" x="4606925" y="2422525"/>
          <p14:tracePt t="76263" x="4616450" y="2425700"/>
          <p14:tracePt t="76279" x="4632325" y="2441575"/>
          <p14:tracePt t="76296" x="4645025" y="2447925"/>
          <p14:tracePt t="76328" x="4651375" y="2447925"/>
          <p14:tracePt t="76346" x="4651375" y="2451100"/>
          <p14:tracePt t="76390" x="4654550" y="2457450"/>
          <p14:tracePt t="76398" x="4660900" y="2457450"/>
          <p14:tracePt t="76412" x="4676775" y="2460625"/>
          <p14:tracePt t="76429" x="4686300" y="2466975"/>
          <p14:tracePt t="77382" x="4657725" y="2473325"/>
          <p14:tracePt t="77389" x="4610100" y="2473325"/>
          <p14:tracePt t="77400" x="4565650" y="2473325"/>
          <p14:tracePt t="77412" x="4438650" y="2466975"/>
          <p14:tracePt t="77430" x="4216400" y="2441575"/>
          <p14:tracePt t="77446" x="4089400" y="2441575"/>
          <p14:tracePt t="77478" x="3927475" y="2441575"/>
          <p14:tracePt t="77512" x="3733800" y="2460625"/>
          <p14:tracePt t="77530" x="3654425" y="2473325"/>
          <p14:tracePt t="77546" x="3616325" y="2473325"/>
          <p14:tracePt t="77562" x="3575050" y="2473325"/>
          <p14:tracePt t="77578" x="3543300" y="2473325"/>
          <p14:tracePt t="77596" x="3517900" y="2473325"/>
          <p14:tracePt t="77611" x="3508375" y="2473325"/>
          <p14:tracePt t="77628" x="3492500" y="2473325"/>
          <p14:tracePt t="77645" x="3476625" y="2473325"/>
          <p14:tracePt t="77662" x="3473450" y="2473325"/>
          <p14:tracePt t="77678" x="3467100" y="2473325"/>
          <p14:tracePt t="77695" x="3463925" y="2473325"/>
          <p14:tracePt t="77712" x="3457575" y="2473325"/>
          <p14:tracePt t="78686" x="3479800" y="2492375"/>
          <p14:tracePt t="78692" x="3508375" y="2514600"/>
          <p14:tracePt t="78702" x="3562350" y="2549525"/>
          <p14:tracePt t="78728" x="3702050" y="2641600"/>
          <p14:tracePt t="78763" x="3806825" y="2698750"/>
          <p14:tracePt t="78779" x="3870325" y="2717800"/>
          <p14:tracePt t="78795" x="3924300" y="2736850"/>
          <p14:tracePt t="78811" x="3990975" y="2765425"/>
          <p14:tracePt t="78828" x="4054475" y="2790825"/>
          <p14:tracePt t="78845" x="4079875" y="2803525"/>
          <p14:tracePt t="78862" x="4102100" y="2816225"/>
          <p14:tracePt t="78879" x="4117975" y="2832100"/>
          <p14:tracePt t="78896" x="4121150" y="2832100"/>
          <p14:tracePt t="78913" x="4127500" y="2835275"/>
          <p14:tracePt t="78929" x="4143375" y="2844800"/>
          <p14:tracePt t="78945" x="4152900" y="2854325"/>
          <p14:tracePt t="78961" x="4162425" y="2863850"/>
          <p14:tracePt t="78979" x="4171950" y="2886075"/>
          <p14:tracePt t="78995" x="4171950" y="2895600"/>
          <p14:tracePt t="79011" x="4171950" y="2905125"/>
          <p14:tracePt t="79029" x="4178300" y="2921000"/>
          <p14:tracePt t="79045" x="4178300" y="2933700"/>
          <p14:tracePt t="79062" x="4181475" y="2943225"/>
          <p14:tracePt t="79079" x="4203700" y="2959100"/>
          <p14:tracePt t="79095" x="4213225" y="2981325"/>
          <p14:tracePt t="79112" x="4225925" y="3000375"/>
          <p14:tracePt t="79128" x="4251325" y="3016250"/>
          <p14:tracePt t="79145" x="4260850" y="3025775"/>
          <p14:tracePt t="79162" x="4276725" y="3025775"/>
          <p14:tracePt t="79178" x="4286250" y="3025775"/>
          <p14:tracePt t="79195" x="4302125" y="3016250"/>
          <p14:tracePt t="79212" x="4321175" y="3003550"/>
          <p14:tracePt t="79228" x="4337050" y="2987675"/>
          <p14:tracePt t="79245" x="4368800" y="2955925"/>
          <p14:tracePt t="79262" x="4410075" y="2895600"/>
          <p14:tracePt t="79278" x="4435475" y="2863850"/>
          <p14:tracePt t="79295" x="4448175" y="2825750"/>
          <p14:tracePt t="79312" x="4464050" y="2790825"/>
          <p14:tracePt t="79328" x="4464050" y="2768600"/>
          <p14:tracePt t="79345" x="4464050" y="2759075"/>
          <p14:tracePt t="79362" x="4464050" y="2743200"/>
          <p14:tracePt t="79379" x="4460875" y="2727325"/>
          <p14:tracePt t="79395" x="4451350" y="2717800"/>
          <p14:tracePt t="79412" x="4432300" y="2701925"/>
          <p14:tracePt t="79428" x="4410075" y="2692400"/>
          <p14:tracePt t="79445" x="4391025" y="2673350"/>
          <p14:tracePt t="79462" x="4365625" y="2663825"/>
          <p14:tracePt t="79478" x="4343400" y="2663825"/>
          <p14:tracePt t="79495" x="4321175" y="2663825"/>
          <p14:tracePt t="79512" x="4270375" y="2651125"/>
          <p14:tracePt t="79528" x="4225925" y="2644775"/>
          <p14:tracePt t="79545" x="4165600" y="2638425"/>
          <p14:tracePt t="79562" x="4079875" y="2638425"/>
          <p14:tracePt t="79578" x="4019550" y="2632075"/>
          <p14:tracePt t="79595" x="3952875" y="2609850"/>
          <p14:tracePt t="79611" x="3829050" y="2587625"/>
          <p14:tracePt t="79628" x="3736975" y="2578100"/>
          <p14:tracePt t="79645" x="3663950" y="2571750"/>
          <p14:tracePt t="79662" x="3556000" y="2562225"/>
          <p14:tracePt t="79678" x="3473450" y="2562225"/>
          <p14:tracePt t="79695" x="3413125" y="2562225"/>
          <p14:tracePt t="79698" x="3394075" y="2562225"/>
          <p14:tracePt t="79712" x="3355975" y="2571750"/>
          <p14:tracePt t="79729" x="3317875" y="2584450"/>
          <p14:tracePt t="79745" x="3295650" y="2597150"/>
          <p14:tracePt t="79761" x="3254375" y="2609850"/>
          <p14:tracePt t="79778" x="3232150" y="2609850"/>
          <p14:tracePt t="79795" x="3203575" y="2609850"/>
          <p14:tracePt t="79811" x="3168650" y="2616200"/>
          <p14:tracePt t="79828" x="3140075" y="2622550"/>
          <p14:tracePt t="79845" x="3117850" y="2628900"/>
          <p14:tracePt t="79862" x="3073400" y="2644775"/>
          <p14:tracePt t="79878" x="3057525" y="2657475"/>
          <p14:tracePt t="79895" x="3041650" y="2673350"/>
          <p14:tracePt t="79912" x="3025775" y="2673350"/>
          <p14:tracePt t="79928" x="3016250" y="2673350"/>
          <p14:tracePt t="79945" x="3006725" y="2679700"/>
          <p14:tracePt t="79961" x="2984500" y="2682875"/>
          <p14:tracePt t="79978" x="2974975" y="2689225"/>
          <p14:tracePt t="79995" x="2965450" y="2692400"/>
          <p14:tracePt t="80011" x="2965450" y="2698750"/>
          <p14:tracePt t="80028" x="2965450" y="2701925"/>
          <p14:tracePt t="80045" x="2965450" y="2708275"/>
          <p14:tracePt t="80061" x="2965450" y="2717800"/>
          <p14:tracePt t="80094" x="2965450" y="2727325"/>
          <p14:tracePt t="80111" x="2965450" y="2736850"/>
          <p14:tracePt t="80127" x="2965450" y="2746375"/>
          <p14:tracePt t="80144" x="2971800" y="2755900"/>
          <p14:tracePt t="80161" x="3013075" y="2781300"/>
          <p14:tracePt t="80177" x="3044825" y="2794000"/>
          <p14:tracePt t="80194" x="3076575" y="2803525"/>
          <p14:tracePt t="80211" x="3098800" y="2825750"/>
          <p14:tracePt t="80227" x="3108325" y="2835275"/>
          <p14:tracePt t="80244" x="3121025" y="2841625"/>
          <p14:tracePt t="80261" x="3155950" y="2847975"/>
          <p14:tracePt t="80278" x="3200400" y="2860675"/>
          <p14:tracePt t="80294" x="3260725" y="2867025"/>
          <p14:tracePt t="80311" x="3340100" y="2873375"/>
          <p14:tracePt t="80327" x="3378200" y="2873375"/>
          <p14:tracePt t="80345" x="3394075" y="2873375"/>
          <p14:tracePt t="80361" x="3413125" y="2873375"/>
          <p14:tracePt t="80377" x="3429000" y="2873375"/>
          <p14:tracePt t="80395" x="3457575" y="2870200"/>
          <p14:tracePt t="80411" x="3559175" y="2847975"/>
          <p14:tracePt t="80427" x="3644900" y="2835275"/>
          <p14:tracePt t="80445" x="3727450" y="2835275"/>
          <p14:tracePt t="80461" x="3797300" y="2835275"/>
          <p14:tracePt t="80478" x="3825875" y="2835275"/>
          <p14:tracePt t="80495" x="3835400" y="2835275"/>
          <p14:tracePt t="80511" x="3867150" y="2835275"/>
          <p14:tracePt t="80528" x="3898900" y="2822575"/>
          <p14:tracePt t="80546" x="3978275" y="2809875"/>
          <p14:tracePt t="80562" x="4038600" y="2800350"/>
          <p14:tracePt t="80579" x="4098925" y="2794000"/>
          <p14:tracePt t="80596" x="4168775" y="2794000"/>
          <p14:tracePt t="80612" x="4191000" y="2794000"/>
          <p14:tracePt t="80628" x="4219575" y="2790825"/>
          <p14:tracePt t="80645" x="4248150" y="2784475"/>
          <p14:tracePt t="80662" x="4270375" y="2778125"/>
          <p14:tracePt t="80678" x="4283075" y="2774950"/>
          <p14:tracePt t="80695" x="4318000" y="2768600"/>
          <p14:tracePt t="80712" x="4333875" y="2765425"/>
          <p14:tracePt t="80729" x="4349750" y="2752725"/>
          <p14:tracePt t="80732" x="4356100" y="2752725"/>
          <p14:tracePt t="80746" x="4368800" y="2752725"/>
          <p14:tracePt t="80762" x="4378325" y="2749550"/>
          <p14:tracePt t="80778" x="4387850" y="2749550"/>
          <p14:tracePt t="80795" x="4403725" y="2749550"/>
          <p14:tracePt t="80812" x="4410075" y="2743200"/>
          <p14:tracePt t="80829" x="4419600" y="2743200"/>
          <p14:tracePt t="80846" x="4432300" y="2743200"/>
          <p14:tracePt t="80862" x="4438650" y="2743200"/>
          <p14:tracePt t="80879" x="4445000" y="2740025"/>
          <p14:tracePt t="80895" x="4448175" y="2727325"/>
          <p14:tracePt t="80912" x="4454525" y="2727325"/>
          <p14:tracePt t="81010" x="4454525" y="2724150"/>
          <p14:tracePt t="81404" x="4457700" y="2724150"/>
          <p14:tracePt t="81413" x="4467225" y="2724150"/>
          <p14:tracePt t="81429" x="4479925" y="2724150"/>
          <p14:tracePt t="81737" x="4457700" y="2724150"/>
          <p14:tracePt t="81744" x="4432300" y="2727325"/>
          <p14:tracePt t="81751" x="4394200" y="2733675"/>
          <p14:tracePt t="81761" x="4359275" y="2743200"/>
          <p14:tracePt t="81778" x="4260850" y="2765425"/>
          <p14:tracePt t="81795" x="4133850" y="2822575"/>
          <p14:tracePt t="81828" x="3965575" y="2895600"/>
          <p14:tracePt t="81862" x="3740150" y="2984500"/>
          <p14:tracePt t="81879" x="3641725" y="3035300"/>
          <p14:tracePt t="81895" x="3575050" y="3063875"/>
          <p14:tracePt t="81911" x="3508375" y="3095625"/>
          <p14:tracePt t="81928" x="3438525" y="3133725"/>
          <p14:tracePt t="81945" x="3346450" y="3168650"/>
          <p14:tracePt t="81961" x="3298825" y="3190875"/>
          <p14:tracePt t="81978" x="3254375" y="3203575"/>
          <p14:tracePt t="81995" x="3190875" y="3222625"/>
          <p14:tracePt t="82011" x="3152775" y="3235325"/>
          <p14:tracePt t="82028" x="3121025" y="3251200"/>
          <p14:tracePt t="82045" x="3089275" y="3251200"/>
          <p14:tracePt t="82062" x="3063875" y="3257550"/>
          <p14:tracePt t="82079" x="3051175" y="3257550"/>
          <p14:tracePt t="82095" x="3041650" y="3257550"/>
          <p14:tracePt t="82112" x="3025775" y="3257550"/>
          <p14:tracePt t="82129" x="3019425" y="3257550"/>
          <p14:tracePt t="82173" x="3019425" y="3254375"/>
          <p14:tracePt t="82180" x="3022600" y="3244850"/>
          <p14:tracePt t="82195" x="3038475" y="3235325"/>
          <p14:tracePt t="82212" x="3048000" y="3225800"/>
          <p14:tracePt t="82228" x="3063875" y="3209925"/>
          <p14:tracePt t="82245" x="3067050" y="3200400"/>
          <p14:tracePt t="82262" x="3067050" y="3184525"/>
          <p14:tracePt t="82279" x="3082925" y="3181350"/>
          <p14:tracePt t="82295" x="3089275" y="3175000"/>
          <p14:tracePt t="82311" x="3098800" y="3171825"/>
          <p14:tracePt t="82328" x="3111500" y="3171825"/>
          <p14:tracePt t="82344" x="3124200" y="3171825"/>
          <p14:tracePt t="82361" x="3136900" y="3165475"/>
          <p14:tracePt t="82378" x="3149600" y="3165475"/>
          <p14:tracePt t="82414" x="3152775" y="3165475"/>
          <p14:tracePt t="82428" x="3162300" y="3165475"/>
          <p14:tracePt t="82444" x="3171825" y="3165475"/>
          <p14:tracePt t="82462" x="3206750" y="3165475"/>
          <p14:tracePt t="82478" x="3270250" y="3165475"/>
          <p14:tracePt t="82494" x="3314700" y="3165475"/>
          <p14:tracePt t="82512" x="3336925" y="3168650"/>
          <p14:tracePt t="82528" x="3368675" y="3175000"/>
          <p14:tracePt t="82544" x="3390900" y="3175000"/>
          <p14:tracePt t="82561" x="3413125" y="3175000"/>
          <p14:tracePt t="82578" x="3530600" y="3181350"/>
          <p14:tracePt t="82594" x="3651250" y="3200400"/>
          <p14:tracePt t="82612" x="3768725" y="3225800"/>
          <p14:tracePt t="82628" x="3848100" y="3232150"/>
          <p14:tracePt t="82644" x="3863975" y="3232150"/>
          <p14:tracePt t="82662" x="3879850" y="3232150"/>
          <p14:tracePt t="82679" x="3889375" y="3232150"/>
          <p14:tracePt t="82695" x="3889375" y="3235325"/>
          <p14:tracePt t="82906" x="3844925" y="3225800"/>
          <p14:tracePt t="82914" x="3800475" y="3225800"/>
          <p14:tracePt t="82928" x="3683000" y="3216275"/>
          <p14:tracePt t="82944" x="3590925" y="3216275"/>
          <p14:tracePt t="82961" x="3517900" y="3216275"/>
          <p14:tracePt t="82978" x="3463925" y="3216275"/>
          <p14:tracePt t="82995" x="3448050" y="3216275"/>
          <p14:tracePt t="83011" x="3438525" y="3216275"/>
          <p14:tracePt t="83027" x="3419475" y="3216275"/>
          <p14:tracePt t="83045" x="3409950" y="3216275"/>
          <p14:tracePt t="83063" x="3403600" y="3216275"/>
          <p14:tracePt t="83079" x="3406775" y="3216275"/>
          <p14:tracePt t="83095" x="3441700" y="3209925"/>
          <p14:tracePt t="83112" x="3505200" y="3197225"/>
          <p14:tracePt t="83128" x="3616325" y="3181350"/>
          <p14:tracePt t="83144" x="3698875" y="3181350"/>
          <p14:tracePt t="83161" x="3813175" y="3181350"/>
          <p14:tracePt t="83178" x="3943350" y="3175000"/>
          <p14:tracePt t="83194" x="4010025" y="3152775"/>
          <p14:tracePt t="83211" x="4079875" y="3152775"/>
          <p14:tracePt t="83228" x="4206875" y="3152775"/>
          <p14:tracePt t="83245" x="4267200" y="3152775"/>
          <p14:tracePt t="83261" x="4327525" y="3152775"/>
          <p14:tracePt t="83264" x="4346575" y="3152775"/>
          <p14:tracePt t="83278" x="4381500" y="3152775"/>
          <p14:tracePt t="83294" x="4403725" y="3152775"/>
          <p14:tracePt t="83311" x="4413250" y="3152775"/>
          <p14:tracePt t="83328" x="4435475" y="3152775"/>
          <p14:tracePt t="83345" x="4445000" y="3152775"/>
          <p14:tracePt t="83361" x="4448175" y="3152775"/>
          <p14:tracePt t="83406" x="4448175" y="3159125"/>
          <p14:tracePt t="83420" x="4454525" y="3165475"/>
          <p14:tracePt t="83428" x="4454525" y="3168650"/>
          <p14:tracePt t="83444" x="4454525" y="3178175"/>
          <p14:tracePt t="83462" x="4454525" y="3194050"/>
          <p14:tracePt t="83478" x="4451350" y="3209925"/>
          <p14:tracePt t="83495" x="4441825" y="3225800"/>
          <p14:tracePt t="83512" x="4397375" y="3263900"/>
          <p14:tracePt t="83528" x="4337050" y="3298825"/>
          <p14:tracePt t="83545" x="4270375" y="3327400"/>
          <p14:tracePt t="83562" x="4178300" y="3355975"/>
          <p14:tracePt t="83578" x="4114800" y="3368675"/>
          <p14:tracePt t="83594" x="4051300" y="3384550"/>
          <p14:tracePt t="83612" x="3933825" y="3390900"/>
          <p14:tracePt t="83628" x="3860800" y="3390900"/>
          <p14:tracePt t="83644" x="3800475" y="3390900"/>
          <p14:tracePt t="83661" x="3730625" y="3397250"/>
          <p14:tracePt t="83678" x="3686175" y="3403600"/>
          <p14:tracePt t="83694" x="3641725" y="3403600"/>
          <p14:tracePt t="83712" x="3581400" y="3403600"/>
          <p14:tracePt t="83728" x="3543300" y="3403600"/>
          <p14:tracePt t="83744" x="3514725" y="3403600"/>
          <p14:tracePt t="83762" x="3482975" y="3403600"/>
          <p14:tracePt t="83778" x="3467100" y="3403600"/>
          <p14:tracePt t="83795" x="3457575" y="3403600"/>
          <p14:tracePt t="83812" x="3441700" y="3403600"/>
          <p14:tracePt t="83828" x="3435350" y="3403600"/>
          <p14:tracePt t="83863" x="3432175" y="3403600"/>
          <p14:tracePt t="83899" x="3422650" y="3403600"/>
          <p14:tracePt t="84119" x="3479800" y="3419475"/>
          <p14:tracePt t="84127" x="3565525" y="3448050"/>
          <p14:tracePt t="84145" x="3695700" y="3492500"/>
          <p14:tracePt t="84162" x="3863975" y="3517900"/>
          <p14:tracePt t="84195" x="3984625" y="3517900"/>
          <p14:tracePt t="84227" x="4203700" y="3511550"/>
          <p14:tracePt t="84244" x="4276725" y="3498850"/>
          <p14:tracePt t="84261" x="4365625" y="3482975"/>
          <p14:tracePt t="84277" x="4413250" y="3463925"/>
          <p14:tracePt t="84295" x="4448175" y="3463925"/>
          <p14:tracePt t="84297" x="4460875" y="3463925"/>
          <p14:tracePt t="84311" x="4483100" y="3463925"/>
          <p14:tracePt t="84328" x="4492625" y="3463925"/>
          <p14:tracePt t="84344" x="4508500" y="3457575"/>
          <p14:tracePt t="84362" x="4521200" y="3457575"/>
          <p14:tracePt t="84378" x="4543425" y="3457575"/>
          <p14:tracePt t="84396" x="4552950" y="3457575"/>
          <p14:tracePt t="84412" x="4568825" y="3457575"/>
          <p14:tracePt t="84428" x="4578350" y="3457575"/>
          <p14:tracePt t="84446" x="4587875" y="3457575"/>
          <p14:tracePt t="85089" x="4587875" y="3473450"/>
          <p14:tracePt t="85097" x="4587875" y="3486150"/>
          <p14:tracePt t="85112" x="4587875" y="3536950"/>
          <p14:tracePt t="85129" x="4568825" y="3603625"/>
          <p14:tracePt t="85145" x="4546600" y="3714750"/>
          <p14:tracePt t="85161" x="4533900" y="3778250"/>
          <p14:tracePt t="85177" x="4521200" y="3822700"/>
          <p14:tracePt t="85211" x="4502150" y="3873500"/>
          <p14:tracePt t="85245" x="4483100" y="3886200"/>
          <p14:tracePt t="85262" x="4473575" y="3886200"/>
          <p14:tracePt t="85279" x="4464050" y="3886200"/>
          <p14:tracePt t="85295" x="4454525" y="3886200"/>
          <p14:tracePt t="85352" x="4448175" y="3886200"/>
          <p14:tracePt t="85359" x="4445000" y="3886200"/>
          <p14:tracePt t="85366" x="4438650" y="3886200"/>
          <p14:tracePt t="85377" x="4435475" y="3886200"/>
          <p14:tracePt t="85395" x="4413250" y="3886200"/>
          <p14:tracePt t="85412" x="4403725" y="3886200"/>
          <p14:tracePt t="85428" x="4394200" y="3876675"/>
          <p14:tracePt t="85445" x="4391025" y="3860800"/>
          <p14:tracePt t="85461" x="4391025" y="3851275"/>
          <p14:tracePt t="85478" x="4391025" y="3841750"/>
          <p14:tracePt t="85495" x="4381500" y="3832225"/>
          <p14:tracePt t="85511" x="4375150" y="3816350"/>
          <p14:tracePt t="85528" x="4359275" y="3803650"/>
          <p14:tracePt t="85545" x="4343400" y="3790950"/>
          <p14:tracePt t="85562" x="4333875" y="3781425"/>
          <p14:tracePt t="85578" x="4324350" y="3765550"/>
          <p14:tracePt t="85594" x="4302125" y="3736975"/>
          <p14:tracePt t="85611" x="4289425" y="3705225"/>
          <p14:tracePt t="85627" x="4264025" y="3689350"/>
          <p14:tracePt t="85644" x="4244975" y="3676650"/>
          <p14:tracePt t="87256" x="4210050" y="3695700"/>
          <p14:tracePt t="87263" x="4159250" y="3721100"/>
          <p14:tracePt t="87278" x="4057650" y="3778250"/>
          <p14:tracePt t="87295" x="3968750" y="3810000"/>
          <p14:tracePt t="87311" x="3876675" y="3860800"/>
          <p14:tracePt t="87315" x="3825875" y="3886200"/>
          <p14:tracePt t="87328" x="3736975" y="3937000"/>
          <p14:tracePt t="87345" x="3644900" y="3984625"/>
          <p14:tracePt t="87378" x="3508375" y="4079875"/>
          <p14:tracePt t="87411" x="3454400" y="4133850"/>
          <p14:tracePt t="87427" x="3422650" y="4171950"/>
          <p14:tracePt t="87444" x="3409950" y="4194175"/>
          <p14:tracePt t="87461" x="3394075" y="4213225"/>
          <p14:tracePt t="87477" x="3378200" y="4225925"/>
          <p14:tracePt t="87494" x="3368675" y="4235450"/>
          <p14:tracePt t="87511" x="3359150" y="4251325"/>
          <p14:tracePt t="87528" x="3340100" y="4267200"/>
          <p14:tracePt t="87544" x="3330575" y="4276725"/>
          <p14:tracePt t="87561" x="3330575" y="4286250"/>
          <p14:tracePt t="87577" x="3317875" y="4308475"/>
          <p14:tracePt t="87595" x="3308350" y="4318000"/>
          <p14:tracePt t="87612" x="3292475" y="4330700"/>
          <p14:tracePt t="87628" x="3289300" y="4346575"/>
          <p14:tracePt t="87644" x="3282950" y="4346575"/>
          <p14:tracePt t="87661" x="3279775" y="4346575"/>
          <p14:tracePt t="87699" x="3273425" y="4346575"/>
          <p14:tracePt t="87713" x="3270250" y="4346575"/>
          <p14:tracePt t="87728" x="3263900" y="4346575"/>
          <p14:tracePt t="87745" x="3260725" y="4352925"/>
          <p14:tracePt t="87762" x="3254375" y="4352925"/>
          <p14:tracePt t="87977" x="3260725" y="4352925"/>
          <p14:tracePt t="87984" x="3273425" y="4352925"/>
          <p14:tracePt t="87994" x="3282950" y="4352925"/>
          <p14:tracePt t="88011" x="3305175" y="4362450"/>
          <p14:tracePt t="88027" x="3317875" y="4362450"/>
          <p14:tracePt t="88044" x="3333750" y="4368800"/>
          <p14:tracePt t="88061" x="3375025" y="4384675"/>
          <p14:tracePt t="88077" x="3413125" y="4397375"/>
          <p14:tracePt t="88094" x="3476625" y="4413250"/>
          <p14:tracePt t="88111" x="3575050" y="4425950"/>
          <p14:tracePt t="88128" x="3619500" y="4425950"/>
          <p14:tracePt t="88145" x="3663950" y="4425950"/>
          <p14:tracePt t="88161" x="3717925" y="4425950"/>
          <p14:tracePt t="88177" x="3752850" y="4425950"/>
          <p14:tracePt t="88194" x="3790950" y="4425950"/>
          <p14:tracePt t="88211" x="3854450" y="4425950"/>
          <p14:tracePt t="88228" x="3911600" y="4425950"/>
          <p14:tracePt t="88244" x="3956050" y="4425950"/>
          <p14:tracePt t="88261" x="4013200" y="4425950"/>
          <p14:tracePt t="88278" x="4035425" y="4425950"/>
          <p14:tracePt t="88295" x="4048125" y="4425950"/>
          <p14:tracePt t="88311" x="4083050" y="4422775"/>
          <p14:tracePt t="88327" x="4137025" y="4410075"/>
          <p14:tracePt t="88344" x="4210050" y="4397375"/>
          <p14:tracePt t="88361" x="4378325" y="4362450"/>
          <p14:tracePt t="88377" x="4530725" y="4327525"/>
          <p14:tracePt t="88394" x="4660900" y="4298950"/>
          <p14:tracePt t="88411" x="4851400" y="4238625"/>
          <p14:tracePt t="88428" x="5016500" y="4203700"/>
          <p14:tracePt t="88445" x="5159375" y="4156075"/>
          <p14:tracePt t="88461" x="5337175" y="4124325"/>
          <p14:tracePt t="88477" x="5445125" y="4098925"/>
          <p14:tracePt t="88494" x="5521325" y="4089400"/>
          <p14:tracePt t="88511" x="5607050" y="4089400"/>
          <p14:tracePt t="88527" x="5648325" y="4089400"/>
          <p14:tracePt t="88544" x="5686425" y="4089400"/>
          <p14:tracePt t="88561" x="5718175" y="4089400"/>
          <p14:tracePt t="88577" x="5743575" y="4089400"/>
          <p14:tracePt t="88594" x="5753100" y="4092575"/>
          <p14:tracePt t="88611" x="5765800" y="4102100"/>
          <p14:tracePt t="88627" x="5778500" y="4102100"/>
          <p14:tracePt t="88644" x="5778500" y="4108450"/>
          <p14:tracePt t="88661" x="5778500" y="4121150"/>
          <p14:tracePt t="88677" x="5778500" y="4133850"/>
          <p14:tracePt t="88694" x="5778500" y="4143375"/>
          <p14:tracePt t="88710" x="5778500" y="4162425"/>
          <p14:tracePt t="88727" x="5768975" y="4171950"/>
          <p14:tracePt t="88744" x="5759450" y="4181475"/>
          <p14:tracePt t="88761" x="5746750" y="4203700"/>
          <p14:tracePt t="88777" x="5730875" y="4213225"/>
          <p14:tracePt t="88794" x="5721350" y="4222750"/>
          <p14:tracePt t="88810" x="5705475" y="4235450"/>
          <p14:tracePt t="88827" x="5695950" y="4251325"/>
          <p14:tracePt t="88844" x="5680075" y="4264025"/>
          <p14:tracePt t="88847" x="5673725" y="4267200"/>
          <p14:tracePt t="88860" x="5664200" y="4276725"/>
          <p14:tracePt t="88877" x="5654675" y="4286250"/>
          <p14:tracePt t="88895" x="5645150" y="4302125"/>
          <p14:tracePt t="88911" x="5610225" y="4318000"/>
          <p14:tracePt t="88927" x="5588000" y="4330700"/>
          <p14:tracePt t="88945" x="5556250" y="4343400"/>
          <p14:tracePt t="88961" x="5499100" y="4381500"/>
          <p14:tracePt t="88977" x="5461000" y="4406900"/>
          <p14:tracePt t="88994" x="5413375" y="4441825"/>
          <p14:tracePt t="89010" x="5346700" y="4467225"/>
          <p14:tracePt t="89027" x="5302250" y="4489450"/>
          <p14:tracePt t="89044" x="5270500" y="4508500"/>
          <p14:tracePt t="89061" x="5213350" y="4533900"/>
          <p14:tracePt t="89078" x="5165725" y="4546600"/>
          <p14:tracePt t="89095" x="5092700" y="4584700"/>
          <p14:tracePt t="89111" x="5026025" y="4606925"/>
          <p14:tracePt t="89127" x="4940300" y="4641850"/>
          <p14:tracePt t="89144" x="4864100" y="4654550"/>
          <p14:tracePt t="89161" x="4781550" y="4676775"/>
          <p14:tracePt t="89177" x="4759325" y="4686300"/>
          <p14:tracePt t="89195" x="4727575" y="4692650"/>
          <p14:tracePt t="89210" x="4673600" y="4705350"/>
          <p14:tracePt t="89228" x="4641850" y="4711700"/>
          <p14:tracePt t="89245" x="4581525" y="4711700"/>
          <p14:tracePt t="89261" x="4537075" y="4718050"/>
          <p14:tracePt t="89277" x="4492625" y="4718050"/>
          <p14:tracePt t="89295" x="4457700" y="4718050"/>
          <p14:tracePt t="89311" x="4429125" y="4718050"/>
          <p14:tracePt t="89327" x="4406900" y="4718050"/>
          <p14:tracePt t="89346" x="4381500" y="4718050"/>
          <p14:tracePt t="89361" x="4365625" y="4718050"/>
          <p14:tracePt t="89377" x="4343400" y="4718050"/>
          <p14:tracePt t="89395" x="4330700" y="4718050"/>
          <p14:tracePt t="89410" x="4321175" y="4718050"/>
          <p14:tracePt t="89427" x="4314825" y="4718050"/>
          <p14:tracePt t="89460" x="4318000" y="4718050"/>
          <p14:tracePt t="89478" x="4333875" y="4718050"/>
          <p14:tracePt t="89495" x="4391025" y="4692650"/>
          <p14:tracePt t="89511" x="4441825" y="4676775"/>
          <p14:tracePt t="89527" x="4527550" y="4664075"/>
          <p14:tracePt t="89544" x="4641850" y="4641850"/>
          <p14:tracePt t="89560" x="4702175" y="4625975"/>
          <p14:tracePt t="89577" x="4752975" y="4625975"/>
          <p14:tracePt t="89595" x="4832350" y="4625975"/>
          <p14:tracePt t="89611" x="4876800" y="4625975"/>
          <p14:tracePt t="89627" x="4927600" y="4619625"/>
          <p14:tracePt t="89644" x="4991100" y="4600575"/>
          <p14:tracePt t="89660" x="5035550" y="4600575"/>
          <p14:tracePt t="89677" x="5064125" y="4600575"/>
          <p14:tracePt t="89695" x="5114925" y="4594225"/>
          <p14:tracePt t="89711" x="5143500" y="4594225"/>
          <p14:tracePt t="89728" x="5165725" y="4594225"/>
          <p14:tracePt t="89745" x="5197475" y="4594225"/>
          <p14:tracePt t="89761" x="5213350" y="4594225"/>
          <p14:tracePt t="89778" x="5222875" y="4594225"/>
          <p14:tracePt t="89794" x="5248275" y="4591050"/>
          <p14:tracePt t="89811" x="5257800" y="4591050"/>
          <p14:tracePt t="89827" x="5267325" y="4591050"/>
          <p14:tracePt t="89844" x="5273675" y="4591050"/>
          <p14:tracePt t="89866" x="5276850" y="4591050"/>
          <p14:tracePt t="89877" x="5283200" y="4591050"/>
          <p14:tracePt t="89894" x="5286375" y="4591050"/>
          <p14:tracePt t="90237" x="5260975" y="4591050"/>
          <p14:tracePt t="90244" x="5232400" y="4600575"/>
          <p14:tracePt t="90251" x="5184775" y="4616450"/>
          <p14:tracePt t="90260" x="5146675" y="4632325"/>
          <p14:tracePt t="90279" x="5076825" y="4670425"/>
          <p14:tracePt t="90294" x="4968875" y="4724400"/>
          <p14:tracePt t="90311" x="4883150" y="4756150"/>
          <p14:tracePt t="90344" x="4600575" y="4848225"/>
          <p14:tracePt t="90377" x="4435475" y="4911725"/>
          <p14:tracePt t="90379" x="4410075" y="4918075"/>
          <p14:tracePt t="90394" x="4371975" y="4930775"/>
          <p14:tracePt t="90411" x="4318000" y="4943475"/>
          <p14:tracePt t="90428" x="4273550" y="4962525"/>
          <p14:tracePt t="90444" x="4181475" y="4991100"/>
          <p14:tracePt t="90461" x="4117975" y="5006975"/>
          <p14:tracePt t="90477" x="4051300" y="5035550"/>
          <p14:tracePt t="90494" x="3968750" y="5070475"/>
          <p14:tracePt t="90510" x="3911600" y="5089525"/>
          <p14:tracePt t="90527" x="3863975" y="5118100"/>
          <p14:tracePt t="90544" x="3800475" y="5143500"/>
          <p14:tracePt t="90561" x="3768725" y="5168900"/>
          <p14:tracePt t="90578" x="3705225" y="5187950"/>
          <p14:tracePt t="90594" x="3660775" y="5200650"/>
          <p14:tracePt t="90611" x="3635375" y="5210175"/>
          <p14:tracePt t="90628" x="3594100" y="5235575"/>
          <p14:tracePt t="90644" x="3584575" y="5245100"/>
          <p14:tracePt t="90660" x="3575050" y="5254625"/>
          <p14:tracePt t="90678" x="3552825" y="5270500"/>
          <p14:tracePt t="90694" x="3536950" y="5280025"/>
          <p14:tracePt t="90711" x="3524250" y="5280025"/>
          <p14:tracePt t="90728" x="3502025" y="5286375"/>
          <p14:tracePt t="90744" x="3492500" y="5292725"/>
          <p14:tracePt t="90761" x="3482975" y="5292725"/>
          <p14:tracePt t="90777" x="3467100" y="5292725"/>
          <p14:tracePt t="90794" x="3454400" y="5292725"/>
          <p14:tracePt t="90811" x="3441700" y="5292725"/>
          <p14:tracePt t="90828" x="3429000" y="5292725"/>
          <p14:tracePt t="90844" x="3419475" y="5295900"/>
          <p14:tracePt t="90861" x="3403600" y="5295900"/>
          <p14:tracePt t="90864" x="3397250" y="5295900"/>
          <p14:tracePt t="90877" x="3394075" y="5295900"/>
          <p14:tracePt t="90951" x="3394075" y="5302250"/>
          <p14:tracePt t="91278" x="3448050" y="5337175"/>
          <p14:tracePt t="91285" x="3530600" y="5384800"/>
          <p14:tracePt t="91293" x="3603625" y="5419725"/>
          <p14:tracePt t="91311" x="3717925" y="5480050"/>
          <p14:tracePt t="91327" x="3832225" y="5527675"/>
          <p14:tracePt t="91344" x="3898900" y="5549900"/>
          <p14:tracePt t="91361" x="3959225" y="5556250"/>
          <p14:tracePt t="91394" x="4162425" y="5562600"/>
          <p14:tracePt t="91427" x="4467225" y="5588000"/>
          <p14:tracePt t="91443" x="4524375" y="5588000"/>
          <p14:tracePt t="91460" x="4556125" y="5588000"/>
          <p14:tracePt t="91478" x="4594225" y="5588000"/>
          <p14:tracePt t="91494" x="4603750" y="5588000"/>
          <p14:tracePt t="91511" x="4613275" y="5588000"/>
          <p14:tracePt t="91528" x="4641850" y="5581650"/>
          <p14:tracePt t="91544" x="4670425" y="5568950"/>
          <p14:tracePt t="91560" x="4714875" y="5562600"/>
          <p14:tracePt t="91577" x="4778375" y="5562600"/>
          <p14:tracePt t="91594" x="4806950" y="5562600"/>
          <p14:tracePt t="91611" x="4822825" y="5562600"/>
          <p14:tracePt t="91628" x="4838700" y="5562600"/>
          <p14:tracePt t="91644" x="4857750" y="5562600"/>
          <p14:tracePt t="91661" x="4879975" y="5562600"/>
          <p14:tracePt t="91678" x="4930775" y="5578475"/>
          <p14:tracePt t="91694" x="4962525" y="5591175"/>
          <p14:tracePt t="91711" x="5006975" y="5603875"/>
          <p14:tracePt t="91727" x="5048250" y="5629275"/>
          <p14:tracePt t="91744" x="5057775" y="5638800"/>
          <p14:tracePt t="91760" x="5070475" y="5661025"/>
          <p14:tracePt t="91777" x="5083175" y="5702300"/>
          <p14:tracePt t="91793" x="5083175" y="5746750"/>
          <p14:tracePt t="91810" x="5083175" y="5791200"/>
          <p14:tracePt t="91828" x="5083175" y="5851525"/>
          <p14:tracePt t="91844" x="5083175" y="5880100"/>
          <p14:tracePt t="91860" x="5073650" y="5905500"/>
          <p14:tracePt t="91878" x="5067300" y="5930900"/>
          <p14:tracePt t="91894" x="5064125" y="5943600"/>
          <p14:tracePt t="91898" x="5064125" y="5946775"/>
          <p14:tracePt t="91912" x="5064125" y="5956300"/>
          <p14:tracePt t="91928" x="5064125" y="5965825"/>
          <p14:tracePt t="91944" x="5051425" y="5978525"/>
          <p14:tracePt t="91961" x="5038725" y="5981700"/>
          <p14:tracePt t="91977" x="5022850" y="5991225"/>
          <p14:tracePt t="91993" x="5013325" y="5997575"/>
          <p14:tracePt t="92010" x="5003800" y="6000750"/>
          <p14:tracePt t="92027" x="4987925" y="6007100"/>
          <p14:tracePt t="92044" x="4978400" y="6010275"/>
          <p14:tracePt t="92060" x="4972050" y="6026150"/>
          <p14:tracePt t="92077" x="4959350" y="6042025"/>
          <p14:tracePt t="92094" x="4949825" y="6051550"/>
          <p14:tracePt t="92110" x="4933950" y="6061075"/>
          <p14:tracePt t="92127" x="4918075" y="6067425"/>
          <p14:tracePt t="92818" x="4914900" y="6067425"/>
          <p14:tracePt t="92825" x="4908550" y="6067425"/>
          <p14:tracePt t="92839" x="4902200" y="6067425"/>
          <p14:tracePt t="92846" x="4899025" y="6067425"/>
          <p14:tracePt t="92875" x="4899025" y="6064250"/>
          <p14:tracePt t="92884" x="4899025" y="6061075"/>
          <p14:tracePt t="92910" x="4902200" y="6000750"/>
          <p14:tracePt t="92944" x="4946650" y="5889625"/>
          <p14:tracePt t="92947" x="4962525" y="5816600"/>
          <p14:tracePt t="92961" x="5022850" y="5705475"/>
          <p14:tracePt t="92977" x="5127625" y="5546725"/>
          <p14:tracePt t="92994" x="5305425" y="5289550"/>
          <p14:tracePt t="93010" x="5508625" y="5022850"/>
          <p14:tracePt t="93028" x="5657850" y="4860925"/>
          <p14:tracePt t="93046" x="5861050" y="4673600"/>
          <p14:tracePt t="93062" x="6000750" y="4575175"/>
          <p14:tracePt t="93079" x="6146800" y="4483100"/>
          <p14:tracePt t="93094" x="6283325" y="4410075"/>
          <p14:tracePt t="93110" x="6423025" y="4327525"/>
          <p14:tracePt t="93127" x="6505575" y="4279900"/>
          <p14:tracePt t="93144" x="6562725" y="4251325"/>
          <p14:tracePt t="93160" x="6613525" y="4225925"/>
          <p14:tracePt t="93177" x="6629400" y="4206875"/>
          <p14:tracePt t="93194" x="6645275" y="4197350"/>
          <p14:tracePt t="93211" x="6654800" y="4191000"/>
          <p14:tracePt t="93227" x="6667500" y="4181475"/>
          <p14:tracePt t="93244" x="6702425" y="4181475"/>
          <p14:tracePt t="93261" x="6734175" y="4175125"/>
          <p14:tracePt t="93277" x="6765925" y="4168775"/>
          <p14:tracePt t="93294" x="6797675" y="4152900"/>
          <p14:tracePt t="93310" x="6867525" y="4146550"/>
          <p14:tracePt t="93327" x="6927850" y="4146550"/>
          <p14:tracePt t="93345" x="7042150" y="4146550"/>
          <p14:tracePt t="93361" x="7150100" y="4168775"/>
          <p14:tracePt t="93377" x="7302500" y="4203700"/>
          <p14:tracePt t="93394" x="7445375" y="4238625"/>
          <p14:tracePt t="93410" x="7712075" y="4292600"/>
          <p14:tracePt t="93426" x="7864475" y="4302125"/>
          <p14:tracePt t="93443" x="7969250" y="4298950"/>
          <p14:tracePt t="93461" x="8118475" y="4248150"/>
          <p14:tracePt t="93477" x="8226425" y="4206875"/>
          <p14:tracePt t="93495" x="8366125" y="4149725"/>
          <p14:tracePt t="93510" x="8432800" y="4117975"/>
          <p14:tracePt t="93527" x="8515350" y="4064000"/>
          <p14:tracePt t="93545" x="8626475" y="3984625"/>
          <p14:tracePt t="93560" x="8677275" y="3930650"/>
          <p14:tracePt t="93577" x="8702675" y="3892550"/>
          <p14:tracePt t="93594" x="8728075" y="3851275"/>
          <p14:tracePt t="93610" x="8734425" y="3835400"/>
          <p14:tracePt t="93627" x="8731250" y="3825875"/>
          <p14:tracePt t="93645" x="8696325" y="3797300"/>
          <p14:tracePt t="93660" x="8667750" y="3778250"/>
          <p14:tracePt t="93677" x="8620125" y="3743325"/>
          <p14:tracePt t="93694" x="8499475" y="3679825"/>
          <p14:tracePt t="93711" x="8397875" y="3622675"/>
          <p14:tracePt t="93727" x="8283575" y="3552825"/>
          <p14:tracePt t="93745" x="8108950" y="3463925"/>
          <p14:tracePt t="93761" x="7953375" y="3400425"/>
          <p14:tracePt t="93777" x="7810500" y="3355975"/>
          <p14:tracePt t="93794" x="7553325" y="3282950"/>
          <p14:tracePt t="93810" x="7400925" y="3248025"/>
          <p14:tracePt t="93827" x="7299325" y="3203575"/>
          <p14:tracePt t="93845" x="7207250" y="3184525"/>
          <p14:tracePt t="93861" x="7175500" y="3171825"/>
          <p14:tracePt t="93877" x="7153275" y="3152775"/>
          <p14:tracePt t="93895" x="7108825" y="3117850"/>
          <p14:tracePt t="93910" x="7070725" y="3082925"/>
          <p14:tracePt t="93927" x="7023100" y="3057525"/>
          <p14:tracePt t="93944" x="6937375" y="3006725"/>
          <p14:tracePt t="93960" x="6880225" y="2981325"/>
          <p14:tracePt t="93977" x="6835775" y="2968625"/>
          <p14:tracePt t="93994" x="6784975" y="2943225"/>
          <p14:tracePt t="94010" x="6762750" y="2930525"/>
          <p14:tracePt t="94027" x="6740525" y="2917825"/>
          <p14:tracePt t="94044" x="6629400" y="2889250"/>
          <p14:tracePt t="94060" x="6524625" y="2889250"/>
          <p14:tracePt t="94077" x="6350000" y="2905125"/>
          <p14:tracePt t="94094" x="6127750" y="2940050"/>
          <p14:tracePt t="94110" x="5997575" y="2994025"/>
          <p14:tracePt t="94127" x="5895975" y="3025775"/>
          <p14:tracePt t="94144" x="5800725" y="3076575"/>
          <p14:tracePt t="94160" x="5768975" y="3101975"/>
          <p14:tracePt t="94177" x="5721350" y="3143250"/>
          <p14:tracePt t="94194" x="5648325" y="3225800"/>
          <p14:tracePt t="94210" x="5607050" y="3314700"/>
          <p14:tracePt t="94227" x="5562600" y="3435350"/>
          <p14:tracePt t="94244" x="5556250" y="3609975"/>
          <p14:tracePt t="94260" x="5568950" y="3727450"/>
          <p14:tracePt t="94277" x="5610225" y="3838575"/>
          <p14:tracePt t="94293" x="5711825" y="3984625"/>
          <p14:tracePt t="94310" x="5800725" y="4076700"/>
          <p14:tracePt t="94327" x="5895975" y="4175125"/>
          <p14:tracePt t="94343" x="6035675" y="4324350"/>
          <p14:tracePt t="94360" x="6130925" y="4410075"/>
          <p14:tracePt t="94377" x="6213475" y="4473575"/>
          <p14:tracePt t="94393" x="6315075" y="4562475"/>
          <p14:tracePt t="94410" x="6397625" y="4619625"/>
          <p14:tracePt t="94427" x="6477000" y="4657725"/>
          <p14:tracePt t="94429" x="6524625" y="4676775"/>
          <p14:tracePt t="94444" x="6600825" y="4699000"/>
          <p14:tracePt t="94460" x="6661150" y="4699000"/>
          <p14:tracePt t="94477" x="6705600" y="4699000"/>
          <p14:tracePt t="94493" x="6794500" y="4673600"/>
          <p14:tracePt t="94510" x="6854825" y="4629150"/>
          <p14:tracePt t="94527" x="6937375" y="4562475"/>
          <p14:tracePt t="94543" x="7092950" y="4441825"/>
          <p14:tracePt t="94560" x="7229475" y="4340225"/>
          <p14:tracePt t="94577" x="7378700" y="4238625"/>
          <p14:tracePt t="94593" x="7559675" y="4086225"/>
          <p14:tracePt t="94610" x="7658100" y="3968750"/>
          <p14:tracePt t="94627" x="7737475" y="3863975"/>
          <p14:tracePt t="94643" x="7832725" y="3679825"/>
          <p14:tracePt t="94660" x="7867650" y="3571875"/>
          <p14:tracePt t="94677" x="7880350" y="3524250"/>
          <p14:tracePt t="94693" x="7886700" y="3470275"/>
          <p14:tracePt t="94710" x="7886700" y="3441700"/>
          <p14:tracePt t="94727" x="7886700" y="3419475"/>
          <p14:tracePt t="94743" x="7883525" y="3355975"/>
          <p14:tracePt t="94761" x="7870825" y="3311525"/>
          <p14:tracePt t="94778" x="7842250" y="3254375"/>
          <p14:tracePt t="94794" x="7816850" y="3197225"/>
          <p14:tracePt t="94811" x="7807325" y="3175000"/>
          <p14:tracePt t="94828" x="7785100" y="3159125"/>
          <p14:tracePt t="94844" x="7775575" y="3159125"/>
          <p14:tracePt t="94860" x="7766050" y="3159125"/>
          <p14:tracePt t="94877" x="7756525" y="3159125"/>
          <p14:tracePt t="94893" x="7734300" y="3165475"/>
          <p14:tracePt t="94910" x="7724775" y="3175000"/>
          <p14:tracePt t="94928" x="7712075" y="3190875"/>
          <p14:tracePt t="94944" x="7699375" y="3213100"/>
          <p14:tracePt t="94961" x="7683500" y="3228975"/>
          <p14:tracePt t="94978" x="7667625" y="3263900"/>
          <p14:tracePt t="94994" x="7654925" y="3286125"/>
          <p14:tracePt t="95010" x="7642225" y="3317875"/>
          <p14:tracePt t="95027" x="7626350" y="3340100"/>
          <p14:tracePt t="95043" x="7591425" y="3409950"/>
          <p14:tracePt t="95060" x="7556500" y="3454400"/>
          <p14:tracePt t="95078" x="7531100" y="3527425"/>
          <p14:tracePt t="95094" x="7518400" y="3565525"/>
          <p14:tracePt t="95111" x="7493000" y="3622675"/>
          <p14:tracePt t="95128" x="7461250" y="3724275"/>
          <p14:tracePt t="95143" x="7448550" y="3775075"/>
          <p14:tracePt t="95160" x="7435850" y="3832225"/>
          <p14:tracePt t="95177" x="7413625" y="38893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2" descr="web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3162300"/>
            <a:ext cx="4897437" cy="3695700"/>
          </a:xfrm>
          <a:noFill/>
        </p:spPr>
      </p:pic>
      <p:sp>
        <p:nvSpPr>
          <p:cNvPr id="57347" name="ZoneTexte 6"/>
          <p:cNvSpPr txBox="1">
            <a:spLocks noChangeArrowheads="1"/>
          </p:cNvSpPr>
          <p:nvPr/>
        </p:nvSpPr>
        <p:spPr bwMode="auto">
          <a:xfrm>
            <a:off x="2771775" y="0"/>
            <a:ext cx="441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Trichomes = poils= indument</a:t>
            </a:r>
          </a:p>
        </p:txBody>
      </p:sp>
      <p:pic>
        <p:nvPicPr>
          <p:cNvPr id="57348" name="Picture 7" descr="http://i3.orbideo.com/photo/LzAvMDAwLzAwNS8wMDAwMDA1MzA2LmZpZA: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5720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70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33" x="5949950" y="5638800"/>
          <p14:tracePt t="6240" x="5867400" y="5619750"/>
          <p14:tracePt t="6248" x="5775325" y="5603875"/>
          <p14:tracePt t="6264" x="5578475" y="5556250"/>
          <p14:tracePt t="6280" x="5302250" y="5514975"/>
          <p14:tracePt t="6283" x="5146675" y="5492750"/>
          <p14:tracePt t="6298" x="4746625" y="5429250"/>
          <p14:tracePt t="6321" x="4162425" y="5381625"/>
          <p14:tracePt t="6348" x="3613150" y="5368925"/>
          <p14:tracePt t="6382" x="3219450" y="5391150"/>
          <p14:tracePt t="6397" x="3130550" y="5432425"/>
          <p14:tracePt t="6413" x="3063875" y="5464175"/>
          <p14:tracePt t="6430" x="3016250" y="5489575"/>
          <p14:tracePt t="6447" x="2994025" y="5518150"/>
          <p14:tracePt t="6561" x="3086100" y="5556250"/>
          <p14:tracePt t="6569" x="3159125" y="5584825"/>
          <p14:tracePt t="6580" x="3232150" y="5619750"/>
          <p14:tracePt t="6597" x="3302000" y="5648325"/>
          <p14:tracePt t="6690" x="3343275" y="5635625"/>
          <p14:tracePt t="6697" x="3390900" y="5619750"/>
          <p14:tracePt t="6704" x="3419475" y="5603875"/>
          <p14:tracePt t="6714" x="3438525" y="5597525"/>
          <p14:tracePt t="6730" x="3463925" y="5581650"/>
          <p14:tracePt t="6747" x="3476625" y="5565775"/>
          <p14:tracePt t="6763" x="3482975" y="5537200"/>
          <p14:tracePt t="6780" x="3482975" y="5476875"/>
          <p14:tracePt t="6797" x="3441700" y="5254625"/>
          <p14:tracePt t="6814" x="3368675" y="5095875"/>
          <p14:tracePt t="6830" x="3263900" y="4918075"/>
          <p14:tracePt t="6846" x="3054350" y="4670425"/>
          <p14:tracePt t="6863" x="2895600" y="4559300"/>
          <p14:tracePt t="6881" x="2654300" y="4435475"/>
          <p14:tracePt t="6897" x="2555875" y="4394200"/>
          <p14:tracePt t="6913" x="2479675" y="4381500"/>
          <p14:tracePt t="6930" x="2425700" y="4381500"/>
          <p14:tracePt t="6947" x="2339975" y="4381500"/>
          <p14:tracePt t="6963" x="2279650" y="4381500"/>
          <p14:tracePt t="6980" x="2212975" y="4381500"/>
          <p14:tracePt t="6997" x="2124075" y="4371975"/>
          <p14:tracePt t="7014" x="2073275" y="4371975"/>
          <p14:tracePt t="7030" x="2044700" y="4371975"/>
          <p14:tracePt t="7046" x="2022475" y="4371975"/>
          <p14:tracePt t="7063" x="2012950" y="4371975"/>
          <p14:tracePt t="7081" x="2016125" y="4375150"/>
          <p14:tracePt t="7097" x="2044700" y="4387850"/>
          <p14:tracePt t="7114" x="2149475" y="4429125"/>
          <p14:tracePt t="7131" x="2397125" y="4483100"/>
          <p14:tracePt t="7147" x="2571750" y="4527550"/>
          <p14:tracePt t="7163" x="2654300" y="4546600"/>
          <p14:tracePt t="9537" x="2635250" y="4511675"/>
          <p14:tracePt t="9544" x="2600325" y="4457700"/>
          <p14:tracePt t="9551" x="2555875" y="4406900"/>
          <p14:tracePt t="9564" x="2517775" y="4333875"/>
          <p14:tracePt t="9580" x="2292350" y="3921125"/>
          <p14:tracePt t="9605" x="1920875" y="3302000"/>
          <p14:tracePt t="9632" x="1397000" y="2549525"/>
          <p14:tracePt t="9665" x="898525" y="2120900"/>
          <p14:tracePt t="9682" x="638175" y="1936750"/>
          <p14:tracePt t="9697" x="425450" y="1806575"/>
          <p14:tracePt t="9714" x="136525" y="1625600"/>
          <p14:tracePt t="10235" x="28575" y="1089025"/>
          <p14:tracePt t="10242" x="158750" y="1069975"/>
          <p14:tracePt t="10250" x="365125" y="1019175"/>
          <p14:tracePt t="10263" x="815975" y="939800"/>
          <p14:tracePt t="10285" x="1517650" y="800100"/>
          <p14:tracePt t="10306" x="2111375" y="727075"/>
          <p14:tracePt t="10331" x="2501900" y="727075"/>
          <p14:tracePt t="10364" x="2943225" y="787400"/>
          <p14:tracePt t="10380" x="3073400" y="803275"/>
          <p14:tracePt t="10401" x="3248025" y="828675"/>
          <p14:tracePt t="10414" x="3355975" y="838200"/>
          <p14:tracePt t="10430" x="3413125" y="838200"/>
          <p14:tracePt t="10447" x="3457575" y="838200"/>
          <p14:tracePt t="10464" x="3546475" y="838200"/>
          <p14:tracePt t="10481" x="3597275" y="838200"/>
          <p14:tracePt t="10497" x="3641725" y="857250"/>
          <p14:tracePt t="10513" x="3705225" y="876300"/>
          <p14:tracePt t="10530" x="3743325" y="889000"/>
          <p14:tracePt t="10546" x="3765550" y="901700"/>
          <p14:tracePt t="10563" x="3797300" y="923925"/>
          <p14:tracePt t="10580" x="3806825" y="923925"/>
          <p14:tracePt t="10597" x="3816350" y="923925"/>
          <p14:tracePt t="10636" x="3813175" y="923925"/>
          <p14:tracePt t="10647" x="3810000" y="923925"/>
          <p14:tracePt t="10663" x="3733800" y="892175"/>
          <p14:tracePt t="10680" x="3600450" y="847725"/>
          <p14:tracePt t="10696" x="3467100" y="793750"/>
          <p14:tracePt t="10714" x="3232150" y="730250"/>
          <p14:tracePt t="10730" x="3111500" y="698500"/>
          <p14:tracePt t="10747" x="2990850" y="673100"/>
          <p14:tracePt t="10764" x="2787650" y="609600"/>
          <p14:tracePt t="10780" x="2679700" y="593725"/>
          <p14:tracePt t="10796" x="2562225" y="577850"/>
          <p14:tracePt t="11049" x="2584450" y="577850"/>
          <p14:tracePt t="11056" x="2609850" y="577850"/>
          <p14:tracePt t="11063" x="2644775" y="577850"/>
          <p14:tracePt t="11079" x="2705100" y="577850"/>
          <p14:tracePt t="11096" x="2765425" y="577850"/>
          <p14:tracePt t="11114" x="2870200" y="577850"/>
          <p14:tracePt t="11131" x="2952750" y="577850"/>
          <p14:tracePt t="11148" x="3057525" y="577850"/>
          <p14:tracePt t="11164" x="3140075" y="577850"/>
          <p14:tracePt t="11180" x="3200400" y="577850"/>
          <p14:tracePt t="11196" x="3270250" y="577850"/>
          <p14:tracePt t="11213" x="3346450" y="577850"/>
          <p14:tracePt t="11229" x="3406775" y="577850"/>
          <p14:tracePt t="11247" x="3467100" y="577850"/>
          <p14:tracePt t="11264" x="3543300" y="577850"/>
          <p14:tracePt t="11281" x="3581400" y="577850"/>
          <p14:tracePt t="11298" x="3613150" y="577850"/>
          <p14:tracePt t="11313" x="3622675" y="571500"/>
          <p14:tracePt t="11330" x="3632200" y="571500"/>
          <p14:tracePt t="11369" x="3644900" y="571500"/>
          <p14:tracePt t="11379" x="3648075" y="571500"/>
          <p14:tracePt t="11396" x="3657600" y="571500"/>
          <p14:tracePt t="11413" x="3673475" y="571500"/>
          <p14:tracePt t="11429" x="3683000" y="571500"/>
          <p14:tracePt t="11463" x="3679825" y="555625"/>
          <p14:tracePt t="11479" x="3667125" y="546100"/>
          <p14:tracePt t="11496" x="3619500" y="514350"/>
          <p14:tracePt t="11513" x="3524250" y="476250"/>
          <p14:tracePt t="11530" x="3460750" y="463550"/>
          <p14:tracePt t="11548" x="3413125" y="450850"/>
          <p14:tracePt t="11563" x="3403600" y="450850"/>
          <p14:tracePt t="11580" x="3394075" y="450850"/>
          <p14:tracePt t="11597" x="3365500" y="450850"/>
          <p14:tracePt t="11613" x="3346450" y="450850"/>
          <p14:tracePt t="11629" x="3308350" y="450850"/>
          <p14:tracePt t="11647" x="3244850" y="450850"/>
          <p14:tracePt t="11663" x="3216275" y="450850"/>
          <p14:tracePt t="11680" x="3187700" y="450850"/>
          <p14:tracePt t="11697" x="3155950" y="450850"/>
          <p14:tracePt t="11713" x="3140075" y="450850"/>
          <p14:tracePt t="11730" x="3111500" y="450850"/>
          <p14:tracePt t="11747" x="3048000" y="438150"/>
          <p14:tracePt t="11763" x="2984500" y="422275"/>
          <p14:tracePt t="11779" x="2930525" y="422275"/>
          <p14:tracePt t="11797" x="2882900" y="422275"/>
          <p14:tracePt t="11813" x="2860675" y="422275"/>
          <p14:tracePt t="11830" x="2851150" y="422275"/>
          <p14:tracePt t="11847" x="2835275" y="422275"/>
          <p14:tracePt t="11863" x="2822575" y="422275"/>
          <p14:tracePt t="11880" x="2816225" y="422275"/>
          <p14:tracePt t="11897" x="2813050" y="422275"/>
          <p14:tracePt t="11984" x="2819400" y="422275"/>
          <p14:tracePt t="11991" x="2828925" y="422275"/>
          <p14:tracePt t="11998" x="2838450" y="422275"/>
          <p14:tracePt t="12013" x="2860675" y="422275"/>
          <p14:tracePt t="12029" x="2898775" y="422275"/>
          <p14:tracePt t="12047" x="2946400" y="422275"/>
          <p14:tracePt t="12063" x="2984500" y="425450"/>
          <p14:tracePt t="12079" x="3019425" y="438150"/>
          <p14:tracePt t="12097" x="3086100" y="463550"/>
          <p14:tracePt t="12113" x="3124200" y="476250"/>
          <p14:tracePt t="12130" x="3178175" y="488950"/>
          <p14:tracePt t="12147" x="3257550" y="511175"/>
          <p14:tracePt t="12163" x="3302000" y="511175"/>
          <p14:tracePt t="12179" x="3346450" y="511175"/>
          <p14:tracePt t="12197" x="3400425" y="530225"/>
          <p14:tracePt t="12213" x="3432175" y="536575"/>
          <p14:tracePt t="12229" x="3470275" y="539750"/>
          <p14:tracePt t="12247" x="3527425" y="558800"/>
          <p14:tracePt t="12262" x="3549650" y="565150"/>
          <p14:tracePt t="12279" x="3565525" y="571500"/>
          <p14:tracePt t="14388" x="3619500" y="571500"/>
          <p14:tracePt t="14395" x="3711575" y="571500"/>
          <p14:tracePt t="14402" x="3800475" y="571500"/>
          <p14:tracePt t="14413" x="3914775" y="565150"/>
          <p14:tracePt t="14430" x="4283075" y="495300"/>
          <p14:tracePt t="14447" x="4629150" y="412750"/>
          <p14:tracePt t="14463" x="5016500" y="323850"/>
          <p14:tracePt t="14497" x="5861050" y="266700"/>
          <p14:tracePt t="14532" x="6375400" y="298450"/>
          <p14:tracePt t="14548" x="6508750" y="333375"/>
          <p14:tracePt t="14564" x="6616700" y="368300"/>
          <p14:tracePt t="14580" x="6788150" y="428625"/>
          <p14:tracePt t="14596" x="6886575" y="460375"/>
          <p14:tracePt t="14613" x="6985000" y="492125"/>
          <p14:tracePt t="14631" x="7108825" y="523875"/>
          <p14:tracePt t="14647" x="7162800" y="536575"/>
          <p14:tracePt t="14663" x="7178675" y="542925"/>
          <p14:tracePt t="14680" x="7194550" y="542925"/>
          <p14:tracePt t="14696" x="7210425" y="542925"/>
          <p14:tracePt t="14751" x="7200900" y="542925"/>
          <p14:tracePt t="14759" x="7197725" y="542925"/>
          <p14:tracePt t="14766" x="7185025" y="542925"/>
          <p14:tracePt t="14780" x="7156450" y="539750"/>
          <p14:tracePt t="14796" x="7061200" y="508000"/>
          <p14:tracePt t="14813" x="6940550" y="473075"/>
          <p14:tracePt t="14830" x="6772275" y="422275"/>
          <p14:tracePt t="14846" x="6683375" y="390525"/>
          <p14:tracePt t="14862" x="6626225" y="377825"/>
          <p14:tracePt t="14880" x="6578600" y="358775"/>
          <p14:tracePt t="14897" x="6556375" y="346075"/>
          <p14:tracePt t="14913" x="6524625" y="333375"/>
          <p14:tracePt t="14917" x="6511925" y="330200"/>
          <p14:tracePt t="14930" x="6489700" y="323850"/>
          <p14:tracePt t="14947" x="6451600" y="317500"/>
          <p14:tracePt t="14963" x="6400800" y="317500"/>
          <p14:tracePt t="14979" x="6315075" y="317500"/>
          <p14:tracePt t="14996" x="6229350" y="330200"/>
          <p14:tracePt t="15012" x="6143625" y="352425"/>
          <p14:tracePt t="15029" x="5988050" y="368300"/>
          <p14:tracePt t="15046" x="5905500" y="368300"/>
          <p14:tracePt t="15063" x="5861050" y="368300"/>
          <p14:tracePt t="15216" x="5854700" y="368300"/>
          <p14:tracePt t="15222" x="5851525" y="368300"/>
          <p14:tracePt t="15230" x="5845175" y="368300"/>
          <p14:tracePt t="15246" x="5842000" y="374650"/>
          <p14:tracePt t="15352" x="5848350" y="374650"/>
          <p14:tracePt t="15359" x="5851525" y="374650"/>
          <p14:tracePt t="15366" x="5857875" y="374650"/>
          <p14:tracePt t="15380" x="5873750" y="377825"/>
          <p14:tracePt t="15395" x="5908675" y="384175"/>
          <p14:tracePt t="15412" x="5981700" y="400050"/>
          <p14:tracePt t="15415" x="6029325" y="406400"/>
          <p14:tracePt t="15430" x="6118225" y="447675"/>
          <p14:tracePt t="15446" x="6194425" y="469900"/>
          <p14:tracePt t="15462" x="6273800" y="501650"/>
          <p14:tracePt t="15479" x="6391275" y="555625"/>
          <p14:tracePt t="15496" x="6464300" y="571500"/>
          <p14:tracePt t="15513" x="6553200" y="593725"/>
          <p14:tracePt t="15529" x="6661150" y="603250"/>
          <p14:tracePt t="15546" x="6740525" y="603250"/>
          <p14:tracePt t="15562" x="6804025" y="600075"/>
          <p14:tracePt t="15580" x="6886575" y="577850"/>
          <p14:tracePt t="15596" x="6931025" y="577850"/>
          <p14:tracePt t="15613" x="6965950" y="577850"/>
          <p14:tracePt t="15630" x="7013575" y="577850"/>
          <p14:tracePt t="15646" x="7058025" y="577850"/>
          <p14:tracePt t="15663" x="7102475" y="577850"/>
          <p14:tracePt t="15679" x="7156450" y="577850"/>
          <p14:tracePt t="15696" x="7172325" y="577850"/>
          <p14:tracePt t="15712" x="7185025" y="577850"/>
          <p14:tracePt t="15730" x="7194550" y="577850"/>
          <p14:tracePt t="15746" x="7204075" y="577850"/>
          <p14:tracePt t="15763" x="7207250" y="577850"/>
          <p14:tracePt t="15779" x="7223125" y="577850"/>
          <p14:tracePt t="15796" x="7229475" y="577850"/>
          <p14:tracePt t="15909" x="7232650" y="577850"/>
          <p14:tracePt t="15916" x="7239000" y="577850"/>
          <p14:tracePt t="15930" x="7242175" y="577850"/>
          <p14:tracePt t="15946" x="7254875" y="596900"/>
          <p14:tracePt t="16764" x="7165975" y="590550"/>
          <p14:tracePt t="16771" x="7026275" y="581025"/>
          <p14:tracePt t="16779" x="6788150" y="568325"/>
          <p14:tracePt t="16796" x="6200775" y="577850"/>
          <p14:tracePt t="16813" x="5162550" y="641350"/>
          <p14:tracePt t="16831" x="4445000" y="717550"/>
          <p14:tracePt t="16847" x="3838575" y="806450"/>
          <p14:tracePt t="16880" x="2695575" y="993775"/>
          <p14:tracePt t="16915" x="2057400" y="1127125"/>
          <p14:tracePt t="16931" x="1851025" y="1165225"/>
          <p14:tracePt t="16947" x="1654175" y="1203325"/>
          <p14:tracePt t="16949" x="1558925" y="1228725"/>
          <p14:tracePt t="16962" x="1397000" y="1247775"/>
          <p14:tracePt t="16979" x="1247775" y="1266825"/>
          <p14:tracePt t="16996" x="1117600" y="1282700"/>
          <p14:tracePt t="17013" x="923925" y="1282700"/>
          <p14:tracePt t="17029" x="819150" y="1282700"/>
          <p14:tracePt t="17046" x="736600" y="1282700"/>
          <p14:tracePt t="17062" x="603250" y="1314450"/>
          <p14:tracePt t="17079" x="517525" y="1330325"/>
          <p14:tracePt t="17096" x="428625" y="1352550"/>
          <p14:tracePt t="17113" x="323850" y="1406525"/>
          <p14:tracePt t="17129" x="276225" y="1428750"/>
          <p14:tracePt t="17146" x="244475" y="1441450"/>
          <p14:tracePt t="17162" x="203200" y="1463675"/>
          <p14:tracePt t="17179" x="193675" y="1473200"/>
          <p14:tracePt t="17196" x="177800" y="1485900"/>
          <p14:tracePt t="17213" x="161925" y="1504950"/>
          <p14:tracePt t="17229" x="155575" y="1527175"/>
          <p14:tracePt t="17246" x="155575" y="1565275"/>
          <p14:tracePt t="17262" x="174625" y="1663700"/>
          <p14:tracePt t="17279" x="206375" y="1752600"/>
          <p14:tracePt t="17296" x="231775" y="1828800"/>
          <p14:tracePt t="17312" x="273050" y="1924050"/>
          <p14:tracePt t="17329" x="295275" y="1990725"/>
          <p14:tracePt t="17346" x="317500" y="2047875"/>
          <p14:tracePt t="17362" x="368300" y="2143125"/>
          <p14:tracePt t="17379" x="425450" y="2225675"/>
          <p14:tracePt t="17396" x="469900" y="2282825"/>
          <p14:tracePt t="17413" x="542925" y="2365375"/>
          <p14:tracePt t="17429" x="593725" y="2416175"/>
          <p14:tracePt t="17446" x="635000" y="2454275"/>
          <p14:tracePt t="17449" x="663575" y="2476500"/>
          <p14:tracePt t="17462" x="704850" y="2517775"/>
          <p14:tracePt t="17479" x="739775" y="2565400"/>
          <p14:tracePt t="17496" x="771525" y="2613025"/>
          <p14:tracePt t="17513" x="863600" y="2698750"/>
          <p14:tracePt t="17529" x="968375" y="2774950"/>
          <p14:tracePt t="17546" x="1101725" y="2828925"/>
          <p14:tracePt t="17562" x="1282700" y="2882900"/>
          <p14:tracePt t="17579" x="1358900" y="2905125"/>
          <p14:tracePt t="17596" x="1412875" y="2917825"/>
          <p14:tracePt t="17613" x="1498600" y="2959100"/>
          <p14:tracePt t="17629" x="1562100" y="2981325"/>
          <p14:tracePt t="17646" x="1628775" y="3019425"/>
          <p14:tracePt t="17662" x="1778000" y="3067050"/>
          <p14:tracePt t="17679" x="1908175" y="3105150"/>
          <p14:tracePt t="17696" x="2038350" y="3121025"/>
          <p14:tracePt t="17713" x="2146300" y="3127375"/>
          <p14:tracePt t="17729" x="2206625" y="3127375"/>
          <p14:tracePt t="17746" x="2266950" y="3127375"/>
          <p14:tracePt t="17763" x="2362200" y="3127375"/>
          <p14:tracePt t="17779" x="2454275" y="3127375"/>
          <p14:tracePt t="17798" x="2632075" y="3105150"/>
          <p14:tracePt t="17813" x="2794000" y="3070225"/>
          <p14:tracePt t="17829" x="2914650" y="3044825"/>
          <p14:tracePt t="17847" x="3013075" y="3013075"/>
          <p14:tracePt t="17862" x="3133725" y="2940050"/>
          <p14:tracePt t="17879" x="3216275" y="2873375"/>
          <p14:tracePt t="17896" x="3298825" y="2806700"/>
          <p14:tracePt t="17912" x="3409950" y="2720975"/>
          <p14:tracePt t="17929" x="3502025" y="2660650"/>
          <p14:tracePt t="17946" x="3590925" y="2622550"/>
          <p14:tracePt t="17962" x="3702050" y="2549525"/>
          <p14:tracePt t="17979" x="3752850" y="2498725"/>
          <p14:tracePt t="17996" x="3803650" y="2457450"/>
          <p14:tracePt t="18012" x="3854450" y="2359025"/>
          <p14:tracePt t="18029" x="3867150" y="2320925"/>
          <p14:tracePt t="18046" x="3879850" y="2276475"/>
          <p14:tracePt t="18062" x="3879850" y="2222500"/>
          <p14:tracePt t="18079" x="3879850" y="2184400"/>
          <p14:tracePt t="18096" x="3879850" y="2139950"/>
          <p14:tracePt t="18113" x="3854450" y="2057400"/>
          <p14:tracePt t="18129" x="3819525" y="1990725"/>
          <p14:tracePt t="18147" x="3775075" y="1895475"/>
          <p14:tracePt t="18162" x="3736975" y="1825625"/>
          <p14:tracePt t="18179" x="3708400" y="1778000"/>
          <p14:tracePt t="18197" x="3670300" y="1711325"/>
          <p14:tracePt t="18212" x="3641725" y="1666875"/>
          <p14:tracePt t="18229" x="3600450" y="1625600"/>
          <p14:tracePt t="18246" x="3549650" y="1574800"/>
          <p14:tracePt t="18262" x="3413125" y="1463675"/>
          <p14:tracePt t="18279" x="3324225" y="1406525"/>
          <p14:tracePt t="18296" x="3222625" y="1327150"/>
          <p14:tracePt t="18312" x="3149600" y="1273175"/>
          <p14:tracePt t="18329" x="3070225" y="1225550"/>
          <p14:tracePt t="18346" x="2908300" y="1139825"/>
          <p14:tracePt t="18362" x="2765425" y="1095375"/>
          <p14:tracePt t="18379" x="2632075" y="1060450"/>
          <p14:tracePt t="18396" x="2432050" y="1016000"/>
          <p14:tracePt t="18412" x="2346325" y="1000125"/>
          <p14:tracePt t="18429" x="2263775" y="1000125"/>
          <p14:tracePt t="18446" x="2111375" y="984250"/>
          <p14:tracePt t="18462" x="2006600" y="984250"/>
          <p14:tracePt t="18479" x="1866900" y="974725"/>
          <p14:tracePt t="18497" x="1682750" y="974725"/>
          <p14:tracePt t="18513" x="1590675" y="974725"/>
          <p14:tracePt t="18529" x="1530350" y="981075"/>
          <p14:tracePt t="18546" x="1466850" y="1000125"/>
          <p14:tracePt t="18562" x="1403350" y="1006475"/>
          <p14:tracePt t="18579" x="1327150" y="1028700"/>
          <p14:tracePt t="18596" x="1200150" y="1076325"/>
          <p14:tracePt t="18612" x="1120775" y="1133475"/>
          <p14:tracePt t="18629" x="1047750" y="1196975"/>
          <p14:tracePt t="18646" x="962025" y="1289050"/>
          <p14:tracePt t="18662" x="917575" y="1339850"/>
          <p14:tracePt t="18679" x="892175" y="1377950"/>
          <p14:tracePt t="18696" x="866775" y="1428750"/>
          <p14:tracePt t="18712" x="854075" y="1466850"/>
          <p14:tracePt t="18729" x="841375" y="1530350"/>
          <p14:tracePt t="18746" x="825500" y="1651000"/>
          <p14:tracePt t="18762" x="825500" y="1778000"/>
          <p14:tracePt t="18779" x="825500" y="1882775"/>
          <p14:tracePt t="18796" x="838200" y="2012950"/>
          <p14:tracePt t="18812" x="854075" y="2098675"/>
          <p14:tracePt t="18829" x="866775" y="2152650"/>
          <p14:tracePt t="18846" x="895350" y="2254250"/>
          <p14:tracePt t="18862" x="911225" y="2317750"/>
          <p14:tracePt t="18879" x="930275" y="2384425"/>
          <p14:tracePt t="18896" x="981075" y="2470150"/>
          <p14:tracePt t="18912" x="1019175" y="2536825"/>
          <p14:tracePt t="18929" x="1092200" y="2613025"/>
          <p14:tracePt t="18946" x="1174750" y="2686050"/>
          <p14:tracePt t="18962" x="1225550" y="2720975"/>
          <p14:tracePt t="18979" x="1273175" y="2755900"/>
          <p14:tracePt t="18996" x="1308100" y="2790825"/>
          <p14:tracePt t="19012" x="1339850" y="2822575"/>
          <p14:tracePt t="19029" x="1381125" y="2863850"/>
          <p14:tracePt t="19046" x="1511300" y="2946400"/>
          <p14:tracePt t="19062" x="1612900" y="2997200"/>
          <p14:tracePt t="19079" x="1689100" y="3019425"/>
          <p14:tracePt t="19096" x="1771650" y="3048000"/>
          <p14:tracePt t="19112" x="1816100" y="3060700"/>
          <p14:tracePt t="19129" x="1860550" y="3067050"/>
          <p14:tracePt t="19146" x="1924050" y="3079750"/>
          <p14:tracePt t="19163" x="1993900" y="3079750"/>
          <p14:tracePt t="19179" x="2098675" y="3079750"/>
          <p14:tracePt t="19196" x="2330450" y="3063875"/>
          <p14:tracePt t="19212" x="2479675" y="3044825"/>
          <p14:tracePt t="19229" x="2622550" y="3009900"/>
          <p14:tracePt t="19246" x="2778125" y="2978150"/>
          <p14:tracePt t="19262" x="2854325" y="2962275"/>
          <p14:tracePt t="19279" x="2921000" y="2933700"/>
          <p14:tracePt t="19296" x="3044825" y="2901950"/>
          <p14:tracePt t="19312" x="3175000" y="2857500"/>
          <p14:tracePt t="19329" x="3330575" y="2822575"/>
          <p14:tracePt t="19345" x="3543300" y="2759075"/>
          <p14:tracePt t="19362" x="3651250" y="2724150"/>
          <p14:tracePt t="19379" x="3730625" y="2686050"/>
          <p14:tracePt t="19396" x="3810000" y="2644775"/>
          <p14:tracePt t="19412" x="3841750" y="2613025"/>
          <p14:tracePt t="19429" x="3867150" y="2587625"/>
          <p14:tracePt t="19446" x="3917950" y="2543175"/>
          <p14:tracePt t="19462" x="3962400" y="2517775"/>
          <p14:tracePt t="19479" x="4006850" y="2466975"/>
          <p14:tracePt t="19495" x="4073525" y="2378075"/>
          <p14:tracePt t="19512" x="4111625" y="2308225"/>
          <p14:tracePt t="19529" x="4127500" y="2235200"/>
          <p14:tracePt t="19545" x="4127500" y="2117725"/>
          <p14:tracePt t="19562" x="4124325" y="2073275"/>
          <p14:tracePt t="19578" x="4108450" y="2028825"/>
          <p14:tracePt t="19595" x="4086225" y="1984375"/>
          <p14:tracePt t="19612" x="4073525" y="1962150"/>
          <p14:tracePt t="19629" x="4048125" y="1936750"/>
          <p14:tracePt t="19645" x="3908425" y="1838325"/>
          <p14:tracePt t="19663" x="3740150" y="1762125"/>
          <p14:tracePt t="19679" x="3584575" y="1689100"/>
          <p14:tracePt t="19695" x="3400425" y="1609725"/>
          <p14:tracePt t="19712" x="3292475" y="1577975"/>
          <p14:tracePt t="19729" x="3190875" y="1536700"/>
          <p14:tracePt t="19745" x="2987675" y="1463675"/>
          <p14:tracePt t="19762" x="2809875" y="1409700"/>
          <p14:tracePt t="19779" x="2644775" y="1352550"/>
          <p14:tracePt t="19795" x="2409825" y="1289050"/>
          <p14:tracePt t="19812" x="2301875" y="1273175"/>
          <p14:tracePt t="19830" x="2216150" y="1257300"/>
          <p14:tracePt t="19846" x="2105025" y="1235075"/>
          <p14:tracePt t="19862" x="2016125" y="1203325"/>
          <p14:tracePt t="19879" x="1917700" y="1171575"/>
          <p14:tracePt t="19895" x="1781175" y="1114425"/>
          <p14:tracePt t="19912" x="1704975" y="1089025"/>
          <p14:tracePt t="19929" x="1651000" y="1076325"/>
          <p14:tracePt t="19945" x="1568450" y="1050925"/>
          <p14:tracePt t="19962" x="1524000" y="1038225"/>
          <p14:tracePt t="19979" x="1473200" y="1038225"/>
          <p14:tracePt t="19981" x="1438275" y="1038225"/>
          <p14:tracePt t="19995" x="1387475" y="1038225"/>
          <p14:tracePt t="20012" x="1327150" y="1041400"/>
          <p14:tracePt t="20029" x="1270000" y="1054100"/>
          <p14:tracePt t="20046" x="1203325" y="1101725"/>
          <p14:tracePt t="20062" x="1171575" y="1133475"/>
          <p14:tracePt t="20079" x="1146175" y="1158875"/>
          <p14:tracePt t="20095" x="1127125" y="1212850"/>
          <p14:tracePt t="20112" x="1095375" y="1279525"/>
          <p14:tracePt t="20129" x="1082675" y="1365250"/>
          <p14:tracePt t="20145" x="1057275" y="1498600"/>
          <p14:tracePt t="20162" x="1041400" y="1593850"/>
          <p14:tracePt t="20180" x="1047750" y="1714500"/>
          <p14:tracePt t="20195" x="1060450" y="1800225"/>
          <p14:tracePt t="20212" x="1076325" y="1863725"/>
          <p14:tracePt t="20230" x="1095375" y="1946275"/>
          <p14:tracePt t="20245" x="1117600" y="2009775"/>
          <p14:tracePt t="20262" x="1130300" y="2073275"/>
          <p14:tracePt t="20279" x="1130300" y="2124075"/>
          <p14:tracePt t="20295" x="1130300" y="2178050"/>
          <p14:tracePt t="20312" x="1136650" y="2200275"/>
          <p14:tracePt t="20329" x="1149350" y="2232025"/>
          <p14:tracePt t="20345" x="1174750" y="2266950"/>
          <p14:tracePt t="20363" x="1177925" y="2289175"/>
          <p14:tracePt t="20380" x="1184275" y="2317750"/>
          <p14:tracePt t="20395" x="1190625" y="2346325"/>
          <p14:tracePt t="20412" x="1200150" y="2368550"/>
          <p14:tracePt t="20429" x="1212850" y="2413000"/>
          <p14:tracePt t="20445" x="1231900" y="2435225"/>
          <p14:tracePt t="20462" x="1250950" y="2466975"/>
          <p14:tracePt t="20478" x="1273175" y="2486025"/>
          <p14:tracePt t="20481" x="1279525" y="2489200"/>
          <p14:tracePt t="20496" x="1295400" y="2498725"/>
          <p14:tracePt t="20512" x="1304925" y="2514600"/>
          <p14:tracePt t="20529" x="1317625" y="2530475"/>
          <p14:tracePt t="20545" x="1349375" y="2540000"/>
          <p14:tracePt t="20562" x="1365250" y="2552700"/>
          <p14:tracePt t="20579" x="1422400" y="2578100"/>
          <p14:tracePt t="20596" x="1476375" y="2597150"/>
          <p14:tracePt t="20612" x="1539875" y="2613025"/>
          <p14:tracePt t="20629" x="1612900" y="2638425"/>
          <p14:tracePt t="20645" x="1641475" y="2651125"/>
          <p14:tracePt t="20663" x="1673225" y="2660650"/>
          <p14:tracePt t="20679" x="1708150" y="2679700"/>
          <p14:tracePt t="20695" x="1739900" y="2692400"/>
          <p14:tracePt t="20712" x="1793875" y="2705100"/>
          <p14:tracePt t="20729" x="1908175" y="2705100"/>
          <p14:tracePt t="20745" x="2057400" y="2705100"/>
          <p14:tracePt t="20762" x="2216150" y="2705100"/>
          <p14:tracePt t="20780" x="2425700" y="2698750"/>
          <p14:tracePt t="20796" x="2530475" y="2698750"/>
          <p14:tracePt t="20812" x="2600325" y="2698750"/>
          <p14:tracePt t="20829" x="2695575" y="2698750"/>
          <p14:tracePt t="20845" x="2746375" y="2698750"/>
          <p14:tracePt t="20862" x="2797175" y="2698750"/>
          <p14:tracePt t="20879" x="2892425" y="2698750"/>
          <p14:tracePt t="20895" x="2952750" y="2698750"/>
          <p14:tracePt t="20912" x="2990850" y="2679700"/>
          <p14:tracePt t="20929" x="3038475" y="2673350"/>
          <p14:tracePt t="20946" x="3067050" y="2663825"/>
          <p14:tracePt t="20962" x="3086100" y="2657475"/>
          <p14:tracePt t="21858" x="3070225" y="2644775"/>
          <p14:tracePt t="21865" x="3057525" y="2632075"/>
          <p14:tracePt t="21879" x="3028950" y="2606675"/>
          <p14:tracePt t="21895" x="3003550" y="2574925"/>
          <p14:tracePt t="21912" x="2962275" y="2540000"/>
          <p14:tracePt t="21929" x="2860675" y="2406650"/>
          <p14:tracePt t="21962" x="2698750" y="2219325"/>
          <p14:tracePt t="21996" x="2524125" y="2066925"/>
          <p14:tracePt t="22014" x="2454275" y="2012950"/>
          <p14:tracePt t="22029" x="2432050" y="1987550"/>
          <p14:tracePt t="22045" x="2400300" y="1955800"/>
          <p14:tracePt t="22062" x="2374900" y="1924050"/>
          <p14:tracePt t="22079" x="2327275" y="1863725"/>
          <p14:tracePt t="22096" x="2308225" y="1825625"/>
          <p14:tracePt t="22113" x="2298700" y="1803400"/>
          <p14:tracePt t="22129" x="2282825" y="1787525"/>
          <p14:tracePt t="22146" x="2282825" y="1771650"/>
          <p14:tracePt t="22162" x="2282825" y="1762125"/>
          <p14:tracePt t="22179" x="2282825" y="1749425"/>
          <p14:tracePt t="22195" x="2282825" y="1739900"/>
          <p14:tracePt t="22212" x="2282825" y="1724025"/>
          <p14:tracePt t="22228" x="2282825" y="1708150"/>
          <p14:tracePt t="22245" x="2282825" y="1698625"/>
          <p14:tracePt t="22262" x="2289175" y="1689100"/>
          <p14:tracePt t="22279" x="2314575" y="1673225"/>
          <p14:tracePt t="22295" x="2336800" y="1673225"/>
          <p14:tracePt t="22312" x="2362200" y="1673225"/>
          <p14:tracePt t="22329" x="2374900" y="1673225"/>
          <p14:tracePt t="22345" x="2384425" y="1673225"/>
          <p14:tracePt t="22362" x="2390775" y="1673225"/>
          <p14:tracePt t="22378" x="2409825" y="1673225"/>
          <p14:tracePt t="22395" x="2419350" y="1673225"/>
          <p14:tracePt t="22412" x="2428875" y="1673225"/>
          <p14:tracePt t="22429" x="2451100" y="1673225"/>
          <p14:tracePt t="22446" x="2460625" y="1673225"/>
          <p14:tracePt t="22462" x="2463800" y="1673225"/>
          <p14:tracePt t="22479" x="2470150" y="1679575"/>
          <p14:tracePt t="22495" x="2473325" y="1689100"/>
          <p14:tracePt t="22512" x="2479675" y="1698625"/>
          <p14:tracePt t="22515" x="2479675" y="1704975"/>
          <p14:tracePt t="22529" x="2492375" y="1733550"/>
          <p14:tracePt t="22545" x="2508250" y="1758950"/>
          <p14:tracePt t="22561" x="2520950" y="1781175"/>
          <p14:tracePt t="22579" x="2520950" y="1816100"/>
          <p14:tracePt t="22595" x="2520950" y="1825625"/>
          <p14:tracePt t="22612" x="2520950" y="1835150"/>
          <p14:tracePt t="22628" x="2520950" y="1854200"/>
          <p14:tracePt t="22645" x="2520950" y="1863725"/>
          <p14:tracePt t="22663" x="2520950" y="1879600"/>
          <p14:tracePt t="22679" x="2520950" y="1895475"/>
          <p14:tracePt t="22696" x="2520950" y="1905000"/>
          <p14:tracePt t="22763" x="2520950" y="1901825"/>
          <p14:tracePt t="22770" x="2520950" y="1898650"/>
          <p14:tracePt t="22778" x="2520950" y="1885950"/>
          <p14:tracePt t="22795" x="2520950" y="1873250"/>
          <p14:tracePt t="22813" x="2520950" y="1844675"/>
          <p14:tracePt t="22829" x="2520950" y="1828800"/>
          <p14:tracePt t="22846" x="2520950" y="1816100"/>
          <p14:tracePt t="22863" x="2520950" y="1800225"/>
          <p14:tracePt t="22879" x="2520950" y="1784350"/>
          <p14:tracePt t="22895" x="2520950" y="1774825"/>
          <p14:tracePt t="22912" x="2520950" y="1771650"/>
          <p14:tracePt t="22964" x="2520950" y="1765300"/>
          <p14:tracePt t="22971" x="2520950" y="1762125"/>
          <p14:tracePt t="22979" x="2520950" y="1755775"/>
          <p14:tracePt t="22996" x="2520950" y="1746250"/>
          <p14:tracePt t="23012" x="2520950" y="1727200"/>
          <p14:tracePt t="23029" x="2520950" y="1720850"/>
          <p14:tracePt t="23046" x="2520950" y="1714500"/>
          <p14:tracePt t="23063" x="2520950" y="1711325"/>
          <p14:tracePt t="23079" x="2520950" y="1704975"/>
          <p14:tracePt t="23096" x="2520950" y="1701800"/>
          <p14:tracePt t="23113" x="2520950" y="1682750"/>
          <p14:tracePt t="23129" x="2520950" y="1670050"/>
          <p14:tracePt t="23146" x="2520950" y="1660525"/>
          <p14:tracePt t="23162" x="2520950" y="1647825"/>
          <p14:tracePt t="23178" x="2520950" y="1638300"/>
          <p14:tracePt t="23195" x="2520950" y="1631950"/>
          <p14:tracePt t="23212" x="2520950" y="1625600"/>
          <p14:tracePt t="23229" x="2520950" y="1622425"/>
          <p14:tracePt t="23263" x="2520950" y="1616075"/>
          <p14:tracePt t="23505" x="2520950" y="1619250"/>
          <p14:tracePt t="23513" x="2520950" y="1628775"/>
          <p14:tracePt t="23520" x="2520950" y="1647825"/>
          <p14:tracePt t="23528" x="2520950" y="1657350"/>
          <p14:tracePt t="23562" x="2520950" y="1708150"/>
          <p14:tracePt t="23595" x="2520950" y="1727200"/>
          <p14:tracePt t="23612" x="2520950" y="1749425"/>
          <p14:tracePt t="23629" x="2520950" y="1752600"/>
          <p14:tracePt t="23896" x="2520950" y="1746250"/>
          <p14:tracePt t="23903" x="2520950" y="1739900"/>
          <p14:tracePt t="23911" x="2520950" y="1736725"/>
          <p14:tracePt t="23928" x="2520950" y="1727200"/>
          <p14:tracePt t="23944" x="2520950" y="1717675"/>
          <p14:tracePt t="23962" x="2520950" y="1695450"/>
          <p14:tracePt t="23978" x="2520950" y="1685925"/>
          <p14:tracePt t="23995" x="2520950" y="1676400"/>
          <p14:tracePt t="24011" x="2520950" y="1657350"/>
          <p14:tracePt t="24028" x="2520950" y="1651000"/>
          <p14:tracePt t="24061" x="2520950" y="1641475"/>
          <p14:tracePt t="24094" x="2520950" y="1638300"/>
          <p14:tracePt t="24111" x="2520950" y="1628775"/>
          <p14:tracePt t="24128" x="2520950" y="1622425"/>
          <p14:tracePt t="24145" x="2520950" y="1606550"/>
          <p14:tracePt t="24161" x="2520950" y="1597025"/>
          <p14:tracePt t="24178" x="2520950" y="1587500"/>
          <p14:tracePt t="24212" x="2520950" y="1584325"/>
          <p14:tracePt t="24233" x="2520950" y="1577975"/>
          <p14:tracePt t="24262" x="2520950" y="1574800"/>
          <p14:tracePt t="24269" x="2520950" y="1568450"/>
          <p14:tracePt t="24279" x="2520950" y="1558925"/>
          <p14:tracePt t="24297" x="2517775" y="1543050"/>
          <p14:tracePt t="24312" x="2508250" y="1533525"/>
          <p14:tracePt t="24329" x="2508250" y="1524000"/>
          <p14:tracePt t="24345" x="2508250" y="1508125"/>
          <p14:tracePt t="24362" x="2508250" y="1495425"/>
          <p14:tracePt t="24378" x="2508250" y="1489075"/>
          <p14:tracePt t="24411" x="2508250" y="1485900"/>
          <p14:tracePt t="24432" x="2508250" y="1479550"/>
          <p14:tracePt t="24445" x="2508250" y="1473200"/>
          <p14:tracePt t="24462" x="2508250" y="1470025"/>
          <p14:tracePt t="29006" x="2562225" y="1495425"/>
          <p14:tracePt t="29013" x="2644775" y="1530350"/>
          <p14:tracePt t="29028" x="2800350" y="1597025"/>
          <p14:tracePt t="29044" x="2879725" y="1635125"/>
          <p14:tracePt t="29061" x="2933700" y="1647825"/>
          <p14:tracePt t="29079" x="2955925" y="1647825"/>
          <p14:tracePt t="29094" x="2965450" y="1647825"/>
          <p14:tracePt t="29162" x="2959100" y="1647825"/>
          <p14:tracePt t="29179" x="2946400" y="1641475"/>
          <p14:tracePt t="29195" x="2917825" y="1625600"/>
          <p14:tracePt t="29213" x="2882900" y="1606550"/>
          <p14:tracePt t="29229" x="2851150" y="1593850"/>
          <p14:tracePt t="29245" x="2828925" y="1584325"/>
          <p14:tracePt t="29262" x="2813050" y="1562100"/>
          <p14:tracePt t="29278" x="2797175" y="1562100"/>
          <p14:tracePt t="29295" x="2787650" y="1562100"/>
          <p14:tracePt t="29312" x="2774950" y="1562100"/>
          <p14:tracePt t="29328" x="2759075" y="1562100"/>
          <p14:tracePt t="29345" x="2736850" y="1562100"/>
          <p14:tracePt t="29362" x="2701925" y="1555750"/>
          <p14:tracePt t="29379" x="2686050" y="1549400"/>
          <p14:tracePt t="29395" x="2676525" y="1546225"/>
          <p14:tracePt t="29411" x="2660650" y="1546225"/>
          <p14:tracePt t="29428" x="2651125" y="1546225"/>
          <p14:tracePt t="29444" x="2641600" y="1546225"/>
          <p14:tracePt t="29461" x="2628900" y="1546225"/>
          <p14:tracePt t="29477" x="2619375" y="1546225"/>
          <p14:tracePt t="29494" x="2603500" y="1546225"/>
          <p14:tracePt t="29512" x="2587625" y="1546225"/>
          <p14:tracePt t="29528" x="2578100" y="1533525"/>
          <p14:tracePt t="29545" x="2568575" y="1524000"/>
          <p14:tracePt t="29562" x="2527300" y="1508125"/>
          <p14:tracePt t="29577" x="2505075" y="1495425"/>
          <p14:tracePt t="29594" x="2482850" y="1489075"/>
          <p14:tracePt t="29612" x="2466975" y="1473200"/>
          <p14:tracePt t="29628" x="2457450" y="1473200"/>
          <p14:tracePt t="29645" x="2451100" y="1470025"/>
          <p14:tracePt t="29755" x="2454275" y="1470025"/>
          <p14:tracePt t="29762" x="2457450" y="1470025"/>
          <p14:tracePt t="29778" x="2466975" y="1470025"/>
          <p14:tracePt t="29795" x="2476500" y="1470025"/>
          <p14:tracePt t="29812" x="2498725" y="1482725"/>
          <p14:tracePt t="29828" x="2514600" y="1492250"/>
          <p14:tracePt t="29844" x="2536825" y="1504950"/>
          <p14:tracePt t="29861" x="2609850" y="1524000"/>
          <p14:tracePt t="29878" x="2673350" y="1536700"/>
          <p14:tracePt t="29895" x="2717800" y="1549400"/>
          <p14:tracePt t="29912" x="2759075" y="1568450"/>
          <p14:tracePt t="29928" x="2765425" y="1568450"/>
          <p14:tracePt t="29961" x="2752725" y="1562100"/>
          <p14:tracePt t="29977" x="2736850" y="1549400"/>
          <p14:tracePt t="29995" x="2727325" y="1539875"/>
          <p14:tracePt t="30011" x="2714625" y="1530350"/>
          <p14:tracePt t="30027" x="2705100" y="1530350"/>
          <p14:tracePt t="30045" x="2698750" y="1530350"/>
          <p14:tracePt t="30061" x="2686050" y="1530350"/>
          <p14:tracePt t="30078" x="2673350" y="1530350"/>
          <p14:tracePt t="30095" x="2663825" y="1530350"/>
          <p14:tracePt t="30111" x="2638425" y="1530350"/>
          <p14:tracePt t="30128" x="2628900" y="1530350"/>
          <p14:tracePt t="30145" x="2619375" y="1530350"/>
          <p14:tracePt t="30148" x="2613025" y="1530350"/>
          <p14:tracePt t="30162" x="2600325" y="1530350"/>
          <p14:tracePt t="30178" x="2590800" y="1530350"/>
          <p14:tracePt t="30195" x="2584450" y="1530350"/>
          <p14:tracePt t="30211" x="2574925" y="1536700"/>
          <p14:tracePt t="30227" x="2568575" y="1546225"/>
          <p14:tracePt t="30245" x="2568575" y="1555750"/>
          <p14:tracePt t="30261" x="2565400" y="1562100"/>
          <p14:tracePt t="30312" x="2559050" y="1562100"/>
          <p14:tracePt t="30319" x="2549525" y="1562100"/>
          <p14:tracePt t="30327" x="2546350" y="1562100"/>
          <p14:tracePt t="30344" x="2540000" y="1562100"/>
          <p14:tracePt t="30361" x="2536825" y="1562100"/>
          <p14:tracePt t="30441" x="2530475" y="1562100"/>
          <p14:tracePt t="30448" x="2524125" y="1562100"/>
          <p14:tracePt t="30461" x="2514600" y="1562100"/>
          <p14:tracePt t="30477" x="2498725" y="1555750"/>
          <p14:tracePt t="30494" x="2489200" y="1549400"/>
          <p14:tracePt t="30511" x="2489200" y="1539875"/>
          <p14:tracePt t="30547" x="2489200" y="1536700"/>
          <p14:tracePt t="30561" x="2479675" y="1530350"/>
          <p14:tracePt t="30577" x="2476500" y="1527175"/>
          <p14:tracePt t="30594" x="2470150" y="1527175"/>
          <p14:tracePt t="30672" x="2470150" y="1520825"/>
          <p14:tracePt t="31354" x="2489200" y="1524000"/>
          <p14:tracePt t="31361" x="2517775" y="1530350"/>
          <p14:tracePt t="31368" x="2543175" y="1536700"/>
          <p14:tracePt t="31378" x="2562225" y="1536700"/>
          <p14:tracePt t="31395" x="2603500" y="1536700"/>
          <p14:tracePt t="31411" x="2619375" y="1533525"/>
          <p14:tracePt t="31444" x="2663825" y="1511300"/>
          <p14:tracePt t="31477" x="2701925" y="1501775"/>
          <p14:tracePt t="31517" x="2692400" y="1501775"/>
          <p14:tracePt t="31528" x="2689225" y="1501775"/>
          <p14:tracePt t="31544" x="2673350" y="1501775"/>
          <p14:tracePt t="31560" x="2667000" y="1501775"/>
          <p14:tracePt t="31595" x="2654300" y="1501775"/>
          <p14:tracePt t="31612" x="2632075" y="1501775"/>
          <p14:tracePt t="31628" x="2603500" y="1501775"/>
          <p14:tracePt t="31645" x="2508250" y="1495425"/>
          <p14:tracePt t="31661" x="2457450" y="1495425"/>
          <p14:tracePt t="31678" x="2425700" y="1495425"/>
          <p14:tracePt t="31694" x="2400300" y="1495425"/>
          <p14:tracePt t="31711" x="2390775" y="1495425"/>
          <p14:tracePt t="31728" x="2381250" y="1495425"/>
          <p14:tracePt t="31945" x="2387600" y="1495425"/>
          <p14:tracePt t="31953" x="2390775" y="1495425"/>
          <p14:tracePt t="31961" x="2403475" y="1495425"/>
          <p14:tracePt t="31978" x="2425700" y="1495425"/>
          <p14:tracePt t="31994" x="2438400" y="1495425"/>
          <p14:tracePt t="32011" x="2454275" y="1495425"/>
          <p14:tracePt t="32028" x="2463800" y="1495425"/>
          <p14:tracePt t="32044" x="2470150" y="1495425"/>
          <p14:tracePt t="32061" x="2473325" y="1495425"/>
          <p14:tracePt t="32078" x="2479675" y="1495425"/>
          <p14:tracePt t="32094" x="2489200" y="1495425"/>
          <p14:tracePt t="32202" x="2498725" y="1495425"/>
          <p14:tracePt t="32209" x="2501900" y="1495425"/>
          <p14:tracePt t="32324" x="2508250" y="1495425"/>
          <p14:tracePt t="32331" x="2514600" y="1495425"/>
          <p14:tracePt t="32345" x="2524125" y="1495425"/>
          <p14:tracePt t="35071" x="2606675" y="1546225"/>
          <p14:tracePt t="35078" x="2727325" y="1631950"/>
          <p14:tracePt t="35094" x="2946400" y="1787525"/>
          <p14:tracePt t="35110" x="3136900" y="1914525"/>
          <p14:tracePt t="35132" x="3438525" y="2098675"/>
          <p14:tracePt t="35152" x="3962400" y="2336800"/>
          <p14:tracePt t="35178" x="4933950" y="2673350"/>
          <p14:tracePt t="35212" x="6042025" y="3098800"/>
          <p14:tracePt t="35229" x="6289675" y="3190875"/>
          <p14:tracePt t="35245" x="6553200" y="3276600"/>
          <p14:tracePt t="35248" x="6657975" y="3305175"/>
          <p14:tracePt t="35262" x="6867525" y="3381375"/>
          <p14:tracePt t="35278" x="7080250" y="3467100"/>
          <p14:tracePt t="35295" x="7267575" y="3552825"/>
          <p14:tracePt t="35312" x="7540625" y="3654425"/>
          <p14:tracePt t="35328" x="7670800" y="3689350"/>
          <p14:tracePt t="35345" x="7750175" y="3730625"/>
          <p14:tracePt t="35362" x="7880350" y="3784600"/>
          <p14:tracePt t="35377" x="7991475" y="3838575"/>
          <p14:tracePt t="35394" x="8102600" y="3879850"/>
          <p14:tracePt t="35411" x="8305800" y="3959225"/>
          <p14:tracePt t="35427" x="8429625" y="4022725"/>
          <p14:tracePt t="35444" x="8512175" y="4079875"/>
          <p14:tracePt t="35460" x="8559800" y="4105275"/>
          <p14:tracePt t="35477" x="8610600" y="4152900"/>
          <p14:tracePt t="35494" x="8636000" y="4175125"/>
          <p14:tracePt t="35510" x="8686800" y="4219575"/>
          <p14:tracePt t="35527" x="8750300" y="4308475"/>
          <p14:tracePt t="35544" x="8797925" y="4378325"/>
          <p14:tracePt t="35561" x="8832850" y="4454525"/>
          <p14:tracePt t="35577" x="8845550" y="4492625"/>
          <p14:tracePt t="35594" x="8845550" y="4514850"/>
          <p14:tracePt t="35612" x="8842375" y="4578350"/>
          <p14:tracePt t="35628" x="8820150" y="4632325"/>
          <p14:tracePt t="35644" x="8785225" y="4689475"/>
          <p14:tracePt t="35661" x="8740775" y="4746625"/>
          <p14:tracePt t="35677" x="8683625" y="4797425"/>
          <p14:tracePt t="35694" x="8591550" y="4854575"/>
          <p14:tracePt t="35711" x="8404225" y="4953000"/>
          <p14:tracePt t="35728" x="8261350" y="4997450"/>
          <p14:tracePt t="35745" x="8188325" y="5026025"/>
          <p14:tracePt t="36082" x="8131175" y="5032375"/>
          <p14:tracePt t="36090" x="8039100" y="5051425"/>
          <p14:tracePt t="36097" x="7934325" y="5070475"/>
          <p14:tracePt t="36110" x="7712075" y="5137150"/>
          <p14:tracePt t="36127" x="7486650" y="5226050"/>
          <p14:tracePt t="36144" x="7226300" y="5346700"/>
          <p14:tracePt t="36177" x="6489700" y="5581650"/>
          <p14:tracePt t="36212" x="5988050" y="5705475"/>
          <p14:tracePt t="36228" x="5857875" y="5740400"/>
          <p14:tracePt t="36245" x="5749925" y="5756275"/>
          <p14:tracePt t="36248" x="5711825" y="5762625"/>
          <p14:tracePt t="36260" x="5597525" y="5762625"/>
          <p14:tracePt t="36277" x="5492750" y="5762625"/>
          <p14:tracePt t="36294" x="5387975" y="5762625"/>
          <p14:tracePt t="36311" x="5238750" y="5762625"/>
          <p14:tracePt t="36327" x="5124450" y="5762625"/>
          <p14:tracePt t="36344" x="5029200" y="5762625"/>
          <p14:tracePt t="36360" x="4895850" y="5784850"/>
          <p14:tracePt t="36377" x="4813300" y="5800725"/>
          <p14:tracePt t="36394" x="4679950" y="5826125"/>
          <p14:tracePt t="36410" x="4416425" y="5854700"/>
          <p14:tracePt t="36428" x="4241800" y="5873750"/>
          <p14:tracePt t="36444" x="4127500" y="5873750"/>
          <p14:tracePt t="36461" x="3997325" y="5880100"/>
          <p14:tracePt t="36478" x="3952875" y="5880100"/>
          <p14:tracePt t="36494" x="3930650" y="5880100"/>
          <p14:tracePt t="36510" x="3905250" y="5880100"/>
          <p14:tracePt t="36527" x="3895725" y="5880100"/>
          <p14:tracePt t="36543" x="3886200" y="5880100"/>
          <p14:tracePt t="36560" x="3851275" y="5880100"/>
          <p14:tracePt t="36577" x="3835400" y="5880100"/>
          <p14:tracePt t="36595" x="3825875" y="5880100"/>
          <p14:tracePt t="36611" x="3806825" y="5880100"/>
          <p14:tracePt t="36627" x="3803650" y="5880100"/>
          <p14:tracePt t="36668" x="3813175" y="5880100"/>
          <p14:tracePt t="36677" x="3819525" y="5880100"/>
          <p14:tracePt t="36694" x="3829050" y="5880100"/>
          <p14:tracePt t="36711" x="3848100" y="5864225"/>
          <p14:tracePt t="36727" x="3879850" y="5864225"/>
          <p14:tracePt t="36744" x="3908425" y="5864225"/>
          <p14:tracePt t="36746" x="3933825" y="5864225"/>
          <p14:tracePt t="36761" x="3978275" y="5864225"/>
          <p14:tracePt t="36777" x="4048125" y="5857875"/>
          <p14:tracePt t="36794" x="4140200" y="5857875"/>
          <p14:tracePt t="36811" x="4270375" y="5848350"/>
          <p14:tracePt t="36827" x="4330700" y="5848350"/>
          <p14:tracePt t="36844" x="4391025" y="5848350"/>
          <p14:tracePt t="36860" x="4454525" y="5851525"/>
          <p14:tracePt t="36877" x="4514850" y="5857875"/>
          <p14:tracePt t="36894" x="4568825" y="5873750"/>
          <p14:tracePt t="36910" x="4638675" y="5886450"/>
          <p14:tracePt t="36927" x="4683125" y="5892800"/>
          <p14:tracePt t="36944" x="4705350" y="5892800"/>
          <p14:tracePt t="36960" x="4746625" y="5905500"/>
          <p14:tracePt t="36977" x="4784725" y="5911850"/>
          <p14:tracePt t="36994" x="4835525" y="5911850"/>
          <p14:tracePt t="37011" x="5016500" y="5911850"/>
          <p14:tracePt t="37027" x="5175250" y="5911850"/>
          <p14:tracePt t="37044" x="5337175" y="5918200"/>
          <p14:tracePt t="37060" x="5534025" y="5927725"/>
          <p14:tracePt t="37077" x="5616575" y="5927725"/>
          <p14:tracePt t="37094" x="5689600" y="5937250"/>
          <p14:tracePt t="37111" x="5816600" y="5937250"/>
          <p14:tracePt t="37128" x="5943600" y="5930900"/>
          <p14:tracePt t="37144" x="6118225" y="5911850"/>
          <p14:tracePt t="37161" x="6426200" y="5873750"/>
          <p14:tracePt t="37177" x="6588125" y="5873750"/>
          <p14:tracePt t="37194" x="6737350" y="5873750"/>
          <p14:tracePt t="37210" x="6886575" y="5873750"/>
          <p14:tracePt t="37227" x="6950075" y="5876925"/>
          <p14:tracePt t="37244" x="7045325" y="5902325"/>
          <p14:tracePt t="37261" x="7258050" y="5927725"/>
          <p14:tracePt t="37278" x="7419975" y="5946775"/>
          <p14:tracePt t="37294" x="7591425" y="5965825"/>
          <p14:tracePt t="37311" x="7769225" y="5991225"/>
          <p14:tracePt t="37327" x="7829550" y="5991225"/>
          <p14:tracePt t="37344" x="7864475" y="5991225"/>
          <p14:tracePt t="37361" x="7893050" y="5991225"/>
          <p14:tracePt t="37378" x="7908925" y="5991225"/>
          <p14:tracePt t="37394" x="7912100" y="5991225"/>
          <p14:tracePt t="37411" x="7927975" y="5994400"/>
          <p14:tracePt t="37427" x="7956550" y="6007100"/>
          <p14:tracePt t="37444" x="7978775" y="6019800"/>
          <p14:tracePt t="37461" x="7994650" y="6019800"/>
          <p14:tracePt t="37478" x="7994650" y="6022975"/>
          <p14:tracePt t="37510" x="7943850" y="6019800"/>
          <p14:tracePt t="37527" x="7800975" y="5994400"/>
          <p14:tracePt t="37545" x="7546975" y="5965825"/>
          <p14:tracePt t="37561" x="7388225" y="5965825"/>
          <p14:tracePt t="37577" x="7248525" y="5981700"/>
          <p14:tracePt t="37595" x="7070725" y="6007100"/>
          <p14:tracePt t="37610" x="6889750" y="6007100"/>
          <p14:tracePt t="37628" x="6705600" y="5991225"/>
          <p14:tracePt t="37645" x="6438900" y="5962650"/>
          <p14:tracePt t="37661" x="6321425" y="5937250"/>
          <p14:tracePt t="37678" x="6257925" y="5924550"/>
          <p14:tracePt t="37695" x="6210300" y="5924550"/>
          <p14:tracePt t="37710" x="6197600" y="5924550"/>
          <p14:tracePt t="37727" x="6188075" y="5924550"/>
          <p14:tracePt t="37744" x="6175375" y="5924550"/>
          <p14:tracePt t="37760" x="6159500" y="5924550"/>
          <p14:tracePt t="37778" x="6149975" y="5924550"/>
          <p14:tracePt t="37795" x="6134100" y="5924550"/>
          <p14:tracePt t="37811" x="6124575" y="5924550"/>
          <p14:tracePt t="37828" x="6108700" y="5924550"/>
          <p14:tracePt t="37844" x="6108700" y="5918200"/>
          <p14:tracePt t="37860" x="6108700" y="5908675"/>
          <p14:tracePt t="37909" x="6108700" y="5902325"/>
          <p14:tracePt t="37938" x="6105525" y="5899150"/>
          <p14:tracePt t="37944" x="6099175" y="5889625"/>
          <p14:tracePt t="37960" x="6089650" y="5876925"/>
          <p14:tracePt t="37977" x="6042025" y="5857875"/>
          <p14:tracePt t="37994" x="5870575" y="5791200"/>
          <p14:tracePt t="38010" x="5740400" y="5746750"/>
          <p14:tracePt t="38028" x="5610225" y="5718175"/>
          <p14:tracePt t="38044" x="5499100" y="5705475"/>
          <p14:tracePt t="38061" x="5461000" y="5705475"/>
          <p14:tracePt t="38077" x="5438775" y="5705475"/>
          <p14:tracePt t="38094" x="5426075" y="5705475"/>
          <p14:tracePt t="38110" x="5410200" y="5705475"/>
          <p14:tracePt t="38127" x="5400675" y="5711825"/>
          <p14:tracePt t="38144" x="5372100" y="5727700"/>
          <p14:tracePt t="38160" x="5356225" y="5730875"/>
          <p14:tracePt t="38177" x="5346700" y="5730875"/>
          <p14:tracePt t="38194" x="5337175" y="5730875"/>
          <p14:tracePt t="38210" x="5340350" y="5730875"/>
          <p14:tracePt t="38227" x="5384800" y="5730875"/>
          <p14:tracePt t="38244" x="5502275" y="5730875"/>
          <p14:tracePt t="38260" x="5581650" y="5730875"/>
          <p14:tracePt t="38277" x="5645150" y="5730875"/>
          <p14:tracePt t="38294" x="5715000" y="5730875"/>
          <p14:tracePt t="38310" x="5765800" y="5730875"/>
          <p14:tracePt t="38328" x="5810250" y="5727700"/>
          <p14:tracePt t="38344" x="5867400" y="5715000"/>
          <p14:tracePt t="38360" x="5889625" y="5715000"/>
          <p14:tracePt t="38377" x="5918200" y="5715000"/>
          <p14:tracePt t="38394" x="5930900" y="5715000"/>
          <p14:tracePt t="38410" x="5946775" y="5715000"/>
          <p14:tracePt t="38427" x="5956300" y="5715000"/>
          <p14:tracePt t="38443" x="5984875" y="5724525"/>
          <p14:tracePt t="38460" x="6000750" y="5730875"/>
          <p14:tracePt t="38477" x="6010275" y="5734050"/>
          <p14:tracePt t="38494" x="6029325" y="5734050"/>
          <p14:tracePt t="38510" x="6035675" y="5734050"/>
          <p14:tracePt t="38543" x="6048375" y="5734050"/>
          <p14:tracePt t="38561" x="6070600" y="5734050"/>
          <p14:tracePt t="38577" x="6099175" y="5734050"/>
          <p14:tracePt t="38593" x="6162675" y="5740400"/>
          <p14:tracePt t="38610" x="6207125" y="5740400"/>
          <p14:tracePt t="38627" x="6223000" y="5740400"/>
          <p14:tracePt t="38643" x="6238875" y="5740400"/>
          <p14:tracePt t="38660" x="6242050" y="5740400"/>
          <p14:tracePt t="38944" x="6280150" y="5737225"/>
          <p14:tracePt t="38950" x="6327775" y="5737225"/>
          <p14:tracePt t="38961" x="6375400" y="5730875"/>
          <p14:tracePt t="38977" x="6489700" y="5730875"/>
          <p14:tracePt t="38994" x="6629400" y="5730875"/>
          <p14:tracePt t="39010" x="6711950" y="5730875"/>
          <p14:tracePt t="39029" x="6775450" y="5715000"/>
          <p14:tracePt t="39060" x="6861175" y="5715000"/>
          <p14:tracePt t="39093" x="6921500" y="5715000"/>
          <p14:tracePt t="39110" x="6959600" y="5715000"/>
          <p14:tracePt t="39127" x="6988175" y="5715000"/>
          <p14:tracePt t="39144" x="7019925" y="5715000"/>
          <p14:tracePt t="39161" x="7042150" y="5715000"/>
          <p14:tracePt t="39177" x="7067550" y="5715000"/>
          <p14:tracePt t="39194" x="7086600" y="5715000"/>
          <p14:tracePt t="39210" x="7115175" y="5715000"/>
          <p14:tracePt t="39227" x="7137400" y="5715000"/>
          <p14:tracePt t="39243" x="7197725" y="5715000"/>
          <p14:tracePt t="39260" x="7258050" y="5715000"/>
          <p14:tracePt t="39277" x="7302500" y="5708650"/>
          <p14:tracePt t="39279" x="7321550" y="5708650"/>
          <p14:tracePt t="39293" x="7343775" y="5708650"/>
          <p14:tracePt t="39310" x="7359650" y="5708650"/>
          <p14:tracePt t="39328" x="7375525" y="5708650"/>
          <p14:tracePt t="39344" x="7385050" y="5708650"/>
          <p14:tracePt t="39360" x="7404100" y="5708650"/>
          <p14:tracePt t="39377" x="7429500" y="5711825"/>
          <p14:tracePt t="39394" x="7477125" y="5711825"/>
          <p14:tracePt t="39410" x="7512050" y="5711825"/>
          <p14:tracePt t="39427" x="7540625" y="5711825"/>
          <p14:tracePt t="39444" x="7597775" y="5711825"/>
          <p14:tracePt t="39460" x="7632700" y="5711825"/>
          <p14:tracePt t="39478" x="7696200" y="5708650"/>
          <p14:tracePt t="39493" x="7740650" y="5708650"/>
          <p14:tracePt t="39510" x="7800975" y="5708650"/>
          <p14:tracePt t="39526" x="7858125" y="5708650"/>
          <p14:tracePt t="39543" x="7921625" y="5702300"/>
          <p14:tracePt t="39560" x="7953375" y="5702300"/>
          <p14:tracePt t="39577" x="7991475" y="5702300"/>
          <p14:tracePt t="39593" x="8013700" y="5702300"/>
          <p14:tracePt t="39610" x="8042275" y="5702300"/>
          <p14:tracePt t="39627" x="8093075" y="5711825"/>
          <p14:tracePt t="39643" x="8124825" y="5727700"/>
          <p14:tracePt t="39661" x="8159750" y="5740400"/>
          <p14:tracePt t="39678" x="8194675" y="5753100"/>
          <p14:tracePt t="39694" x="8220075" y="5759450"/>
          <p14:tracePt t="39710" x="8229600" y="5759450"/>
          <p14:tracePt t="39727" x="8242300" y="5759450"/>
          <p14:tracePt t="39744" x="8251825" y="5759450"/>
          <p14:tracePt t="39760" x="8267700" y="5765800"/>
          <p14:tracePt t="39777" x="8283575" y="5765800"/>
          <p14:tracePt t="39894" x="8280400" y="5765800"/>
          <p14:tracePt t="39900" x="8277225" y="5765800"/>
          <p14:tracePt t="39911" x="8270875" y="5765800"/>
          <p14:tracePt t="39928" x="8220075" y="5765800"/>
          <p14:tracePt t="39944" x="8166100" y="5772150"/>
          <p14:tracePt t="39961" x="8089900" y="5794375"/>
          <p14:tracePt t="39977" x="7924800" y="5816600"/>
          <p14:tracePt t="39993" x="7772400" y="5854700"/>
          <p14:tracePt t="40010" x="7562850" y="5902325"/>
          <p14:tracePt t="40027" x="7200900" y="5969000"/>
          <p14:tracePt t="40044" x="6870700" y="6016625"/>
          <p14:tracePt t="40061" x="6540500" y="6061075"/>
          <p14:tracePt t="40077" x="6153150" y="6134100"/>
          <p14:tracePt t="40094" x="6000750" y="6162675"/>
          <p14:tracePt t="40111" x="5902325" y="6194425"/>
          <p14:tracePt t="40127" x="5778500" y="6226175"/>
          <p14:tracePt t="40144" x="5734050" y="6238875"/>
          <p14:tracePt t="40160" x="5676900" y="6257925"/>
          <p14:tracePt t="40177" x="5556250" y="6283325"/>
          <p14:tracePt t="40193" x="5473700" y="6289675"/>
          <p14:tracePt t="40210" x="5413375" y="6289675"/>
          <p14:tracePt t="40228" x="5340350" y="6302375"/>
          <p14:tracePt t="40244" x="5321300" y="6302375"/>
          <p14:tracePt t="40260" x="5289550" y="6302375"/>
          <p14:tracePt t="40277" x="5235575" y="6302375"/>
          <p14:tracePt t="40293" x="5184775" y="6299200"/>
          <p14:tracePt t="40310" x="5111750" y="6299200"/>
          <p14:tracePt t="40327" x="5006975" y="6299200"/>
          <p14:tracePt t="40343" x="4946650" y="6302375"/>
          <p14:tracePt t="40360" x="4918075" y="6315075"/>
          <p14:tracePt t="40377" x="4879975" y="6327775"/>
          <p14:tracePt t="40393" x="4870450" y="6327775"/>
          <p14:tracePt t="40410" x="4860925" y="6327775"/>
          <p14:tracePt t="40427" x="4841875" y="6327775"/>
          <p14:tracePt t="40444" x="4832350" y="6327775"/>
          <p14:tracePt t="40460" x="4822825" y="6334125"/>
          <p14:tracePt t="40478" x="4806950" y="6334125"/>
          <p14:tracePt t="40494" x="4791075" y="6334125"/>
          <p14:tracePt t="40510" x="4781550" y="6334125"/>
          <p14:tracePt t="40527" x="4784725" y="6334125"/>
          <p14:tracePt t="40543" x="4806950" y="6334125"/>
          <p14:tracePt t="40560" x="4835525" y="6330950"/>
          <p14:tracePt t="40577" x="4908550" y="6302375"/>
          <p14:tracePt t="40593" x="4972050" y="6289675"/>
          <p14:tracePt t="40610" x="5035550" y="6273800"/>
          <p14:tracePt t="40628" x="5099050" y="6248400"/>
          <p14:tracePt t="40644" x="5137150" y="6235700"/>
          <p14:tracePt t="40660" x="5168900" y="6223000"/>
          <p14:tracePt t="40676" x="5210175" y="6207125"/>
          <p14:tracePt t="40693" x="5226050" y="6194425"/>
          <p14:tracePt t="40710" x="5235575" y="6181725"/>
          <p14:tracePt t="40727" x="5257800" y="6175375"/>
          <p14:tracePt t="40744" x="5267325" y="6169025"/>
          <p14:tracePt t="40760" x="5276850" y="6165850"/>
          <p14:tracePt t="40777" x="5292725" y="6159500"/>
          <p14:tracePt t="40794" x="5305425" y="6159500"/>
          <p14:tracePt t="40864" x="5295900" y="6159500"/>
          <p14:tracePt t="40870" x="5289550" y="6159500"/>
          <p14:tracePt t="40969" x="5283200" y="6159500"/>
          <p14:tracePt t="40984" x="5280025" y="6159500"/>
          <p14:tracePt t="40998" x="5273675" y="6159500"/>
          <p14:tracePt t="41012" x="5273675" y="6162675"/>
          <p14:tracePt t="41019" x="5273675" y="6165850"/>
          <p14:tracePt t="41027" x="5273675" y="6172200"/>
          <p14:tracePt t="41043" x="5273675" y="6181725"/>
          <p14:tracePt t="41060" x="5273675" y="6197600"/>
          <p14:tracePt t="41076" x="5292725" y="6216650"/>
          <p14:tracePt t="41094" x="5330825" y="6242050"/>
          <p14:tracePt t="41110" x="5372100" y="6276975"/>
          <p14:tracePt t="41126" x="5438775" y="6324600"/>
          <p14:tracePt t="41143" x="5476875" y="6350000"/>
          <p14:tracePt t="41160" x="5521325" y="6362700"/>
          <p14:tracePt t="41177" x="5588000" y="6394450"/>
          <p14:tracePt t="41194" x="5632450" y="6413500"/>
          <p14:tracePt t="41210" x="5670550" y="6426200"/>
          <p14:tracePt t="41226" x="5734050" y="6451600"/>
          <p14:tracePt t="41244" x="5781675" y="6470650"/>
          <p14:tracePt t="41260" x="5845175" y="6502400"/>
          <p14:tracePt t="41277" x="5943600" y="6553200"/>
          <p14:tracePt t="41294" x="6019800" y="6584950"/>
          <p14:tracePt t="41310" x="6089650" y="6623050"/>
          <p14:tracePt t="41327" x="6162675" y="6648450"/>
          <p14:tracePt t="41344" x="6194425" y="6661150"/>
          <p14:tracePt t="41361" x="6207125" y="6661150"/>
          <p14:tracePt t="41376" x="6216650" y="6661150"/>
          <p14:tracePt t="41393" x="6223000" y="6673850"/>
          <p14:tracePt t="41410" x="6238875" y="6683375"/>
          <p14:tracePt t="41426" x="6254750" y="6696075"/>
          <p14:tracePt t="41444" x="6264275" y="6708775"/>
          <p14:tracePt t="41460" x="6273800" y="6721475"/>
          <p14:tracePt t="41477" x="6273800" y="6734175"/>
          <p14:tracePt t="41510" x="6267450" y="6734175"/>
          <p14:tracePt t="41683" x="6242050" y="6711950"/>
          <p14:tracePt t="41690" x="6210300" y="6680200"/>
          <p14:tracePt t="41697" x="6181725" y="6648450"/>
          <p14:tracePt t="41711" x="6156325" y="6623050"/>
          <p14:tracePt t="41727" x="6134100" y="6613525"/>
          <p14:tracePt t="41743" x="6108700" y="6581775"/>
          <p14:tracePt t="41760" x="6035675" y="6524625"/>
          <p14:tracePt t="41776" x="5921375" y="6445250"/>
          <p14:tracePt t="41794" x="5775325" y="6343650"/>
          <p14:tracePt t="41796" x="5711825" y="6308725"/>
          <p14:tracePt t="41810" x="5629275" y="6242050"/>
          <p14:tracePt t="41826" x="5581650" y="6207125"/>
          <p14:tracePt t="41843" x="5549900" y="6181725"/>
          <p14:tracePt t="41860" x="5534025" y="6165850"/>
          <p14:tracePt t="41876" x="5524500" y="6165850"/>
          <p14:tracePt t="41893" x="5505450" y="6165850"/>
          <p14:tracePt t="41911" x="5448300" y="6165850"/>
          <p14:tracePt t="41927" x="5397500" y="6165850"/>
          <p14:tracePt t="41944" x="5337175" y="6165850"/>
          <p14:tracePt t="41961" x="5289550" y="6165850"/>
          <p14:tracePt t="41977" x="5280025" y="6165850"/>
          <p14:tracePt t="41994" x="5270500" y="6165850"/>
          <p14:tracePt t="42010" x="5251450" y="6165850"/>
          <p14:tracePt t="42026" x="5241925" y="6165850"/>
          <p14:tracePt t="42091" x="5251450" y="6165850"/>
          <p14:tracePt t="42097" x="5270500" y="6169025"/>
          <p14:tracePt t="42110" x="5308600" y="6169025"/>
          <p14:tracePt t="42127" x="5337175" y="6169025"/>
          <p14:tracePt t="42143" x="5359400" y="6169025"/>
          <p14:tracePt t="42160" x="5381625" y="6169025"/>
          <p14:tracePt t="42177" x="5394325" y="6169025"/>
          <p14:tracePt t="42194" x="5400675" y="6169025"/>
          <p14:tracePt t="42211" x="5403850" y="6169025"/>
          <p14:tracePt t="42227" x="5416550" y="6169025"/>
          <p14:tracePt t="42244" x="5429250" y="6175375"/>
          <p14:tracePt t="42260" x="5473700" y="6191250"/>
          <p14:tracePt t="42276" x="5502275" y="6203950"/>
          <p14:tracePt t="42294" x="5511800" y="6210300"/>
          <p14:tracePt t="42310" x="5527675" y="6219825"/>
          <p14:tracePt t="42327" x="5556250" y="6226175"/>
          <p14:tracePt t="42344" x="5588000" y="6235700"/>
          <p14:tracePt t="42361" x="5670550" y="6264275"/>
          <p14:tracePt t="42377" x="5737225" y="6292850"/>
          <p14:tracePt t="42394" x="5803900" y="6324600"/>
          <p14:tracePt t="42410" x="5889625" y="6359525"/>
          <p14:tracePt t="42426" x="5934075" y="6372225"/>
          <p14:tracePt t="42443" x="5959475" y="6384925"/>
          <p14:tracePt t="42460" x="5997575" y="6391275"/>
          <p14:tracePt t="42476" x="6042025" y="6391275"/>
          <p14:tracePt t="42493" x="6080125" y="6403975"/>
          <p14:tracePt t="42510" x="6175375" y="6403975"/>
          <p14:tracePt t="42527" x="6280150" y="6413500"/>
          <p14:tracePt t="42544" x="6384925" y="6413500"/>
          <p14:tracePt t="42560" x="6511925" y="6413500"/>
          <p14:tracePt t="42576" x="6632575" y="6391275"/>
          <p14:tracePt t="42593" x="6737350" y="6372225"/>
          <p14:tracePt t="42610" x="6877050" y="6324600"/>
          <p14:tracePt t="42626" x="6965950" y="6283325"/>
          <p14:tracePt t="42643" x="7073900" y="6251575"/>
          <p14:tracePt t="42660" x="7229475" y="6226175"/>
          <p14:tracePt t="42677" x="7315200" y="6238875"/>
          <p14:tracePt t="42693" x="7410450" y="6254750"/>
          <p14:tracePt t="42710" x="7569200" y="6296025"/>
          <p14:tracePt t="42727" x="7645400" y="6327775"/>
          <p14:tracePt t="42744" x="7712075" y="6350000"/>
          <p14:tracePt t="42760" x="7775575" y="6369050"/>
          <p14:tracePt t="42777" x="7823200" y="6388100"/>
          <p14:tracePt t="42793" x="7851775" y="6400800"/>
          <p14:tracePt t="42810" x="7886700" y="6416675"/>
          <p14:tracePt t="42827" x="7896225" y="6416675"/>
          <p14:tracePt t="42843" x="7905750" y="6426200"/>
          <p14:tracePt t="42859" x="7921625" y="6442075"/>
          <p14:tracePt t="42877" x="7937500" y="6448425"/>
          <p14:tracePt t="42894" x="7943850" y="6457950"/>
          <p14:tracePt t="42911" x="7947025" y="6464300"/>
          <p14:tracePt t="42981" x="7940675" y="6464300"/>
          <p14:tracePt t="42989" x="7937500" y="6464300"/>
          <p14:tracePt t="42995" x="7924800" y="6464300"/>
          <p14:tracePt t="43010" x="7902575" y="6461125"/>
          <p14:tracePt t="43027" x="7858125" y="6454775"/>
          <p14:tracePt t="43044" x="7813675" y="6454775"/>
          <p14:tracePt t="43061" x="7699375" y="6454775"/>
          <p14:tracePt t="43077" x="7616825" y="6454775"/>
          <p14:tracePt t="43094" x="7432675" y="6454775"/>
          <p14:tracePt t="43110" x="7261225" y="6454775"/>
          <p14:tracePt t="43126" x="7080250" y="6454775"/>
          <p14:tracePt t="43144" x="6886575" y="6461125"/>
          <p14:tracePt t="43162" x="6619875" y="6486525"/>
          <p14:tracePt t="43177" x="6454775" y="6534150"/>
          <p14:tracePt t="43194" x="6257925" y="6569075"/>
          <p14:tracePt t="43210" x="5937250" y="6626225"/>
          <p14:tracePt t="43227" x="5705475" y="6654800"/>
          <p14:tracePt t="43243" x="5511800" y="6673850"/>
          <p14:tracePt t="43260" x="5305425" y="6683375"/>
          <p14:tracePt t="43276" x="5210175" y="6683375"/>
          <p14:tracePt t="43295" x="5133975" y="6683375"/>
          <p14:tracePt t="43310" x="5070475" y="6670675"/>
          <p14:tracePt t="43327" x="4997450" y="6657975"/>
          <p14:tracePt t="43344" x="4870450" y="6619875"/>
          <p14:tracePt t="43360" x="4794250" y="6604000"/>
          <p14:tracePt t="43377" x="4733925" y="6604000"/>
          <p14:tracePt t="43393" x="4699000" y="6604000"/>
          <p14:tracePt t="43410" x="4670425" y="6604000"/>
          <p14:tracePt t="43427" x="4660900" y="6604000"/>
          <p14:tracePt t="43444" x="4641850" y="6604000"/>
          <p14:tracePt t="43459" x="4632325" y="6594475"/>
          <p14:tracePt t="43476" x="4622800" y="6584950"/>
          <p14:tracePt t="43494" x="4600575" y="6556375"/>
          <p14:tracePt t="43510" x="4591050" y="6540500"/>
          <p14:tracePt t="43526" x="4591050" y="6530975"/>
          <p14:tracePt t="43544" x="4591050" y="6511925"/>
          <p14:tracePt t="43559" x="4591050" y="6502400"/>
          <p14:tracePt t="43576" x="4613275" y="6489700"/>
          <p14:tracePt t="43593" x="4654550" y="6480175"/>
          <p14:tracePt t="43610" x="4708525" y="6473825"/>
          <p14:tracePt t="43626" x="4778375" y="6464300"/>
          <p14:tracePt t="43643" x="4956175" y="6438900"/>
          <p14:tracePt t="43660" x="5118100" y="6423025"/>
          <p14:tracePt t="43677" x="5280025" y="6394450"/>
          <p14:tracePt t="43694" x="5461000" y="6353175"/>
          <p14:tracePt t="43710" x="5505450" y="6337300"/>
          <p14:tracePt t="43727" x="5521325" y="6334125"/>
          <p14:tracePt t="43744" x="5530850" y="6334125"/>
          <p14:tracePt t="43845" x="5524500" y="6334125"/>
          <p14:tracePt t="43852" x="5514975" y="6327775"/>
          <p14:tracePt t="43861" x="5486400" y="6321425"/>
          <p14:tracePt t="43877" x="5410200" y="6289675"/>
          <p14:tracePt t="43894" x="5337175" y="6261100"/>
          <p14:tracePt t="43910" x="5314950" y="6251575"/>
          <p14:tracePt t="43926" x="5289550" y="6238875"/>
          <p14:tracePt t="43943" x="5273675" y="6223000"/>
          <p14:tracePt t="43959" x="5273675" y="6216650"/>
          <p14:tracePt t="44002" x="5270500" y="6216650"/>
          <p14:tracePt t="44010" x="5264150" y="6216650"/>
          <p14:tracePt t="44027" x="5254625" y="6213475"/>
          <p14:tracePt t="44044" x="5235575" y="6207125"/>
          <p14:tracePt t="44059" x="5226050" y="6207125"/>
          <p14:tracePt t="44076" x="5219700" y="6200775"/>
          <p14:tracePt t="44138" x="5222875" y="6200775"/>
          <p14:tracePt t="44145" x="5232400" y="6200775"/>
          <p14:tracePt t="44160" x="5283200" y="6200775"/>
          <p14:tracePt t="44177" x="5375275" y="6207125"/>
          <p14:tracePt t="44193" x="5543550" y="6257925"/>
          <p14:tracePt t="44209" x="5686425" y="6292850"/>
          <p14:tracePt t="44226" x="5819775" y="6327775"/>
          <p14:tracePt t="44243" x="6019800" y="6372225"/>
          <p14:tracePt t="44259" x="6137275" y="6381750"/>
          <p14:tracePt t="44277" x="6273800" y="6381750"/>
          <p14:tracePt t="44294" x="6483350" y="6356350"/>
          <p14:tracePt t="44310" x="6600825" y="6350000"/>
          <p14:tracePt t="44327" x="6692900" y="6350000"/>
          <p14:tracePt t="44343" x="6781800" y="6350000"/>
          <p14:tracePt t="44359" x="6819900" y="6353175"/>
          <p14:tracePt t="44376" x="6835775" y="6356350"/>
          <p14:tracePt t="44393" x="6851650" y="6365875"/>
          <p14:tracePt t="44409" x="6864350" y="6378575"/>
          <p14:tracePt t="44426" x="6877050" y="6388100"/>
          <p14:tracePt t="44444" x="6889750" y="6400800"/>
          <p14:tracePt t="44460" x="6899275" y="6400800"/>
          <p14:tracePt t="44493" x="6911975" y="6400800"/>
          <p14:tracePt t="44558" x="6911975" y="6407150"/>
          <p14:tracePt t="44580" x="6911975" y="6413500"/>
          <p14:tracePt t="44659" x="6911975" y="6416675"/>
          <p14:tracePt t="44665" x="6911975" y="6423025"/>
          <p14:tracePt t="44680" x="6915150" y="6426200"/>
          <p14:tracePt t="44693" x="6921500" y="6435725"/>
          <p14:tracePt t="44710" x="6931025" y="6451600"/>
          <p14:tracePt t="44727" x="6940550" y="6451600"/>
          <p14:tracePt t="47718" x="6953250" y="6407150"/>
          <p14:tracePt t="47725" x="6972300" y="6337300"/>
          <p14:tracePt t="47732" x="6991350" y="6254750"/>
          <p14:tracePt t="47742" x="7007225" y="6162675"/>
          <p14:tracePt t="47760" x="7035800" y="5895975"/>
          <p14:tracePt t="47776" x="7007225" y="5788025"/>
          <p14:tracePt t="47792" x="6946900" y="5686425"/>
          <p14:tracePt t="47826" x="6769100" y="5524500"/>
          <p14:tracePt t="47860" x="6594475" y="5441950"/>
          <p14:tracePt t="47878" x="6508750" y="5407025"/>
          <p14:tracePt t="47893" x="6365875" y="5381625"/>
          <p14:tracePt t="47910" x="6143625" y="5327650"/>
          <p14:tracePt t="47927" x="6013450" y="5302250"/>
          <p14:tracePt t="47943" x="5937250" y="5286375"/>
          <p14:tracePt t="47959" x="5873750" y="5260975"/>
          <p14:tracePt t="47976" x="5851525" y="5254625"/>
          <p14:tracePt t="47992" x="5842000" y="5254625"/>
          <p14:tracePt t="48010" x="5819775" y="5251450"/>
          <p14:tracePt t="48026" x="5797550" y="5238750"/>
          <p14:tracePt t="48043" x="5743575" y="5216525"/>
          <p14:tracePt t="48060" x="5654675" y="5175250"/>
          <p14:tracePt t="48077" x="5607050" y="5146675"/>
          <p14:tracePt t="48093" x="5581650" y="5114925"/>
          <p14:tracePt t="48109" x="5540375" y="5080000"/>
          <p14:tracePt t="48125" x="5527675" y="5048250"/>
          <p14:tracePt t="48142" x="5508625" y="5022850"/>
          <p14:tracePt t="48160" x="5457825" y="4978400"/>
          <p14:tracePt t="48176" x="5397500" y="4927600"/>
          <p14:tracePt t="48192" x="5340350" y="4899025"/>
          <p14:tracePt t="48210" x="5273675" y="4845050"/>
          <p14:tracePt t="48226" x="5248275" y="4819650"/>
          <p14:tracePt t="48243" x="5216525" y="4772025"/>
          <p14:tracePt t="48260" x="5178425" y="4721225"/>
          <p14:tracePt t="48276" x="5146675" y="4695825"/>
          <p14:tracePt t="48292" x="5105400" y="4657725"/>
          <p14:tracePt t="48310" x="5035550" y="4594225"/>
          <p14:tracePt t="48326" x="4994275" y="4552950"/>
          <p14:tracePt t="48342" x="4975225" y="4511675"/>
          <p14:tracePt t="48360" x="4949825" y="4476750"/>
          <p14:tracePt t="48376" x="4937125" y="4448175"/>
          <p14:tracePt t="48392" x="4927600" y="4429125"/>
          <p14:tracePt t="48410" x="4889500" y="4387850"/>
          <p14:tracePt t="48426" x="4864100" y="4362450"/>
          <p14:tracePt t="48442" x="4838700" y="4330700"/>
          <p14:tracePt t="48459" x="4810125" y="4295775"/>
          <p14:tracePt t="48476" x="4797425" y="4279900"/>
          <p14:tracePt t="48492" x="4794250" y="4270375"/>
          <p14:tracePt t="48509" x="4794250" y="4264025"/>
          <p14:tracePt t="48553" x="4794250" y="4267200"/>
          <p14:tracePt t="48560" x="4794250" y="4270375"/>
          <p14:tracePt t="48576" x="4794250" y="4279900"/>
          <p14:tracePt t="48593" x="4794250" y="4314825"/>
          <p14:tracePt t="48609" x="4794250" y="4394200"/>
          <p14:tracePt t="48626" x="4787900" y="4464050"/>
          <p14:tracePt t="48642" x="4787900" y="4533900"/>
          <p14:tracePt t="48660" x="4800600" y="4699000"/>
          <p14:tracePt t="48676" x="4826000" y="4838700"/>
          <p14:tracePt t="48693" x="4873625" y="5003800"/>
          <p14:tracePt t="48709" x="4937125" y="5251450"/>
          <p14:tracePt t="48726" x="4972050" y="5426075"/>
          <p14:tracePt t="49038" x="4956175" y="5445125"/>
          <p14:tracePt t="49045" x="4933950" y="5476875"/>
          <p14:tracePt t="49060" x="4870450" y="5546725"/>
          <p14:tracePt t="49076" x="4813300" y="5629275"/>
          <p14:tracePt t="49109" x="4730750" y="5740400"/>
          <p14:tracePt t="49142" x="4689475" y="5788025"/>
          <p14:tracePt t="49159" x="4654550" y="5810250"/>
          <p14:tracePt t="49177" x="4606925" y="5838825"/>
          <p14:tracePt t="49194" x="4549775" y="5876925"/>
          <p14:tracePt t="49209" x="4524375" y="5895975"/>
          <p14:tracePt t="49226" x="4492625" y="5915025"/>
          <p14:tracePt t="49242" x="4483100" y="5924550"/>
          <p14:tracePt t="49259" x="4470400" y="5937250"/>
          <p14:tracePt t="49276" x="4460875" y="5946775"/>
          <p14:tracePt t="49294" x="4432300" y="5953125"/>
          <p14:tracePt t="49310" x="4422775" y="5965825"/>
          <p14:tracePt t="49326" x="4413250" y="5975350"/>
          <p14:tracePt t="49344" x="4394200" y="5978525"/>
          <p14:tracePt t="49360" x="4387850" y="5984875"/>
          <p14:tracePt t="49380" x="4391025" y="5984875"/>
          <p14:tracePt t="49393" x="4400550" y="5984875"/>
          <p14:tracePt t="49410" x="4419600" y="5984875"/>
          <p14:tracePt t="49426" x="4429125" y="5984875"/>
          <p14:tracePt t="49442" x="4438650" y="5984875"/>
          <p14:tracePt t="49459" x="4460875" y="5972175"/>
          <p14:tracePt t="49476" x="4470400" y="5956300"/>
          <p14:tracePt t="49493" x="4495800" y="5934075"/>
          <p14:tracePt t="49509" x="4584700" y="5864225"/>
          <p14:tracePt t="49526" x="4689475" y="5797550"/>
          <p14:tracePt t="49544" x="4873625" y="5699125"/>
          <p14:tracePt t="49560" x="4972050" y="5667375"/>
          <p14:tracePt t="49576" x="5026025" y="5651500"/>
          <p14:tracePt t="49593" x="5060950" y="5641975"/>
          <p14:tracePt t="49609" x="5073650" y="5641975"/>
          <p14:tracePt t="49625" x="5083175" y="5641975"/>
          <p14:tracePt t="49643" x="5111750" y="5641975"/>
          <p14:tracePt t="49660" x="5133975" y="5641975"/>
          <p14:tracePt t="49676" x="5175250" y="5641975"/>
          <p14:tracePt t="49693" x="5254625" y="5641975"/>
          <p14:tracePt t="49710" x="5314950" y="5641975"/>
          <p14:tracePt t="49726" x="5375275" y="5641975"/>
          <p14:tracePt t="49743" x="5445125" y="5651500"/>
          <p14:tracePt t="49759" x="5499100" y="5664200"/>
          <p14:tracePt t="49776" x="5549900" y="5670550"/>
          <p14:tracePt t="49793" x="5705475" y="5695950"/>
          <p14:tracePt t="49809" x="5813425" y="5711825"/>
          <p14:tracePt t="49826" x="5889625" y="5734050"/>
          <p14:tracePt t="49843" x="5937250" y="5746750"/>
          <p14:tracePt t="49859" x="5953125" y="5753100"/>
          <p14:tracePt t="49876" x="5962650" y="5753100"/>
          <p14:tracePt t="49893" x="5969000" y="5753100"/>
          <p14:tracePt t="49926" x="5969000" y="5756275"/>
          <p14:tracePt t="49943" x="5962650" y="5756275"/>
          <p14:tracePt t="49960" x="5934075" y="5756275"/>
          <p14:tracePt t="49977" x="5857875" y="5737225"/>
          <p14:tracePt t="49993" x="5727700" y="5673725"/>
          <p14:tracePt t="50009" x="5613400" y="5610225"/>
          <p14:tracePt t="50026" x="5511800" y="5553075"/>
          <p14:tracePt t="50042" x="5375275" y="5432425"/>
          <p14:tracePt t="50059" x="5292725" y="5356225"/>
          <p14:tracePt t="50076" x="5232400" y="5305425"/>
          <p14:tracePt t="50093" x="5159375" y="5232400"/>
          <p14:tracePt t="50110" x="5127625" y="5200650"/>
          <p14:tracePt t="50127" x="5102225" y="5153025"/>
          <p14:tracePt t="50143" x="5051425" y="5076825"/>
          <p14:tracePt t="50159" x="5038725" y="5013325"/>
          <p14:tracePt t="50176" x="5026025" y="4949825"/>
          <p14:tracePt t="50193" x="4994275" y="4857750"/>
          <p14:tracePt t="50209" x="4981575" y="4794250"/>
          <p14:tracePt t="50227" x="4968875" y="4756150"/>
          <p14:tracePt t="50243" x="4949825" y="4699000"/>
          <p14:tracePt t="50260" x="4940300" y="4683125"/>
          <p14:tracePt t="50276" x="4933950" y="4673600"/>
          <p14:tracePt t="50293" x="4933950" y="4657725"/>
          <p14:tracePt t="50309" x="4933950" y="4648200"/>
          <p14:tracePt t="50326" x="4933950" y="4635500"/>
          <p14:tracePt t="50342" x="4933950" y="4619625"/>
          <p14:tracePt t="50359" x="4933950" y="4603750"/>
          <p14:tracePt t="50376" x="4937125" y="4575175"/>
          <p14:tracePt t="50378" x="4943475" y="4568825"/>
          <p14:tracePt t="50393" x="4953000" y="4559300"/>
          <p14:tracePt t="50410" x="4962525" y="4549775"/>
          <p14:tracePt t="50426" x="4962525" y="4540250"/>
          <p14:tracePt t="50442" x="4962525" y="4524375"/>
          <p14:tracePt t="50476" x="4968875" y="4521200"/>
          <p14:tracePt t="50492" x="4981575" y="4505325"/>
          <p14:tracePt t="50509" x="5003800" y="4495800"/>
          <p14:tracePt t="50526" x="5019675" y="4489450"/>
          <p14:tracePt t="50543" x="5035550" y="4473575"/>
          <p14:tracePt t="50559" x="5051425" y="4464050"/>
          <p14:tracePt t="50576" x="5060950" y="4454525"/>
          <p14:tracePt t="50593" x="5060950" y="4448175"/>
          <p14:tracePt t="50609" x="5060950" y="4445000"/>
          <p14:tracePt t="50642" x="5070475" y="4445000"/>
          <p14:tracePt t="50659" x="5076825" y="4454525"/>
          <p14:tracePt t="50676" x="5076825" y="4464050"/>
          <p14:tracePt t="50692" x="5076825" y="4505325"/>
          <p14:tracePt t="50709" x="5076825" y="4546600"/>
          <p14:tracePt t="50726" x="5076825" y="4606925"/>
          <p14:tracePt t="50742" x="5076825" y="4686300"/>
          <p14:tracePt t="50759" x="5076825" y="4730750"/>
          <p14:tracePt t="50776" x="5089525" y="4791075"/>
          <p14:tracePt t="50793" x="5121275" y="4892675"/>
          <p14:tracePt t="50809" x="5127625" y="4956175"/>
          <p14:tracePt t="50826" x="5127625" y="5000625"/>
          <p14:tracePt t="50842" x="5127625" y="5048250"/>
          <p14:tracePt t="50859" x="5127625" y="5070475"/>
          <p14:tracePt t="50876" x="5127625" y="5086350"/>
          <p14:tracePt t="50893" x="5127625" y="5105400"/>
          <p14:tracePt t="50910" x="5127625" y="5133975"/>
          <p14:tracePt t="50926" x="5133975" y="5156200"/>
          <p14:tracePt t="50943" x="5149850" y="5207000"/>
          <p14:tracePt t="50959" x="5149850" y="5229225"/>
          <p14:tracePt t="50976" x="5149850" y="5257800"/>
          <p14:tracePt t="50992" x="5149850" y="5289550"/>
          <p14:tracePt t="51009" x="5149850" y="5311775"/>
          <p14:tracePt t="51027" x="5149850" y="5353050"/>
          <p14:tracePt t="51043" x="5149850" y="5375275"/>
          <p14:tracePt t="51059" x="5149850" y="5419725"/>
          <p14:tracePt t="51078" x="5149850" y="5489575"/>
          <p14:tracePt t="51093" x="5149850" y="5524500"/>
          <p14:tracePt t="51109" x="5149850" y="5553075"/>
          <p14:tracePt t="51127" x="5149850" y="5575300"/>
          <p14:tracePt t="51142" x="5149850" y="5591175"/>
          <p14:tracePt t="51159" x="5149850" y="5600700"/>
          <p14:tracePt t="51177" x="5149850" y="5616575"/>
          <p14:tracePt t="51193" x="5149850" y="5645150"/>
          <p14:tracePt t="51209" x="5149850" y="5661025"/>
          <p14:tracePt t="51226" x="5149850" y="5673725"/>
          <p14:tracePt t="51242" x="5149850" y="5695950"/>
          <p14:tracePt t="51259" x="5149850" y="5705475"/>
          <p14:tracePt t="51276" x="5149850" y="5715000"/>
          <p14:tracePt t="51321" x="5156200" y="5711825"/>
          <p14:tracePt t="51328" x="5165725" y="5708650"/>
          <p14:tracePt t="51343" x="5178425" y="5686425"/>
          <p14:tracePt t="51359" x="5187950" y="5661025"/>
          <p14:tracePt t="51377" x="5200650" y="5613400"/>
          <p14:tracePt t="51392" x="5207000" y="5575300"/>
          <p14:tracePt t="51409" x="5207000" y="5524500"/>
          <p14:tracePt t="51427" x="5207000" y="5429250"/>
          <p14:tracePt t="51443" x="5207000" y="5378450"/>
          <p14:tracePt t="51459" x="5207000" y="5318125"/>
          <p14:tracePt t="51477" x="5207000" y="5235575"/>
          <p14:tracePt t="51493" x="5207000" y="5175250"/>
          <p14:tracePt t="51509" x="5207000" y="5130800"/>
          <p14:tracePt t="51526" x="5207000" y="5013325"/>
          <p14:tracePt t="51543" x="5194300" y="4908550"/>
          <p14:tracePt t="51559" x="5178425" y="4822825"/>
          <p14:tracePt t="51576" x="5153025" y="4689475"/>
          <p14:tracePt t="51592" x="5130800" y="4613275"/>
          <p14:tracePt t="51609" x="5124450" y="4568825"/>
          <p14:tracePt t="51627" x="5124450" y="4540250"/>
          <p14:tracePt t="51643" x="5124450" y="4530725"/>
          <p14:tracePt t="51659" x="5124450" y="4518025"/>
          <p14:tracePt t="51676" x="5124450" y="4502150"/>
          <p14:tracePt t="51692" x="5124450" y="4492625"/>
          <p14:tracePt t="51709" x="5121275" y="4483100"/>
          <p14:tracePt t="51726" x="5114925" y="4460875"/>
          <p14:tracePt t="51742" x="5114925" y="4457700"/>
          <p14:tracePt t="51798" x="5114925" y="4464050"/>
          <p14:tracePt t="51805" x="5118100" y="4479925"/>
          <p14:tracePt t="51812" x="5124450" y="4492625"/>
          <p14:tracePt t="51826" x="5153025" y="4549775"/>
          <p14:tracePt t="51842" x="5181600" y="4625975"/>
          <p14:tracePt t="51860" x="5200650" y="4743450"/>
          <p14:tracePt t="51876" x="5235575" y="4956175"/>
          <p14:tracePt t="51893" x="5260975" y="5095875"/>
          <p14:tracePt t="51910" x="5295900" y="5226050"/>
          <p14:tracePt t="51926" x="5372100" y="5391150"/>
          <p14:tracePt t="51942" x="5419725" y="5461000"/>
          <p14:tracePt t="51959" x="5445125" y="5505450"/>
          <p14:tracePt t="51976" x="5492750" y="5572125"/>
          <p14:tracePt t="51992" x="5505450" y="5603875"/>
          <p14:tracePt t="52009" x="5518150" y="5635625"/>
          <p14:tracePt t="52026" x="5543550" y="5715000"/>
          <p14:tracePt t="52042" x="5556250" y="5762625"/>
          <p14:tracePt t="52059" x="5562600" y="5807075"/>
          <p14:tracePt t="52076" x="5568950" y="5861050"/>
          <p14:tracePt t="52092" x="5568950" y="5876925"/>
          <p14:tracePt t="52110" x="5568950" y="5886450"/>
          <p14:tracePt t="52126" x="5568950" y="5902325"/>
          <p14:tracePt t="52143" x="5568950" y="5918200"/>
          <p14:tracePt t="52160" x="5568950" y="5927725"/>
          <p14:tracePt t="52176" x="5568950" y="5940425"/>
          <p14:tracePt t="52192" x="5568950" y="5949950"/>
          <p14:tracePt t="52209" x="5568950" y="5965825"/>
          <p14:tracePt t="52226" x="5568950" y="5981700"/>
          <p14:tracePt t="52242" x="5562600" y="5981700"/>
          <p14:tracePt t="52259" x="5553075" y="5978525"/>
          <p14:tracePt t="52276" x="5530850" y="5943600"/>
          <p14:tracePt t="52292" x="5521325" y="5921375"/>
          <p14:tracePt t="52309" x="5521325" y="5892800"/>
          <p14:tracePt t="52326" x="5534025" y="5857875"/>
          <p14:tracePt t="52342" x="5572125" y="5832475"/>
          <p14:tracePt t="52359" x="5616575" y="5819775"/>
          <p14:tracePt t="52375" x="5645150" y="5813425"/>
          <p14:tracePt t="52392" x="5654675" y="5813425"/>
          <p14:tracePt t="52409" x="5670550" y="5813425"/>
          <p14:tracePt t="52498" x="5667375" y="5813425"/>
          <p14:tracePt t="52505" x="5657850" y="5813425"/>
          <p14:tracePt t="52511" x="5654675" y="5813425"/>
          <p14:tracePt t="52525" x="5632450" y="5819775"/>
          <p14:tracePt t="52542" x="5584825" y="5838825"/>
          <p14:tracePt t="52559" x="5562600" y="5838825"/>
          <p14:tracePt t="52576" x="5527675" y="5845175"/>
          <p14:tracePt t="52592" x="5518150" y="5845175"/>
          <p14:tracePt t="52609" x="5508625" y="5845175"/>
          <p14:tracePt t="52625" x="5489575" y="5845175"/>
          <p14:tracePt t="52642" x="5480050" y="5845175"/>
          <p14:tracePt t="52658" x="5470525" y="5845175"/>
          <p14:tracePt t="52675" x="5464175" y="5845175"/>
          <p14:tracePt t="52708" x="5464175" y="5832475"/>
          <p14:tracePt t="52726" x="5464175" y="5822950"/>
          <p14:tracePt t="52742" x="5464175" y="5819775"/>
          <p14:tracePt t="52759" x="5464175" y="5810250"/>
          <p14:tracePt t="52776" x="5451475" y="5794375"/>
          <p14:tracePt t="52793" x="5419725" y="5778500"/>
          <p14:tracePt t="52809" x="5391150" y="5765800"/>
          <p14:tracePt t="52826" x="5340350" y="5746750"/>
          <p14:tracePt t="52843" x="5318125" y="5734050"/>
          <p14:tracePt t="52859" x="5305425" y="5724525"/>
          <p14:tracePt t="52876" x="5292725" y="5708650"/>
          <p14:tracePt t="52892" x="5283200" y="5699125"/>
          <p14:tracePt t="52909" x="5267325" y="5689600"/>
          <p14:tracePt t="52925" x="5245100" y="5667375"/>
          <p14:tracePt t="52942" x="5229225" y="5657850"/>
          <p14:tracePt t="52959" x="5213350" y="5645150"/>
          <p14:tracePt t="52975" x="5197475" y="5632450"/>
          <p14:tracePt t="52992" x="5197475" y="5616575"/>
          <p14:tracePt t="53009" x="5197475" y="5610225"/>
          <p14:tracePt t="53025" x="5194300" y="5597525"/>
          <p14:tracePt t="53042" x="5184775" y="5588000"/>
          <p14:tracePt t="53059" x="5175250" y="5572125"/>
          <p14:tracePt t="53076" x="5175250" y="5562600"/>
          <p14:tracePt t="53093" x="5175250" y="5556250"/>
          <p14:tracePt t="53110" x="5175250" y="5543550"/>
          <p14:tracePt t="53126" x="5175250" y="5530850"/>
          <p14:tracePt t="53142" x="5175250" y="5518150"/>
          <p14:tracePt t="53159" x="5175250" y="5495925"/>
          <p14:tracePt t="53175" x="5156200" y="5445125"/>
          <p14:tracePt t="53192" x="5149850" y="5416550"/>
          <p14:tracePt t="53209" x="5143500" y="5394325"/>
          <p14:tracePt t="53225" x="5143500" y="5359400"/>
          <p14:tracePt t="53243" x="5143500" y="5343525"/>
          <p14:tracePt t="53260" x="5146675" y="5305425"/>
          <p14:tracePt t="53276" x="5153025" y="5267325"/>
          <p14:tracePt t="53292" x="5153025" y="5216525"/>
          <p14:tracePt t="53309" x="5143500" y="5137150"/>
          <p14:tracePt t="53325" x="5121275" y="5083175"/>
          <p14:tracePt t="53342" x="5108575" y="5019675"/>
          <p14:tracePt t="53359" x="5089525" y="4962525"/>
          <p14:tracePt t="53375" x="5076825" y="4899025"/>
          <p14:tracePt t="53393" x="5076825" y="4870450"/>
          <p14:tracePt t="53410" x="5076825" y="4832350"/>
          <p14:tracePt t="53426" x="5076825" y="4810125"/>
          <p14:tracePt t="53442" x="5076825" y="4778375"/>
          <p14:tracePt t="53459" x="5076825" y="4746625"/>
          <p14:tracePt t="53475" x="5076825" y="4718050"/>
          <p14:tracePt t="53492" x="5076825" y="4695825"/>
          <p14:tracePt t="53509" x="5076825" y="4654550"/>
          <p14:tracePt t="53525" x="5076825" y="4632325"/>
          <p14:tracePt t="53543" x="5076825" y="4603750"/>
          <p14:tracePt t="53559" x="5076825" y="4562475"/>
          <p14:tracePt t="53576" x="5070475" y="4527550"/>
          <p14:tracePt t="53592" x="5064125" y="4505325"/>
          <p14:tracePt t="53610" x="5057775" y="4470400"/>
          <p14:tracePt t="53626" x="5057775" y="4460875"/>
          <p14:tracePt t="53642" x="5057775" y="4448175"/>
          <p14:tracePt t="53660" x="5057775" y="4438650"/>
          <p14:tracePt t="53704" x="5057775" y="4435475"/>
          <p14:tracePt t="53818" x="5060950" y="4448175"/>
          <p14:tracePt t="53825" x="5060950" y="4451350"/>
          <p14:tracePt t="53832" x="5064125" y="4457700"/>
          <p14:tracePt t="53842" x="5070475" y="4467225"/>
          <p14:tracePt t="53859" x="5089525" y="4530725"/>
          <p14:tracePt t="53875" x="5111750" y="4597400"/>
          <p14:tracePt t="53892" x="5140325" y="4673600"/>
          <p14:tracePt t="53909" x="5200650" y="4835525"/>
          <p14:tracePt t="53926" x="5232400" y="4924425"/>
          <p14:tracePt t="53943" x="5273675" y="5013325"/>
          <p14:tracePt t="53960" x="5302250" y="5127625"/>
          <p14:tracePt t="53976" x="5318125" y="5191125"/>
          <p14:tracePt t="53993" x="5337175" y="5245100"/>
          <p14:tracePt t="54009" x="5349875" y="5308600"/>
          <p14:tracePt t="54026" x="5349875" y="5330825"/>
          <p14:tracePt t="54042" x="5356225" y="5362575"/>
          <p14:tracePt t="54059" x="5375275" y="5403850"/>
          <p14:tracePt t="54076" x="5384800" y="5426075"/>
          <p14:tracePt t="54092" x="5403850" y="5451475"/>
          <p14:tracePt t="54109" x="5422900" y="5492750"/>
          <p14:tracePt t="54126" x="5426075" y="5524500"/>
          <p14:tracePt t="54142" x="5432425" y="5546725"/>
          <p14:tracePt t="54158" x="5432425" y="5565775"/>
          <p14:tracePt t="54175" x="5432425" y="5581650"/>
          <p14:tracePt t="54192" x="5432425" y="5591175"/>
          <p14:tracePt t="54210" x="5432425" y="5607050"/>
          <p14:tracePt t="54226" x="5429250" y="5629275"/>
          <p14:tracePt t="54243" x="5419725" y="5651500"/>
          <p14:tracePt t="54259" x="5400675" y="5692775"/>
          <p14:tracePt t="54276" x="5384800" y="5711825"/>
          <p14:tracePt t="54292" x="5375275" y="5721350"/>
          <p14:tracePt t="54309" x="5359400" y="5740400"/>
          <p14:tracePt t="54325" x="5349875" y="5740400"/>
          <p14:tracePt t="54342" x="5321300" y="5740400"/>
          <p14:tracePt t="54359" x="5280025" y="5711825"/>
          <p14:tracePt t="54375" x="5248275" y="5689600"/>
          <p14:tracePt t="54392" x="5203825" y="5638800"/>
          <p14:tracePt t="54409" x="5178425" y="5581650"/>
          <p14:tracePt t="54425" x="5178425" y="5537200"/>
          <p14:tracePt t="54442" x="5178425" y="5502275"/>
          <p14:tracePt t="54459" x="5178425" y="5422900"/>
          <p14:tracePt t="54475" x="5178425" y="5365750"/>
          <p14:tracePt t="54492" x="5178425" y="5321300"/>
          <p14:tracePt t="54509" x="5175250" y="5286375"/>
          <p14:tracePt t="54526" x="5175250" y="5276850"/>
          <p14:tracePt t="54542" x="5175250" y="5267325"/>
          <p14:tracePt t="54575" x="5175250" y="5260975"/>
          <p14:tracePt t="54592" x="5175250" y="5257800"/>
          <p14:tracePt t="54609" x="5153025" y="5241925"/>
          <p14:tracePt t="54626" x="5140325" y="5213350"/>
          <p14:tracePt t="54643" x="5130800" y="5187950"/>
          <p14:tracePt t="54659" x="5111750" y="5153025"/>
          <p14:tracePt t="54676" x="5111750" y="5143500"/>
          <p14:tracePt t="54692" x="5111750" y="5133975"/>
          <p14:tracePt t="54709" x="5111750" y="5114925"/>
          <p14:tracePt t="54725" x="5108575" y="5099050"/>
          <p14:tracePt t="54742" x="5095875" y="5076825"/>
          <p14:tracePt t="54758" x="5076825" y="5010150"/>
          <p14:tracePt t="54776" x="5064125" y="4965700"/>
          <p14:tracePt t="54793" x="5045075" y="4927600"/>
          <p14:tracePt t="54810" x="5032375" y="4886325"/>
          <p14:tracePt t="54826" x="5026025" y="4857750"/>
          <p14:tracePt t="54842" x="5019675" y="4826000"/>
          <p14:tracePt t="54858" x="5000625" y="4762500"/>
          <p14:tracePt t="54876" x="4975225" y="4718050"/>
          <p14:tracePt t="54892" x="4956175" y="4679950"/>
          <p14:tracePt t="54908" x="4937125" y="4635500"/>
          <p14:tracePt t="54925" x="4918075" y="4606925"/>
          <p14:tracePt t="54944" x="4918075" y="4584700"/>
          <p14:tracePt t="54959" x="4918075" y="4575175"/>
          <p14:tracePt t="54975" x="4918075" y="4552950"/>
          <p14:tracePt t="54992" x="4918075" y="4537075"/>
          <p14:tracePt t="55008" x="4918075" y="4505325"/>
          <p14:tracePt t="55025" x="4908550" y="4483100"/>
          <p14:tracePt t="55042" x="4902200" y="4451350"/>
          <p14:tracePt t="55058" x="4902200" y="4425950"/>
          <p14:tracePt t="55076" x="4902200" y="4410075"/>
          <p14:tracePt t="55094" x="4908550" y="4391025"/>
          <p14:tracePt t="55109" x="4914900" y="4381500"/>
          <p14:tracePt t="55126" x="4914900" y="4368800"/>
          <p14:tracePt t="55143" x="4914900" y="4359275"/>
          <p14:tracePt t="55180" x="4924425" y="4359275"/>
          <p14:tracePt t="55193" x="4933950" y="4359275"/>
          <p14:tracePt t="55209" x="4943475" y="4365625"/>
          <p14:tracePt t="55226" x="4953000" y="4381500"/>
          <p14:tracePt t="55243" x="4978400" y="4425950"/>
          <p14:tracePt t="55259" x="4991100" y="4448175"/>
          <p14:tracePt t="55275" x="5000625" y="4473575"/>
          <p14:tracePt t="55292" x="5006975" y="4483100"/>
          <p14:tracePt t="55309" x="5010150" y="4502150"/>
          <p14:tracePt t="55325" x="5022850" y="4533900"/>
          <p14:tracePt t="55342" x="5051425" y="4606925"/>
          <p14:tracePt t="55358" x="5073650" y="4683125"/>
          <p14:tracePt t="55376" x="5086350" y="4746625"/>
          <p14:tracePt t="55392" x="5092700" y="4826000"/>
          <p14:tracePt t="55409" x="5092700" y="4854575"/>
          <p14:tracePt t="55426" x="5092700" y="4886325"/>
          <p14:tracePt t="55442" x="5092700" y="4899025"/>
          <p14:tracePt t="55459" x="5092700" y="4908550"/>
          <p14:tracePt t="55476" x="5092700" y="4924425"/>
          <p14:tracePt t="55492" x="5092700" y="4940300"/>
          <p14:tracePt t="55509" x="5092700" y="4949825"/>
          <p14:tracePt t="55526" x="5092700" y="4959350"/>
          <p14:tracePt t="55542" x="5092700" y="4978400"/>
          <p14:tracePt t="55558" x="5092700" y="4987925"/>
          <p14:tracePt t="55575" x="5092700" y="4997450"/>
          <p14:tracePt t="55592" x="5092700" y="5013325"/>
          <p14:tracePt t="55609" x="5092700" y="5029200"/>
          <p14:tracePt t="55625" x="5092700" y="5038725"/>
          <p14:tracePt t="55643" x="5092700" y="5051425"/>
          <p14:tracePt t="55659" x="5092700" y="5060950"/>
          <p14:tracePt t="55675" x="5092700" y="5076825"/>
          <p14:tracePt t="55692" x="5092700" y="5092700"/>
          <p14:tracePt t="55708" x="5092700" y="5095875"/>
          <p14:tracePt t="55725" x="5092700" y="5102225"/>
          <p14:tracePt t="55742" x="5092700" y="5105400"/>
          <p14:tracePt t="55758" x="5092700" y="5121275"/>
          <p14:tracePt t="55775" x="5092700" y="5130800"/>
          <p14:tracePt t="55792" x="5092700" y="5146675"/>
          <p14:tracePt t="55808" x="5092700" y="5156200"/>
          <p14:tracePt t="55825" x="5092700" y="5172075"/>
          <p14:tracePt t="55842" x="5092700" y="5184775"/>
          <p14:tracePt t="55858" x="5092700" y="5194300"/>
          <p14:tracePt t="55875" x="5092700" y="5207000"/>
          <p14:tracePt t="55892" x="5092700" y="5226050"/>
          <p14:tracePt t="55909" x="5092700" y="5235575"/>
          <p14:tracePt t="55925" x="5092700" y="5245100"/>
          <p14:tracePt t="55942" x="5092700" y="5260975"/>
          <p14:tracePt t="55958" x="5092700" y="5273675"/>
          <p14:tracePt t="55976" x="5092700" y="5283200"/>
          <p14:tracePt t="55992" x="5092700" y="5299075"/>
          <p14:tracePt t="56014" x="5092700" y="5305425"/>
          <p14:tracePt t="56927" x="5105400" y="5308600"/>
          <p14:tracePt t="56934" x="5114925" y="5308600"/>
          <p14:tracePt t="56941" x="5133975" y="5308600"/>
          <p14:tracePt t="56959" x="5178425" y="5308600"/>
          <p14:tracePt t="56992" x="5489575" y="5276850"/>
          <p14:tracePt t="57026" x="5911850" y="5270500"/>
          <p14:tracePt t="57042" x="5984875" y="5270500"/>
          <p14:tracePt t="57058" x="6026150" y="5270500"/>
          <p14:tracePt t="57076" x="6083300" y="5270500"/>
          <p14:tracePt t="57093" x="6143625" y="5270500"/>
          <p14:tracePt t="57109" x="6245225" y="5270500"/>
          <p14:tracePt t="57126" x="6445250" y="5283200"/>
          <p14:tracePt t="57142" x="6562725" y="5289550"/>
          <p14:tracePt t="57159" x="6613525" y="5299075"/>
          <p14:tracePt t="57175" x="6648450" y="5308600"/>
          <p14:tracePt t="57191" x="6657975" y="5308600"/>
          <p14:tracePt t="57208" x="6673850" y="5308600"/>
          <p14:tracePt t="57242" x="6683375" y="5308600"/>
          <p14:tracePt t="57259" x="6692900" y="5308600"/>
          <p14:tracePt t="57276" x="6708775" y="5308600"/>
          <p14:tracePt t="57292" x="6711950" y="5308600"/>
          <p14:tracePt t="57512" x="6711950" y="5302250"/>
          <p14:tracePt t="57520" x="6711950" y="5299075"/>
          <p14:tracePt t="57527" x="6711950" y="5292725"/>
          <p14:tracePt t="57542" x="6711950" y="5289550"/>
          <p14:tracePt t="57559" x="6711950" y="5276850"/>
          <p14:tracePt t="57576" x="6711950" y="5264150"/>
          <p14:tracePt t="57592" x="6708775" y="5241925"/>
          <p14:tracePt t="57609" x="6689725" y="5203825"/>
          <p14:tracePt t="57625" x="6670675" y="5140325"/>
          <p14:tracePt t="57642" x="6657975" y="5102225"/>
          <p14:tracePt t="57659" x="6645275" y="5064125"/>
          <p14:tracePt t="57676" x="6645275" y="5032375"/>
          <p14:tracePt t="57692" x="6645275" y="5019675"/>
          <p14:tracePt t="57709" x="6645275" y="5006975"/>
          <p14:tracePt t="57725" x="6645275" y="4991100"/>
          <p14:tracePt t="58341" x="6645275" y="4981575"/>
          <p14:tracePt t="58347" x="6645275" y="4968875"/>
          <p14:tracePt t="58359" x="6645275" y="4959350"/>
          <p14:tracePt t="58375" x="6645275" y="4895850"/>
          <p14:tracePt t="58392" x="6638925" y="4851400"/>
          <p14:tracePt t="58408" x="6626225" y="4797425"/>
          <p14:tracePt t="58442" x="6584950" y="4660900"/>
          <p14:tracePt t="58475" x="6569075" y="4622800"/>
          <p14:tracePt t="58492" x="6569075" y="4606925"/>
          <p14:tracePt t="58509" x="6569075" y="4597400"/>
          <p14:tracePt t="58526" x="6550025" y="4581525"/>
          <p14:tracePt t="58542" x="6540500" y="4572000"/>
          <p14:tracePt t="58558" x="6527800" y="4562475"/>
          <p14:tracePt t="58575" x="6515100" y="4537075"/>
          <p14:tracePt t="58592" x="6499225" y="4527550"/>
          <p14:tracePt t="58610" x="6483350" y="4511675"/>
          <p14:tracePt t="58625" x="6477000" y="4495800"/>
          <p14:tracePt t="58642" x="6473825" y="4486275"/>
          <p14:tracePt t="58660" x="6442075" y="4441825"/>
          <p14:tracePt t="58675" x="6416675" y="4410075"/>
          <p14:tracePt t="58692" x="6391275" y="4371975"/>
          <p14:tracePt t="58708" x="6359525" y="4346575"/>
          <p14:tracePt t="58725" x="6337300" y="4318000"/>
          <p14:tracePt t="58742" x="6321425" y="4308475"/>
          <p14:tracePt t="58760" x="6311900" y="4305300"/>
          <p14:tracePt t="58775" x="6305550" y="4298950"/>
          <p14:tracePt t="58809" x="6302375" y="4289425"/>
          <p14:tracePt t="58825" x="6302375" y="4283075"/>
          <p14:tracePt t="58841" x="6302375" y="4279900"/>
          <p14:tracePt t="58876" x="6302375" y="4270375"/>
          <p14:tracePt t="59216" x="6311900" y="4286250"/>
          <p14:tracePt t="59223" x="6324600" y="4305300"/>
          <p14:tracePt t="59230" x="6346825" y="4333875"/>
          <p14:tracePt t="59241" x="6359525" y="4352925"/>
          <p14:tracePt t="59259" x="6391275" y="4410075"/>
          <p14:tracePt t="59275" x="6423025" y="4448175"/>
          <p14:tracePt t="59309" x="6505575" y="4565650"/>
          <p14:tracePt t="59341" x="6556375" y="4635500"/>
          <p14:tracePt t="59358" x="6575425" y="4676775"/>
          <p14:tracePt t="59375" x="6584950" y="4695825"/>
          <p14:tracePt t="59392" x="6597650" y="4705350"/>
          <p14:tracePt t="59409" x="6613525" y="4727575"/>
          <p14:tracePt t="59425" x="6623050" y="4740275"/>
          <p14:tracePt t="59442" x="6632575" y="4772025"/>
          <p14:tracePt t="59459" x="6657975" y="4806950"/>
          <p14:tracePt t="59475" x="6670675" y="4838700"/>
          <p14:tracePt t="59492" x="6680200" y="4860925"/>
          <p14:tracePt t="59509" x="6680200" y="4883150"/>
          <p14:tracePt t="59525" x="6680200" y="4895850"/>
          <p14:tracePt t="59542" x="6680200" y="4905375"/>
          <p14:tracePt t="59545" x="6680200" y="4911725"/>
          <p14:tracePt t="59559" x="6692900" y="4921250"/>
          <p14:tracePt t="59575" x="6702425" y="4949825"/>
          <p14:tracePt t="59591" x="6721475" y="4981575"/>
          <p14:tracePt t="59609" x="6740525" y="5032375"/>
          <p14:tracePt t="59625" x="6750050" y="5054600"/>
          <p14:tracePt t="59642" x="6756400" y="5086350"/>
          <p14:tracePt t="59659" x="6756400" y="5099050"/>
          <p14:tracePt t="59675" x="6756400" y="5108575"/>
          <p14:tracePt t="59692" x="6756400" y="5124450"/>
          <p14:tracePt t="59709" x="6756400" y="5140325"/>
          <p14:tracePt t="59724" x="6756400" y="5149850"/>
          <p14:tracePt t="59741" x="6756400" y="5159375"/>
          <p14:tracePt t="59758" x="6756400" y="5178425"/>
          <p14:tracePt t="59774" x="6750050" y="5184775"/>
          <p14:tracePt t="59791" x="6740525" y="5187950"/>
          <p14:tracePt t="59808" x="6727825" y="5194300"/>
          <p14:tracePt t="59873" x="6715125" y="5194300"/>
          <p14:tracePt t="59879" x="6711950" y="5194300"/>
          <p14:tracePt t="59891" x="6705600" y="5191125"/>
          <p14:tracePt t="59909" x="6692900" y="5172075"/>
          <p14:tracePt t="59924" x="6686550" y="5127625"/>
          <p14:tracePt t="59941" x="6670675" y="5080000"/>
          <p14:tracePt t="59958" x="6670675" y="5019675"/>
          <p14:tracePt t="59975" x="6670675" y="4981575"/>
          <p14:tracePt t="59992" x="6670675" y="4930775"/>
          <p14:tracePt t="60008" x="6664325" y="4813300"/>
          <p14:tracePt t="60025" x="6642100" y="4737100"/>
          <p14:tracePt t="60042" x="6626225" y="4673600"/>
          <p14:tracePt t="60044" x="6619875" y="4654550"/>
          <p14:tracePt t="60058" x="6610350" y="4632325"/>
          <p14:tracePt t="60075" x="6597650" y="4606925"/>
          <p14:tracePt t="60091" x="6581775" y="4597400"/>
          <p14:tracePt t="60109" x="6569075" y="4584700"/>
          <p14:tracePt t="60125" x="6562725" y="4572000"/>
          <p14:tracePt t="60142" x="6553200" y="4559300"/>
          <p14:tracePt t="60158" x="6527800" y="4524375"/>
          <p14:tracePt t="60174" x="6502400" y="4476750"/>
          <p14:tracePt t="60191" x="6467475" y="4429125"/>
          <p14:tracePt t="60208" x="6438900" y="4384675"/>
          <p14:tracePt t="60225" x="6426200" y="4368800"/>
          <p14:tracePt t="60241" x="6410325" y="4359275"/>
          <p14:tracePt t="60259" x="6400800" y="4349750"/>
          <p14:tracePt t="60276" x="6391275" y="4349750"/>
          <p14:tracePt t="60292" x="6381750" y="4343400"/>
          <p14:tracePt t="60308" x="6362700" y="4330700"/>
          <p14:tracePt t="60325" x="6353175" y="4330700"/>
          <p14:tracePt t="60341" x="6346825" y="4318000"/>
          <p14:tracePt t="60394" x="6346825" y="4314825"/>
          <p14:tracePt t="60480" x="6346825" y="4308475"/>
          <p14:tracePt t="60523" x="6346825" y="4305300"/>
          <p14:tracePt t="60615" x="6372225" y="4305300"/>
          <p14:tracePt t="60622" x="6391275" y="4318000"/>
          <p14:tracePt t="60629" x="6419850" y="4349750"/>
          <p14:tracePt t="60641" x="6461125" y="4391025"/>
          <p14:tracePt t="60658" x="6569075" y="4514850"/>
          <p14:tracePt t="60675" x="6629400" y="4606925"/>
          <p14:tracePt t="60692" x="6657975" y="4692650"/>
          <p14:tracePt t="60708" x="6661150" y="4714875"/>
          <p14:tracePt t="60725" x="6661150" y="4730750"/>
          <p14:tracePt t="60742" x="6661150" y="4740275"/>
          <p14:tracePt t="60758" x="6661150" y="4756150"/>
          <p14:tracePt t="60774" x="6677025" y="4765675"/>
          <p14:tracePt t="60791" x="6696075" y="4797425"/>
          <p14:tracePt t="60808" x="6746875" y="4835525"/>
          <p14:tracePt t="60825" x="6772275" y="4867275"/>
          <p14:tracePt t="60841" x="6781800" y="4883150"/>
          <p14:tracePt t="60858" x="6791325" y="4902200"/>
          <p14:tracePt t="60874" x="6791325" y="4911725"/>
          <p14:tracePt t="60892" x="6791325" y="4921250"/>
          <p14:tracePt t="60908" x="6791325" y="4927600"/>
          <p14:tracePt t="60924" x="6791325" y="4937125"/>
          <p14:tracePt t="60942" x="6791325" y="4956175"/>
          <p14:tracePt t="60958" x="6791325" y="4962525"/>
          <p14:tracePt t="60975" x="6791325" y="4965700"/>
          <p14:tracePt t="61620" x="6797675" y="4940300"/>
          <p14:tracePt t="61627" x="6807200" y="4902200"/>
          <p14:tracePt t="61641" x="6835775" y="4835525"/>
          <p14:tracePt t="61658" x="6870700" y="4737100"/>
          <p14:tracePt t="61691" x="6931025" y="4406900"/>
          <p14:tracePt t="61725" x="6937375" y="4175125"/>
          <p14:tracePt t="61741" x="6937375" y="4067175"/>
          <p14:tracePt t="61758" x="6934200" y="4038600"/>
          <p14:tracePt t="61774" x="6931025" y="4006850"/>
          <p14:tracePt t="61791" x="6915150" y="3981450"/>
          <p14:tracePt t="61808" x="6902450" y="3949700"/>
          <p14:tracePt t="61825" x="6870700" y="3917950"/>
          <p14:tracePt t="61841" x="6797675" y="3790950"/>
          <p14:tracePt t="61858" x="6737350" y="3676650"/>
          <p14:tracePt t="61875" x="6689725" y="3597275"/>
          <p14:tracePt t="61892" x="6632575" y="3517900"/>
          <p14:tracePt t="61908" x="6607175" y="3479800"/>
          <p14:tracePt t="61925" x="6575425" y="3454400"/>
          <p14:tracePt t="61941" x="6540500" y="3416300"/>
          <p14:tracePt t="61958" x="6492875" y="3390900"/>
          <p14:tracePt t="61975" x="6435725" y="3355975"/>
          <p14:tracePt t="61991" x="6340475" y="3311525"/>
          <p14:tracePt t="62008" x="6286500" y="3298825"/>
          <p14:tracePt t="62025" x="6238875" y="3279775"/>
          <p14:tracePt t="62041" x="6175375" y="3260725"/>
          <p14:tracePt t="62058" x="6130925" y="3254375"/>
          <p14:tracePt t="62075" x="6080125" y="3254375"/>
          <p14:tracePt t="62077" x="6045200" y="3254375"/>
          <p14:tracePt t="62091" x="5994400" y="3254375"/>
          <p14:tracePt t="62108" x="5943600" y="3257550"/>
          <p14:tracePt t="62125" x="5895975" y="3270250"/>
          <p14:tracePt t="62142" x="5854700" y="3282950"/>
          <p14:tracePt t="62158" x="5832475" y="3295650"/>
          <p14:tracePt t="62175" x="5816600" y="3305175"/>
          <p14:tracePt t="62191" x="5784850" y="3321050"/>
          <p14:tracePt t="62208" x="5759450" y="3333750"/>
          <p14:tracePt t="62225" x="5727700" y="3349625"/>
          <p14:tracePt t="62241" x="5711825" y="3387725"/>
          <p14:tracePt t="62258" x="5699125" y="3416300"/>
          <p14:tracePt t="62275" x="5680075" y="3441700"/>
          <p14:tracePt t="62292" x="5664200" y="3482975"/>
          <p14:tracePt t="62308" x="5651500" y="3505200"/>
          <p14:tracePt t="62325" x="5638800" y="3543300"/>
          <p14:tracePt t="62341" x="5619750" y="3606800"/>
          <p14:tracePt t="62357" x="5619750" y="3644900"/>
          <p14:tracePt t="62375" x="5619750" y="3689350"/>
          <p14:tracePt t="62392" x="5619750" y="3743325"/>
          <p14:tracePt t="62409" x="5635625" y="3768725"/>
          <p14:tracePt t="62427" x="5651500" y="3810000"/>
          <p14:tracePt t="62442" x="5664200" y="3841750"/>
          <p14:tracePt t="62458" x="5676900" y="3863975"/>
          <p14:tracePt t="62475" x="5695950" y="3886200"/>
          <p14:tracePt t="62491" x="5711825" y="3930650"/>
          <p14:tracePt t="62508" x="5730875" y="3962400"/>
          <p14:tracePt t="62524" x="5778500" y="3987800"/>
          <p14:tracePt t="62541" x="5845175" y="4032250"/>
          <p14:tracePt t="62558" x="5867400" y="4051300"/>
          <p14:tracePt t="62574" x="5892800" y="4064000"/>
          <p14:tracePt t="62591" x="5905500" y="4073525"/>
          <p14:tracePt t="62608" x="5915025" y="4073525"/>
          <p14:tracePt t="62624" x="5930900" y="4073525"/>
          <p14:tracePt t="62641" x="5953125" y="4073525"/>
          <p14:tracePt t="62658" x="5988050" y="4070350"/>
          <p14:tracePt t="62675" x="6051550" y="4051300"/>
          <p14:tracePt t="62692" x="6089650" y="4032250"/>
          <p14:tracePt t="62708" x="6121400" y="4006850"/>
          <p14:tracePt t="62725" x="6140450" y="3968750"/>
          <p14:tracePt t="62741" x="6153150" y="3940175"/>
          <p14:tracePt t="62757" x="6162675" y="3924300"/>
          <p14:tracePt t="62774" x="6178550" y="3908425"/>
          <p14:tracePt t="62791" x="6194425" y="3886200"/>
          <p14:tracePt t="62808" x="6203950" y="3876675"/>
          <p14:tracePt t="62825" x="6210300" y="3844925"/>
          <p14:tracePt t="62841" x="6210300" y="3813175"/>
          <p14:tracePt t="62858" x="6210300" y="3778250"/>
          <p14:tracePt t="62875" x="6207125" y="3714750"/>
          <p14:tracePt t="62891" x="6207125" y="3692525"/>
          <p14:tracePt t="62909" x="6207125" y="3683000"/>
          <p14:tracePt t="62925" x="6207125" y="3663950"/>
          <p14:tracePt t="62942" x="6207125" y="3657600"/>
          <p14:tracePt t="63011" x="6207125" y="3654425"/>
          <p14:tracePt t="64275" x="6194425" y="3648075"/>
          <p14:tracePt t="64282" x="6175375" y="3641725"/>
          <p14:tracePt t="64291" x="6159500" y="3635375"/>
          <p14:tracePt t="64308" x="6111875" y="3622675"/>
          <p14:tracePt t="64324" x="6054725" y="3603625"/>
          <p14:tracePt t="64341" x="6032500" y="3587750"/>
          <p14:tracePt t="64358" x="6000750" y="3575050"/>
          <p14:tracePt t="64391" x="5949950" y="3546475"/>
          <p14:tracePt t="64424" x="5864225" y="3508375"/>
          <p14:tracePt t="64441" x="5832475" y="3498850"/>
          <p14:tracePt t="64459" x="5797550" y="3473450"/>
          <p14:tracePt t="64475" x="5788025" y="3470275"/>
          <p14:tracePt t="64492" x="5772150" y="3470275"/>
          <p14:tracePt t="64509" x="5756275" y="3470275"/>
          <p14:tracePt t="64524" x="5746750" y="3470275"/>
          <p14:tracePt t="64541" x="5737225" y="3470275"/>
          <p14:tracePt t="64610" x="5737225" y="3479800"/>
          <p14:tracePt t="64617" x="5737225" y="3486150"/>
          <p14:tracePt t="64625" x="5737225" y="3489325"/>
          <p14:tracePt t="64642" x="5737225" y="3511550"/>
          <p14:tracePt t="64659" x="5746750" y="3575050"/>
          <p14:tracePt t="64675" x="5759450" y="3629025"/>
          <p14:tracePt t="64691" x="5765800" y="3673475"/>
          <p14:tracePt t="64708" x="5772150" y="3727450"/>
          <p14:tracePt t="64725" x="5784850" y="3759200"/>
          <p14:tracePt t="64741" x="5797550" y="3787775"/>
          <p14:tracePt t="64758" x="5807075" y="3810000"/>
          <p14:tracePt t="64774" x="5816600" y="3819525"/>
          <p14:tracePt t="64791" x="5822950" y="3835400"/>
          <p14:tracePt t="64808" x="5832475" y="3851275"/>
          <p14:tracePt t="64825" x="5832475" y="3860800"/>
          <p14:tracePt t="64841" x="5835650" y="3870325"/>
          <p14:tracePt t="64858" x="5835650" y="3889375"/>
          <p14:tracePt t="64875" x="5835650" y="3898900"/>
          <p14:tracePt t="64910" x="5848350" y="3898900"/>
          <p14:tracePt t="64925" x="5857875" y="3898900"/>
          <p14:tracePt t="64941" x="5867400" y="3905250"/>
          <p14:tracePt t="64958" x="5880100" y="3905250"/>
          <p14:tracePt t="64975" x="5895975" y="3905250"/>
          <p14:tracePt t="64991" x="5911850" y="3905250"/>
          <p14:tracePt t="65008" x="5953125" y="3905250"/>
          <p14:tracePt t="65024" x="5969000" y="3905250"/>
          <p14:tracePt t="65041" x="5984875" y="3905250"/>
          <p14:tracePt t="65059" x="6010275" y="3908425"/>
          <p14:tracePt t="65075" x="6032500" y="3914775"/>
          <p14:tracePt t="65091" x="6061075" y="3921125"/>
          <p14:tracePt t="65108" x="6111875" y="3933825"/>
          <p14:tracePt t="65124" x="6146800" y="3933825"/>
          <p14:tracePt t="65141" x="6169025" y="3933825"/>
          <p14:tracePt t="65159" x="6184900" y="3933825"/>
          <p14:tracePt t="65175" x="6188075" y="3933825"/>
          <p14:tracePt t="65224" x="6194425" y="3933825"/>
          <p14:tracePt t="65231" x="6197600" y="3933825"/>
          <p14:tracePt t="65241" x="6203950" y="3933825"/>
          <p14:tracePt t="65258" x="6229350" y="3933825"/>
          <p14:tracePt t="65274" x="6245225" y="3933825"/>
          <p14:tracePt t="65291" x="6261100" y="3933825"/>
          <p14:tracePt t="65309" x="6280150" y="3933825"/>
          <p14:tracePt t="65325" x="6289675" y="3933825"/>
          <p14:tracePt t="65342" x="6299200" y="3933825"/>
          <p14:tracePt t="65359" x="6315075" y="3927475"/>
          <p14:tracePt t="65375" x="6330950" y="3914775"/>
          <p14:tracePt t="65391" x="6343650" y="3898900"/>
          <p14:tracePt t="65408" x="6362700" y="3835400"/>
          <p14:tracePt t="65424" x="6391275" y="3781425"/>
          <p14:tracePt t="65441" x="6403975" y="3736975"/>
          <p14:tracePt t="65458" x="6416675" y="3686175"/>
          <p14:tracePt t="65475" x="6416675" y="3663950"/>
          <p14:tracePt t="65491" x="6416675" y="3654425"/>
          <p14:tracePt t="65509" x="6416675" y="3648075"/>
          <p14:tracePt t="65551" x="6413500" y="3648075"/>
          <p14:tracePt t="65558" x="6407150" y="3648075"/>
          <p14:tracePt t="65565" x="6403975" y="3648075"/>
          <p14:tracePt t="65574" x="6388100" y="3648075"/>
          <p14:tracePt t="65591" x="6356350" y="3635375"/>
          <p14:tracePt t="65608" x="6292850" y="3616325"/>
          <p14:tracePt t="65624" x="6248400" y="3603625"/>
          <p14:tracePt t="65641" x="6223000" y="3587750"/>
          <p14:tracePt t="65658" x="6181725" y="3562350"/>
          <p14:tracePt t="65675" x="6156325" y="3543300"/>
          <p14:tracePt t="65691" x="6134100" y="3527425"/>
          <p14:tracePt t="65693" x="6115050" y="3505200"/>
          <p14:tracePt t="65708" x="6054725" y="3476625"/>
          <p14:tracePt t="65724" x="6000750" y="3457575"/>
          <p14:tracePt t="65741" x="5972175" y="3438525"/>
          <p14:tracePt t="65758" x="5934075" y="3422650"/>
          <p14:tracePt t="65774" x="5924550" y="3413125"/>
          <p14:tracePt t="65791" x="5915025" y="3413125"/>
          <p14:tracePt t="65808" x="5895975" y="3413125"/>
          <p14:tracePt t="65824" x="5886450" y="3413125"/>
          <p14:tracePt t="65841" x="5880100" y="3413125"/>
          <p14:tracePt t="65858" x="5876925" y="3413125"/>
          <p14:tracePt t="65929" x="5870575" y="3413125"/>
          <p14:tracePt t="65951" x="5867400" y="3413125"/>
          <p14:tracePt t="66266" x="5838825" y="3441700"/>
          <p14:tracePt t="66273" x="5803900" y="3505200"/>
          <p14:tracePt t="66279" x="5759450" y="3556000"/>
          <p14:tracePt t="66291" x="5724525" y="3619500"/>
          <p14:tracePt t="66309" x="5594350" y="3765550"/>
          <p14:tracePt t="66324" x="5511800" y="3841750"/>
          <p14:tracePt t="66343" x="5413375" y="3902075"/>
          <p14:tracePt t="66374" x="5340350" y="3959225"/>
          <p14:tracePt t="66408" x="5245100" y="4060825"/>
          <p14:tracePt t="66425" x="5219700" y="4102100"/>
          <p14:tracePt t="66441" x="5194300" y="4130675"/>
          <p14:tracePt t="66458" x="5172075" y="4162425"/>
          <p14:tracePt t="66474" x="5162550" y="4175125"/>
          <p14:tracePt t="66491" x="5153025" y="4187825"/>
          <p14:tracePt t="66507" x="5143500" y="4197350"/>
          <p14:tracePt t="66524" x="5133975" y="4197350"/>
          <p14:tracePt t="66541" x="5127625" y="4197350"/>
          <p14:tracePt t="66558" x="5124450" y="4197350"/>
          <p14:tracePt t="66607" x="5118100" y="4197350"/>
          <p14:tracePt t="66614" x="5111750" y="4197350"/>
          <p14:tracePt t="66624" x="5108575" y="4197350"/>
          <p14:tracePt t="66640" x="5099050" y="4197350"/>
          <p14:tracePt t="66657" x="5076825" y="4197350"/>
          <p14:tracePt t="66675" x="5067300" y="4200525"/>
          <p14:tracePt t="66692" x="5041900" y="4216400"/>
          <p14:tracePt t="66708" x="5026025" y="4232275"/>
          <p14:tracePt t="66725" x="5016500" y="4241800"/>
          <p14:tracePt t="66742" x="4975225" y="4260850"/>
          <p14:tracePt t="66758" x="4949825" y="4270375"/>
          <p14:tracePt t="66774" x="4927600" y="4295775"/>
          <p14:tracePt t="66790" x="4886325" y="4324350"/>
          <p14:tracePt t="66807" x="4841875" y="4365625"/>
          <p14:tracePt t="66824" x="4819650" y="4391025"/>
          <p14:tracePt t="66840" x="4806950" y="4422775"/>
          <p14:tracePt t="66857" x="4781550" y="4457700"/>
          <p14:tracePt t="66874" x="4768850" y="4489450"/>
          <p14:tracePt t="66892" x="4752975" y="4530725"/>
          <p14:tracePt t="66907" x="4740275" y="4552950"/>
          <p14:tracePt t="66924" x="4721225" y="4578350"/>
          <p14:tracePt t="66942" x="4705350" y="4619625"/>
          <p14:tracePt t="66958" x="4692650" y="4651375"/>
          <p14:tracePt t="66975" x="4692650" y="4673600"/>
          <p14:tracePt t="66991" x="4702175" y="4737100"/>
          <p14:tracePt t="67008" x="4714875" y="4781550"/>
          <p14:tracePt t="67024" x="4733925" y="4813300"/>
          <p14:tracePt t="67041" x="4759325" y="4870450"/>
          <p14:tracePt t="67057" x="4778375" y="4908550"/>
          <p14:tracePt t="67074" x="4810125" y="4946650"/>
          <p14:tracePt t="67091" x="4867275" y="5022850"/>
          <p14:tracePt t="67108" x="4911725" y="5092700"/>
          <p14:tracePt t="67125" x="4965700" y="5143500"/>
          <p14:tracePt t="67141" x="5003800" y="5203825"/>
          <p14:tracePt t="67158" x="5019675" y="5226050"/>
          <p14:tracePt t="67175" x="5032375" y="5257800"/>
          <p14:tracePt t="67191" x="5051425" y="5292725"/>
          <p14:tracePt t="67207" x="5064125" y="5324475"/>
          <p14:tracePt t="67225" x="5080000" y="5346700"/>
          <p14:tracePt t="67241" x="5111750" y="5391150"/>
          <p14:tracePt t="67257" x="5137150" y="5416550"/>
          <p14:tracePt t="67275" x="5149850" y="5445125"/>
          <p14:tracePt t="67291" x="5165725" y="5467350"/>
          <p14:tracePt t="67308" x="5168900" y="5476875"/>
          <p14:tracePt t="67324" x="5178425" y="5492750"/>
          <p14:tracePt t="67341" x="5200650" y="5508625"/>
          <p14:tracePt t="67357" x="5222875" y="5508625"/>
          <p14:tracePt t="67374" x="5264150" y="5508625"/>
          <p14:tracePt t="67391" x="5334000" y="5508625"/>
          <p14:tracePt t="67407" x="5378450" y="5505450"/>
          <p14:tracePt t="67424" x="5403850" y="5492750"/>
          <p14:tracePt t="67441" x="5448300" y="5432425"/>
          <p14:tracePt t="67457" x="5476875" y="5375275"/>
          <p14:tracePt t="67474" x="5511800" y="5327650"/>
          <p14:tracePt t="67491" x="5527675" y="5286375"/>
          <p14:tracePt t="67507" x="5546725" y="5254625"/>
          <p14:tracePt t="67524" x="5575300" y="5216525"/>
          <p14:tracePt t="67541" x="5594350" y="5133975"/>
          <p14:tracePt t="67558" x="5610225" y="5038725"/>
          <p14:tracePt t="67574" x="5610225" y="4956175"/>
          <p14:tracePt t="67590" x="5610225" y="4806950"/>
          <p14:tracePt t="67607" x="5607050" y="4743450"/>
          <p14:tracePt t="67624" x="5594350" y="4699000"/>
          <p14:tracePt t="67640" x="5575300" y="4651375"/>
          <p14:tracePt t="67657" x="5556250" y="4619625"/>
          <p14:tracePt t="67674" x="5530850" y="4594225"/>
          <p14:tracePt t="67691" x="5486400" y="4543425"/>
          <p14:tracePt t="67707" x="5461000" y="4495800"/>
          <p14:tracePt t="67724" x="5410200" y="4454525"/>
          <p14:tracePt t="67741" x="5356225" y="4387850"/>
          <p14:tracePt t="67757" x="5321300" y="4337050"/>
          <p14:tracePt t="67774" x="5270500" y="4286250"/>
          <p14:tracePt t="67790" x="5226050" y="4235450"/>
          <p14:tracePt t="67807" x="5200650" y="4203700"/>
          <p14:tracePt t="67824" x="5178425" y="4184650"/>
          <p14:tracePt t="67841" x="5156200" y="4165600"/>
          <p14:tracePt t="67857" x="5146675" y="4165600"/>
          <p14:tracePt t="67874" x="5137150" y="4165600"/>
          <p14:tracePt t="67891" x="5111750" y="4165600"/>
          <p14:tracePt t="67907" x="5089525" y="4165600"/>
          <p14:tracePt t="67924" x="5057775" y="4165600"/>
          <p14:tracePt t="67941" x="5032375" y="4165600"/>
          <p14:tracePt t="67958" x="5022850" y="4165600"/>
          <p14:tracePt t="67974" x="5003800" y="4178300"/>
          <p14:tracePt t="67991" x="4991100" y="4191000"/>
          <p14:tracePt t="68008" x="4981575" y="4206875"/>
          <p14:tracePt t="68024" x="4943475" y="4264025"/>
          <p14:tracePt t="68041" x="4876800" y="4365625"/>
          <p14:tracePt t="68058" x="4841875" y="4413250"/>
          <p14:tracePt t="68074" x="4813300" y="4460875"/>
          <p14:tracePt t="68091" x="4791075" y="4495800"/>
          <p14:tracePt t="68107" x="4778375" y="4511675"/>
          <p14:tracePt t="68124" x="4768850" y="4521200"/>
          <p14:tracePt t="68141" x="4756150" y="4537075"/>
          <p14:tracePt t="68158" x="4737100" y="4565650"/>
          <p14:tracePt t="68175" x="4730750" y="4587875"/>
          <p14:tracePt t="68191" x="4730750" y="4635500"/>
          <p14:tracePt t="68208" x="4730750" y="4657725"/>
          <p14:tracePt t="68224" x="4730750" y="4689475"/>
          <p14:tracePt t="68226" x="4730750" y="4692650"/>
          <p14:tracePt t="68240" x="4730750" y="4702175"/>
          <p14:tracePt t="68257" x="4730750" y="4711700"/>
          <p14:tracePt t="68274" x="4730750" y="4727575"/>
          <p14:tracePt t="68291" x="4730750" y="4737100"/>
          <p14:tracePt t="68325" x="4730750" y="4746625"/>
          <p14:tracePt t="68341" x="4730750" y="4762500"/>
          <p14:tracePt t="68357" x="4730750" y="4765675"/>
          <p14:tracePt t="68374" x="4730750" y="4778375"/>
          <p14:tracePt t="68407" x="4730750" y="4781550"/>
          <p14:tracePt t="68433" x="4733925" y="4787900"/>
          <p14:tracePt t="68442" x="4737100" y="4791075"/>
          <p14:tracePt t="68458" x="4752975" y="4800600"/>
          <p14:tracePt t="68475" x="4781550" y="4819650"/>
          <p14:tracePt t="68491" x="4791075" y="4835525"/>
          <p14:tracePt t="68507" x="4806950" y="4845050"/>
          <p14:tracePt t="68524" x="4816475" y="4854575"/>
          <p14:tracePt t="68557" x="4822825" y="485457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b) Après Lamarck et Darwin :</a:t>
            </a:r>
            <a:endParaRPr lang="fr-FR" altLang="fr-FR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b="1"/>
              <a:t>	* classifications intègrent la notion d'évolution : </a:t>
            </a:r>
            <a:endParaRPr lang="fr-FR" altLang="fr-FR"/>
          </a:p>
          <a:p>
            <a:pPr eaLnBrk="1" hangingPunct="1"/>
            <a:r>
              <a:rPr lang="fr-FR" altLang="fr-FR" b="1"/>
              <a:t>		</a:t>
            </a:r>
            <a:r>
              <a:rPr lang="fr-FR" altLang="fr-FR" b="1">
                <a:solidFill>
                  <a:srgbClr val="336600"/>
                </a:solidFill>
              </a:rPr>
              <a:t>arbres généalogiques du monde végétal</a:t>
            </a:r>
            <a:endParaRPr lang="fr-FR" altLang="fr-FR">
              <a:solidFill>
                <a:srgbClr val="336600"/>
              </a:solidFill>
            </a:endParaRPr>
          </a:p>
          <a:p>
            <a:pPr eaLnBrk="1" hangingPunct="1"/>
            <a:r>
              <a:rPr lang="fr-FR" altLang="fr-FR" b="1"/>
              <a:t>		</a:t>
            </a:r>
            <a:r>
              <a:rPr lang="fr-FR" altLang="fr-FR" b="1">
                <a:solidFill>
                  <a:srgbClr val="FF0000"/>
                </a:solidFill>
              </a:rPr>
              <a:t>ce sont  les classifications phylogénétiques</a:t>
            </a:r>
          </a:p>
        </p:txBody>
      </p:sp>
      <p:pic>
        <p:nvPicPr>
          <p:cNvPr id="93187" name="Picture 6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2"/>
          <a:stretch>
            <a:fillRect/>
          </a:stretch>
        </p:blipFill>
        <p:spPr bwMode="auto">
          <a:xfrm>
            <a:off x="900113" y="1579563"/>
            <a:ext cx="7273925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79"/>
    </mc:Choice>
    <mc:Fallback>
      <p:transition spd="slow" advTm="12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47" x="7394575" y="3879850"/>
          <p14:tracePt t="5571" x="4495800" y="917575"/>
          <p14:tracePt t="5982" x="2241550" y="0"/>
          <p14:tracePt t="6387" x="4575175" y="2035175"/>
          <p14:tracePt t="6791" x="698500" y="22225"/>
          <p14:tracePt t="8162" x="3479800" y="3219450"/>
          <p14:tracePt t="8966" x="5880100" y="4375150"/>
          <p14:tracePt t="9773" x="7299325" y="3219450"/>
          <p14:tracePt t="10954" x="5187950" y="819150"/>
          <p14:tracePt t="11772" x="6356350" y="635000"/>
          <p14:tracePt t="16014" x="6318250" y="638175"/>
          <p14:tracePt t="16021" x="6283325" y="647700"/>
          <p14:tracePt t="16030" x="6245225" y="654050"/>
          <p14:tracePt t="16048" x="6159500" y="669925"/>
          <p14:tracePt t="16064" x="6000750" y="711200"/>
          <p14:tracePt t="16080" x="5861050" y="746125"/>
          <p14:tracePt t="16098" x="5727700" y="800100"/>
          <p14:tracePt t="16130" x="5422900" y="914400"/>
          <p14:tracePt t="16164" x="5172075" y="1031875"/>
          <p14:tracePt t="16182" x="5070475" y="1082675"/>
          <p14:tracePt t="16197" x="4978400" y="1130300"/>
          <p14:tracePt t="16214" x="4835525" y="1216025"/>
          <p14:tracePt t="16231" x="4756150" y="1273175"/>
          <p14:tracePt t="16247" x="4699000" y="1301750"/>
          <p14:tracePt t="16264" x="4613275" y="1352550"/>
          <p14:tracePt t="16280" x="4587875" y="1381125"/>
          <p14:tracePt t="16297" x="4549775" y="1400175"/>
          <p14:tracePt t="16314" x="4514850" y="1419225"/>
          <p14:tracePt t="16751" x="3857625" y="1647825"/>
          <p14:tracePt t="19965" x="3873500" y="1654175"/>
          <p14:tracePt t="20397" x="4241800" y="1295400"/>
          <p14:tracePt t="20811" x="3378200" y="1152525"/>
          <p14:tracePt t="23460" x="3352800" y="1152525"/>
          <p14:tracePt t="23467" x="3327400" y="1152525"/>
          <p14:tracePt t="23480" x="3263900" y="1136650"/>
          <p14:tracePt t="23497" x="3181350" y="1123950"/>
          <p14:tracePt t="23514" x="3073400" y="1104900"/>
          <p14:tracePt t="23546" x="2686050" y="1035050"/>
          <p14:tracePt t="23581" x="2289175" y="952500"/>
          <p14:tracePt t="23598" x="2149475" y="933450"/>
          <p14:tracePt t="23614" x="2019300" y="917575"/>
          <p14:tracePt t="23631" x="1841500" y="882650"/>
          <p14:tracePt t="23647" x="1724025" y="866775"/>
          <p14:tracePt t="23663" x="1593850" y="847725"/>
          <p14:tracePt t="23680" x="1431925" y="841375"/>
          <p14:tracePt t="23696" x="1349375" y="841375"/>
          <p14:tracePt t="23713" x="1295400" y="841375"/>
          <p14:tracePt t="23730" x="1247775" y="841375"/>
          <p14:tracePt t="23747" x="1225550" y="844550"/>
          <p14:tracePt t="23763" x="1196975" y="850900"/>
          <p14:tracePt t="23780" x="1139825" y="854075"/>
          <p14:tracePt t="23796" x="1104900" y="860425"/>
          <p14:tracePt t="23813" x="1057275" y="873125"/>
          <p14:tracePt t="23830" x="1009650" y="898525"/>
          <p14:tracePt t="23846" x="984250" y="911225"/>
          <p14:tracePt t="23863" x="962025" y="920750"/>
          <p14:tracePt t="23880" x="946150" y="949325"/>
          <p14:tracePt t="23897" x="933450" y="971550"/>
          <p14:tracePt t="23913" x="920750" y="1009650"/>
          <p14:tracePt t="23930" x="908050" y="1066800"/>
          <p14:tracePt t="23946" x="908050" y="1101725"/>
          <p14:tracePt t="23963" x="908050" y="1146175"/>
          <p14:tracePt t="23980" x="908050" y="1231900"/>
          <p14:tracePt t="23997" x="908050" y="1292225"/>
          <p14:tracePt t="24014" x="908050" y="1352550"/>
          <p14:tracePt t="24031" x="908050" y="1412875"/>
          <p14:tracePt t="24462" x="806450" y="2041525"/>
          <p14:tracePt t="26987" x="514350" y="3568700"/>
          <p14:tracePt t="27384" x="508000" y="3629025"/>
          <p14:tracePt t="28152" x="511175" y="3648075"/>
          <p14:tracePt t="28158" x="517525" y="3667125"/>
          <p14:tracePt t="28166" x="523875" y="3692525"/>
          <p14:tracePt t="28180" x="536575" y="3730625"/>
          <p14:tracePt t="28196" x="558800" y="3794125"/>
          <p14:tracePt t="28212" x="600075" y="3883025"/>
          <p14:tracePt t="28246" x="692150" y="4079875"/>
          <p14:tracePt t="28280" x="838200" y="4337050"/>
          <p14:tracePt t="28708" x="1206500" y="4927600"/>
          <p14:tracePt t="29503" x="1584325" y="5314950"/>
          <p14:tracePt t="30705" x="1990725" y="6467475"/>
          <p14:tracePt t="31886" x="2298700" y="6854825"/>
          <p14:tracePt t="31888" x="2305050" y="6854825"/>
          <p14:tracePt t="32679" x="2746375" y="6750050"/>
          <p14:tracePt t="33478" x="2838450" y="6172200"/>
          <p14:tracePt t="34292" x="2333625" y="5832475"/>
          <p14:tracePt t="35485" x="2168525" y="6692900"/>
          <p14:tracePt t="38134" x="2397125" y="6642100"/>
          <p14:tracePt t="38550" x="2768600" y="6216650"/>
          <p14:tracePt t="39349" x="2832100" y="6064250"/>
          <p14:tracePt t="40233" x="2822575" y="6076950"/>
          <p14:tracePt t="40664" x="2705100" y="6299200"/>
          <p14:tracePt t="43904" x="2705100" y="6296025"/>
          <p14:tracePt t="44334" x="2314575" y="5340350"/>
          <p14:tracePt t="45137" x="1898650" y="4759325"/>
          <p14:tracePt t="46338" x="990600" y="1946275"/>
          <p14:tracePt t="47534" x="809625" y="76200"/>
          <p14:tracePt t="48319" x="1025525" y="412750"/>
          <p14:tracePt t="48729" x="1387475" y="892175"/>
          <p14:tracePt t="48731" x="1371600" y="952500"/>
          <p14:tracePt t="48746" x="1336675" y="1073150"/>
          <p14:tracePt t="48761" x="1298575" y="1225550"/>
          <p14:tracePt t="48777" x="1276350" y="1323975"/>
          <p14:tracePt t="49202" x="1279525" y="1371600"/>
          <p14:tracePt t="49210" x="1298575" y="1441450"/>
          <p14:tracePt t="49642" x="1965325" y="2260600"/>
          <p14:tracePt t="49644" x="1978025" y="2266950"/>
          <p14:tracePt t="50428" x="2089150" y="2333625"/>
          <p14:tracePt t="51220" x="2105025" y="2359025"/>
          <p14:tracePt t="52918" x="2041525" y="2292350"/>
          <p14:tracePt t="53320" x="1562100" y="1914525"/>
          <p14:tracePt t="54132" x="927100" y="1873250"/>
          <p14:tracePt t="61397" x="942975" y="1879600"/>
          <p14:tracePt t="61839" x="2593975" y="2012950"/>
          <p14:tracePt t="62649" x="4359275" y="2508250"/>
          <p14:tracePt t="63852" x="6276975" y="2540000"/>
          <p14:tracePt t="65841" x="5378450" y="2130425"/>
          <p14:tracePt t="66640" x="2955925" y="720725"/>
          <p14:tracePt t="67418" x="2794000" y="974725"/>
          <p14:tracePt t="67860" x="1870075" y="895350"/>
          <p14:tracePt t="67877" x="1898650" y="908050"/>
          <p14:tracePt t="67892" x="1927225" y="923925"/>
          <p14:tracePt t="67908" x="1952625" y="949325"/>
          <p14:tracePt t="67925" x="1968500" y="971550"/>
          <p14:tracePt t="67958" x="2012950" y="1038225"/>
          <p14:tracePt t="67992" x="2082800" y="1165225"/>
          <p14:tracePt t="68008" x="2111375" y="1241425"/>
          <p14:tracePt t="68025" x="2143125" y="1308100"/>
          <p14:tracePt t="68042" x="2178050" y="1403350"/>
          <p14:tracePt t="68462" x="2403475" y="1765300"/>
          <p14:tracePt t="69272" x="3521075" y="2247900"/>
          <p14:tracePt t="70457" x="3543300" y="2257425"/>
          <p14:tracePt t="71316" x="3689350" y="2298700"/>
          <p14:tracePt t="71738" x="6461125" y="1860550"/>
          <p14:tracePt t="72522" x="6394450" y="1870075"/>
          <p14:tracePt t="73733" x="6378575" y="1870075"/>
          <p14:tracePt t="74178" x="5667375" y="1911350"/>
          <p14:tracePt t="74979" x="5410200" y="1978025"/>
          <p14:tracePt t="77734" x="5426075" y="1984375"/>
          <p14:tracePt t="78171" x="5527675" y="2035175"/>
          <p14:tracePt t="84073" x="5546725" y="2041525"/>
          <p14:tracePt t="84510" x="7051675" y="2108200"/>
          <p14:tracePt t="85313" x="7150100" y="2120900"/>
          <p14:tracePt t="86116" x="8067675" y="2076450"/>
          <p14:tracePt t="90478" x="8054975" y="2082800"/>
          <p14:tracePt t="90903" x="6124575" y="2527300"/>
          <p14:tracePt t="90905" x="6089650" y="2527300"/>
          <p14:tracePt t="91715" x="3187700" y="2806700"/>
          <p14:tracePt t="92910" x="3175000" y="4629150"/>
          <p14:tracePt t="94134" x="2838450" y="5426075"/>
          <p14:tracePt t="95326" x="3721100" y="5454650"/>
          <p14:tracePt t="96521" x="3533775" y="5740400"/>
          <p14:tracePt t="97328" x="3279775" y="5667375"/>
          <p14:tracePt t="97329" x="3267075" y="5661025"/>
          <p14:tracePt t="98133" x="2451100" y="5375275"/>
          <p14:tracePt t="98135" x="2444750" y="5368925"/>
          <p14:tracePt t="98933" x="2266950" y="5213350"/>
          <p14:tracePt t="102821" x="2254250" y="5197475"/>
          <p14:tracePt t="103249" x="4127500" y="3286125"/>
          <p14:tracePt t="104051" x="3670300" y="1349375"/>
          <p14:tracePt t="104859" x="1514475" y="463550"/>
          <p14:tracePt t="105289" x="114300" y="19050"/>
          <p14:tracePt t="105305" x="250825" y="19050"/>
          <p14:tracePt t="105322" x="546100" y="19050"/>
          <p14:tracePt t="105338" x="739775" y="28575"/>
          <p14:tracePt t="105354" x="933450" y="28575"/>
          <p14:tracePt t="105388" x="1301750" y="28575"/>
          <p14:tracePt t="105422" x="1660525" y="0"/>
          <p14:tracePt t="105438" x="1879600" y="0"/>
          <p14:tracePt t="105455" x="2111375" y="0"/>
          <p14:tracePt t="105472" x="2543175" y="0"/>
          <p14:tracePt t="105488" x="2749550" y="0"/>
          <p14:tracePt t="105505" x="2943225" y="0"/>
          <p14:tracePt t="105522" x="3162300" y="6350"/>
          <p14:tracePt t="105538" x="3292475" y="31750"/>
          <p14:tracePt t="105555" x="3435350" y="76200"/>
          <p14:tracePt t="105572" x="3578225" y="161925"/>
          <p14:tracePt t="105589" x="3638550" y="206375"/>
          <p14:tracePt t="105605" x="3721100" y="279400"/>
          <p14:tracePt t="105622" x="3832225" y="415925"/>
          <p14:tracePt t="105638" x="3889375" y="504825"/>
          <p14:tracePt t="105655" x="3940175" y="596900"/>
          <p14:tracePt t="105672" x="4006850" y="746125"/>
          <p14:tracePt t="105688" x="4032250" y="844550"/>
          <p14:tracePt t="105705" x="4054475" y="911225"/>
          <p14:tracePt t="105722" x="4044950" y="990600"/>
          <p14:tracePt t="105739" x="4032250" y="1035050"/>
          <p14:tracePt t="105755" x="4006850" y="1073150"/>
          <p14:tracePt t="105772" x="3937000" y="1120775"/>
          <p14:tracePt t="105788" x="3870325" y="1149350"/>
          <p14:tracePt t="105805" x="3784600" y="1174750"/>
          <p14:tracePt t="105808" x="3733800" y="1181100"/>
          <p14:tracePt t="105822" x="3597275" y="1181100"/>
          <p14:tracePt t="105838" x="3479800" y="1174750"/>
          <p14:tracePt t="105854" x="3352800" y="1168400"/>
          <p14:tracePt t="105872" x="3108325" y="1130300"/>
          <p14:tracePt t="105888" x="2959100" y="1120775"/>
          <p14:tracePt t="105905" x="2819400" y="1114425"/>
          <p14:tracePt t="105922" x="2625725" y="1114425"/>
          <p14:tracePt t="105938" x="2533650" y="1114425"/>
          <p14:tracePt t="105955" x="2438400" y="1114425"/>
          <p14:tracePt t="105972" x="2276475" y="1117600"/>
          <p14:tracePt t="105989" x="2168525" y="1133475"/>
          <p14:tracePt t="106005" x="2057400" y="1177925"/>
          <p14:tracePt t="106021" x="1889125" y="1238250"/>
          <p14:tracePt t="106038" x="1784350" y="1298575"/>
          <p14:tracePt t="106054" x="1708150" y="1336675"/>
          <p14:tracePt t="106071" x="1619250" y="1377950"/>
          <p14:tracePt t="106088" x="1565275" y="1412875"/>
          <p14:tracePt t="106510" x="920750" y="1943100"/>
          <p14:tracePt t="107320" x="282575" y="2768600"/>
          <p14:tracePt t="108129" x="539750" y="2794000"/>
          <p14:tracePt t="108550" x="1384300" y="2759075"/>
          <p14:tracePt t="108950" x="1485900" y="2454275"/>
          <p14:tracePt t="109351" x="1901825" y="1990725"/>
          <p14:tracePt t="110153" x="3663950" y="1812925"/>
          <p14:tracePt t="111328" x="4965700" y="1812925"/>
          <p14:tracePt t="113859" x="4949825" y="1844675"/>
          <p14:tracePt t="114261" x="4572000" y="3479800"/>
          <p14:tracePt t="115052" x="2835275" y="4857750"/>
          <p14:tracePt t="116224" x="441325" y="68548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0" y="998538"/>
            <a:ext cx="914400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800" b="1">
                <a:solidFill>
                  <a:srgbClr val="FF0000"/>
                </a:solidFill>
              </a:rPr>
              <a:t>La classification classique</a:t>
            </a:r>
            <a:r>
              <a:rPr lang="fr-FR" altLang="fr-FR" sz="2800" b="1"/>
              <a:t> est un système de classification des êtres vivants, qui </a:t>
            </a:r>
            <a:r>
              <a:rPr lang="fr-FR" altLang="fr-FR" sz="2800" b="1">
                <a:solidFill>
                  <a:srgbClr val="00B0F0"/>
                </a:solidFill>
              </a:rPr>
              <a:t>se base sur les ressemblances les plus évidentes</a:t>
            </a:r>
            <a:r>
              <a:rPr lang="fr-FR" altLang="fr-FR" sz="2800" b="1"/>
              <a:t>, est facilement utilisable par le grand public, mais elle ne reflète pas correctement les proximités évolutives entre espèces.</a:t>
            </a:r>
          </a:p>
          <a:p>
            <a:endParaRPr lang="fr-FR" altLang="fr-FR" sz="2800" b="1">
              <a:solidFill>
                <a:srgbClr val="FF0000"/>
              </a:solidFill>
            </a:endParaRPr>
          </a:p>
          <a:p>
            <a:r>
              <a:rPr lang="fr-FR" altLang="fr-FR" sz="2800" b="1">
                <a:solidFill>
                  <a:srgbClr val="FF0000"/>
                </a:solidFill>
              </a:rPr>
              <a:t>La classification phylogénétique</a:t>
            </a:r>
            <a:r>
              <a:rPr lang="fr-FR" altLang="fr-FR" sz="2800" b="1"/>
              <a:t> a pour objectif de </a:t>
            </a:r>
            <a:r>
              <a:rPr lang="fr-FR" altLang="fr-FR" sz="2800" b="1">
                <a:solidFill>
                  <a:srgbClr val="00B0F0"/>
                </a:solidFill>
              </a:rPr>
              <a:t>rendre compte des degrés de parenté entre les espèces </a:t>
            </a:r>
            <a:r>
              <a:rPr lang="fr-FR" altLang="fr-FR" sz="2800" b="1"/>
              <a:t>elle permet donc de </a:t>
            </a:r>
            <a:r>
              <a:rPr lang="fr-FR" altLang="fr-FR" sz="2800" b="1">
                <a:solidFill>
                  <a:srgbClr val="CC0099"/>
                </a:solidFill>
              </a:rPr>
              <a:t>comprendre leur histoire évolutive (ou phylogénie).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62"/>
    </mc:Choice>
    <mc:Fallback>
      <p:transition spd="slow" advTm="10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92" x="76200" y="6276975"/>
          <p14:tracePt t="10908" x="9525" y="5965825"/>
          <p14:tracePt t="11476" x="180975" y="4514850"/>
          <p14:tracePt t="11484" x="393700" y="4359275"/>
          <p14:tracePt t="11493" x="625475" y="4197350"/>
          <p14:tracePt t="11511" x="1171575" y="3721100"/>
          <p14:tracePt t="11523" x="1343025" y="3575050"/>
          <p14:tracePt t="11547" x="1736725" y="3232150"/>
          <p14:tracePt t="11573" x="1943100" y="3028950"/>
          <p14:tracePt t="11607" x="2146300" y="2797175"/>
          <p14:tracePt t="11623" x="2193925" y="2727325"/>
          <p14:tracePt t="11641" x="2251075" y="2654300"/>
          <p14:tracePt t="11656" x="2263775" y="2632075"/>
          <p14:tracePt t="11673" x="2273300" y="2600325"/>
          <p14:tracePt t="11689" x="2279650" y="2581275"/>
          <p14:tracePt t="11706" x="2279650" y="2565400"/>
          <p14:tracePt t="12090" x="2327275" y="2536825"/>
          <p14:tracePt t="12097" x="2400300" y="2501900"/>
          <p14:tracePt t="12107" x="2463800" y="2457450"/>
          <p14:tracePt t="12124" x="2632075" y="2333625"/>
          <p14:tracePt t="12143" x="2727325" y="2247900"/>
          <p14:tracePt t="12160" x="2844800" y="2120900"/>
          <p14:tracePt t="12180" x="2990850" y="2009775"/>
          <p14:tracePt t="12207" x="3133725" y="1917700"/>
          <p14:tracePt t="12240" x="3286125" y="1835150"/>
          <p14:tracePt t="12257" x="3317875" y="1816100"/>
          <p14:tracePt t="12262" x="3327400" y="1809750"/>
          <p14:tracePt t="12273" x="3352800" y="1803400"/>
          <p14:tracePt t="12290" x="3362325" y="1793875"/>
          <p14:tracePt t="12306" x="3371850" y="1784350"/>
          <p14:tracePt t="12323" x="3387725" y="1765300"/>
          <p14:tracePt t="12339" x="3403600" y="1752600"/>
          <p14:tracePt t="12356" x="3413125" y="1749425"/>
          <p14:tracePt t="12373" x="3416300" y="1749425"/>
          <p14:tracePt t="12389" x="3422650" y="1749425"/>
          <p14:tracePt t="12431" x="3419475" y="1749425"/>
          <p14:tracePt t="12439" x="3416300" y="1749425"/>
          <p14:tracePt t="12456" x="3406775" y="1749425"/>
          <p14:tracePt t="12473" x="3368675" y="1749425"/>
          <p14:tracePt t="12489" x="3330575" y="1749425"/>
          <p14:tracePt t="12507" x="3295650" y="1749425"/>
          <p14:tracePt t="12524" x="3248025" y="1749425"/>
          <p14:tracePt t="12540" x="3209925" y="1749425"/>
          <p14:tracePt t="12557" x="3181350" y="1749425"/>
          <p14:tracePt t="12573" x="3127375" y="1749425"/>
          <p14:tracePt t="12589" x="3082925" y="1749425"/>
          <p14:tracePt t="12606" x="3051175" y="1743075"/>
          <p14:tracePt t="12623" x="2990850" y="1743075"/>
          <p14:tracePt t="12640" x="2952750" y="1743075"/>
          <p14:tracePt t="12657" x="2924175" y="1743075"/>
          <p14:tracePt t="12674" x="2860675" y="1743075"/>
          <p14:tracePt t="12690" x="2832100" y="1743075"/>
          <p14:tracePt t="12706" x="2809875" y="1736725"/>
          <p14:tracePt t="12723" x="2774950" y="1736725"/>
          <p14:tracePt t="12739" x="2765425" y="1736725"/>
          <p14:tracePt t="12757" x="2755900" y="1733550"/>
          <p14:tracePt t="12759" x="2752725" y="1733550"/>
          <p14:tracePt t="12773" x="2740025" y="1727200"/>
          <p14:tracePt t="12790" x="2727325" y="1727200"/>
          <p14:tracePt t="12807" x="2717800" y="1727200"/>
          <p14:tracePt t="12823" x="2676525" y="1720850"/>
          <p14:tracePt t="12839" x="2660650" y="1711325"/>
          <p14:tracePt t="12856" x="2651125" y="1711325"/>
          <p14:tracePt t="12872" x="2635250" y="1711325"/>
          <p14:tracePt t="12890" x="2619375" y="1704975"/>
          <p14:tracePt t="12907" x="2609850" y="1704975"/>
          <p14:tracePt t="12923" x="2593975" y="1698625"/>
          <p14:tracePt t="12940" x="2584450" y="1698625"/>
          <p14:tracePt t="12956" x="2574925" y="1698625"/>
          <p14:tracePt t="12973" x="2562225" y="1695450"/>
          <p14:tracePt t="13006" x="2562225" y="1689100"/>
          <p14:tracePt t="13022" x="2562225" y="1685925"/>
          <p14:tracePt t="13060" x="2568575" y="1679575"/>
          <p14:tracePt t="13067" x="2571750" y="1679575"/>
          <p14:tracePt t="13074" x="2571750" y="1676400"/>
          <p14:tracePt t="15990" x="2619375" y="1676400"/>
          <p14:tracePt t="15999" x="2711450" y="1657350"/>
          <p14:tracePt t="16011" x="2965450" y="1597025"/>
          <p14:tracePt t="16026" x="3397250" y="1435100"/>
          <p14:tracePt t="16045" x="4352925" y="1254125"/>
          <p14:tracePt t="16064" x="5019675" y="1193800"/>
          <p14:tracePt t="16090" x="6010275" y="1216025"/>
          <p14:tracePt t="16124" x="6584950" y="1273175"/>
          <p14:tracePt t="16141" x="6702425" y="1292225"/>
          <p14:tracePt t="16157" x="6784975" y="1292225"/>
          <p14:tracePt t="16172" x="6845300" y="1285875"/>
          <p14:tracePt t="16189" x="6934200" y="1266825"/>
          <p14:tracePt t="16205" x="6972300" y="1266825"/>
          <p14:tracePt t="16223" x="6988175" y="1266825"/>
          <p14:tracePt t="16240" x="7007225" y="1266825"/>
          <p14:tracePt t="16256" x="7016750" y="1266825"/>
          <p14:tracePt t="16324" x="7010400" y="1273175"/>
          <p14:tracePt t="16331" x="7007225" y="1279525"/>
          <p14:tracePt t="16339" x="6994525" y="1282700"/>
          <p14:tracePt t="16355" x="6978650" y="1298575"/>
          <p14:tracePt t="16372" x="6953250" y="1339850"/>
          <p14:tracePt t="16389" x="6880225" y="1409700"/>
          <p14:tracePt t="16407" x="6832600" y="1454150"/>
          <p14:tracePt t="16424" x="6721475" y="1524000"/>
          <p14:tracePt t="16439" x="6607175" y="1593850"/>
          <p14:tracePt t="16455" x="6496050" y="1654175"/>
          <p14:tracePt t="16472" x="6384925" y="1689100"/>
          <p14:tracePt t="16490" x="6238875" y="1730375"/>
          <p14:tracePt t="16506" x="6165850" y="1736725"/>
          <p14:tracePt t="16524" x="6111875" y="1736725"/>
          <p14:tracePt t="16539" x="6089650" y="1736725"/>
          <p14:tracePt t="16556" x="6073775" y="1736725"/>
          <p14:tracePt t="16573" x="6057900" y="1736725"/>
          <p14:tracePt t="16589" x="6048375" y="1736725"/>
          <p14:tracePt t="16606" x="6038850" y="1736725"/>
          <p14:tracePt t="16623" x="6022975" y="1714500"/>
          <p14:tracePt t="16639" x="6022975" y="1685925"/>
          <p14:tracePt t="16656" x="6022975" y="1641475"/>
          <p14:tracePt t="16673" x="6026150" y="1577975"/>
          <p14:tracePt t="16690" x="6038850" y="1524000"/>
          <p14:tracePt t="16706" x="6038850" y="1489075"/>
          <p14:tracePt t="16723" x="6038850" y="1431925"/>
          <p14:tracePt t="16739" x="6038850" y="1409700"/>
          <p14:tracePt t="16756" x="6038850" y="1400175"/>
          <p14:tracePt t="16773" x="6038850" y="1384300"/>
          <p14:tracePt t="16807" x="6038850" y="1381125"/>
          <p14:tracePt t="16824" x="6038850" y="1374775"/>
          <p14:tracePt t="16839" x="6038850" y="1365250"/>
          <p14:tracePt t="16896" x="6032500" y="1365250"/>
          <p14:tracePt t="16903" x="6026150" y="1365250"/>
          <p14:tracePt t="16910" x="6022975" y="1365250"/>
          <p14:tracePt t="16923" x="6013450" y="1365250"/>
          <p14:tracePt t="16940" x="5975350" y="1352550"/>
          <p14:tracePt t="16956" x="5867400" y="1336675"/>
          <p14:tracePt t="16972" x="5661025" y="1336675"/>
          <p14:tracePt t="16988" x="5546725" y="1336675"/>
          <p14:tracePt t="17006" x="5451475" y="1343025"/>
          <p14:tracePt t="17022" x="5330825" y="1365250"/>
          <p14:tracePt t="17038" x="5254625" y="1387475"/>
          <p14:tracePt t="17055" x="5187950" y="1409700"/>
          <p14:tracePt t="17072" x="5048250" y="1466850"/>
          <p14:tracePt t="17089" x="4962525" y="1498600"/>
          <p14:tracePt t="17106" x="4883150" y="1536700"/>
          <p14:tracePt t="17122" x="4806950" y="1571625"/>
          <p14:tracePt t="17139" x="4775200" y="1584325"/>
          <p14:tracePt t="17156" x="4759325" y="1593850"/>
          <p14:tracePt t="17172" x="4746625" y="1609725"/>
          <p14:tracePt t="17188" x="4733925" y="1619250"/>
          <p14:tracePt t="17206" x="4733925" y="1628775"/>
          <p14:tracePt t="17222" x="4733925" y="1651000"/>
          <p14:tracePt t="17239" x="4746625" y="1660525"/>
          <p14:tracePt t="17256" x="4778375" y="1673225"/>
          <p14:tracePt t="17272" x="4899025" y="1701800"/>
          <p14:tracePt t="17288" x="4997450" y="1717675"/>
          <p14:tracePt t="17306" x="5111750" y="1717675"/>
          <p14:tracePt t="17322" x="5238750" y="1717675"/>
          <p14:tracePt t="17339" x="5311775" y="1724025"/>
          <p14:tracePt t="17355" x="5375275" y="1733550"/>
          <p14:tracePt t="17372" x="5464175" y="1746250"/>
          <p14:tracePt t="17389" x="5524500" y="1752600"/>
          <p14:tracePt t="17406" x="5594350" y="1752600"/>
          <p14:tracePt t="17422" x="5711825" y="1752600"/>
          <p14:tracePt t="17439" x="5794375" y="1752600"/>
          <p14:tracePt t="17456" x="5876925" y="1752600"/>
          <p14:tracePt t="17473" x="6026150" y="1752600"/>
          <p14:tracePt t="17490" x="6124575" y="1739900"/>
          <p14:tracePt t="17506" x="6251575" y="1730375"/>
          <p14:tracePt t="17522" x="6492875" y="1704975"/>
          <p14:tracePt t="17538" x="6680200" y="1676400"/>
          <p14:tracePt t="17556" x="6861175" y="1666875"/>
          <p14:tracePt t="17572" x="7089775" y="1666875"/>
          <p14:tracePt t="17588" x="7219950" y="1657350"/>
          <p14:tracePt t="17606" x="7343775" y="1657350"/>
          <p14:tracePt t="17622" x="7483475" y="1657350"/>
          <p14:tracePt t="17639" x="7578725" y="1663700"/>
          <p14:tracePt t="17656" x="7696200" y="1673225"/>
          <p14:tracePt t="17672" x="7896225" y="1708150"/>
          <p14:tracePt t="17689" x="7981950" y="1720850"/>
          <p14:tracePt t="17706" x="8067675" y="1736725"/>
          <p14:tracePt t="17722" x="8159750" y="1765300"/>
          <p14:tracePt t="17739" x="8204200" y="1778000"/>
          <p14:tracePt t="17756" x="8232775" y="1790700"/>
          <p14:tracePt t="17772" x="8283575" y="1809750"/>
          <p14:tracePt t="17789" x="8305800" y="1828800"/>
          <p14:tracePt t="17807" x="8350250" y="1844675"/>
          <p14:tracePt t="17822" x="8359775" y="1854200"/>
          <p14:tracePt t="17839" x="8375650" y="1863725"/>
          <p14:tracePt t="18186" x="8315325" y="1863725"/>
          <p14:tracePt t="18193" x="8235950" y="1860550"/>
          <p14:tracePt t="18206" x="7975600" y="1851025"/>
          <p14:tracePt t="18223" x="7737475" y="1841500"/>
          <p14:tracePt t="18244" x="7343775" y="1841500"/>
          <p14:tracePt t="18257" x="7054850" y="1857375"/>
          <p14:tracePt t="18288" x="6562725" y="1905000"/>
          <p14:tracePt t="18323" x="6099175" y="1990725"/>
          <p14:tracePt t="18342" x="5902325" y="2016125"/>
          <p14:tracePt t="18356" x="5794375" y="2032000"/>
          <p14:tracePt t="18372" x="5705475" y="2057400"/>
          <p14:tracePt t="18389" x="5622925" y="2070100"/>
          <p14:tracePt t="18406" x="5524500" y="2079625"/>
          <p14:tracePt t="18422" x="5464175" y="2079625"/>
          <p14:tracePt t="18439" x="5410200" y="2079625"/>
          <p14:tracePt t="18456" x="5349875" y="2079625"/>
          <p14:tracePt t="18472" x="5305425" y="2079625"/>
          <p14:tracePt t="18489" x="5267325" y="2076450"/>
          <p14:tracePt t="18506" x="5168900" y="2054225"/>
          <p14:tracePt t="18522" x="5114925" y="2041525"/>
          <p14:tracePt t="18540" x="5054600" y="2035175"/>
          <p14:tracePt t="18556" x="4959350" y="2035175"/>
          <p14:tracePt t="18572" x="4908550" y="2035175"/>
          <p14:tracePt t="18588" x="4816475" y="2035175"/>
          <p14:tracePt t="18605" x="4692650" y="2060575"/>
          <p14:tracePt t="18623" x="4610100" y="2070100"/>
          <p14:tracePt t="18639" x="4524375" y="2085975"/>
          <p14:tracePt t="18656" x="4391025" y="2108200"/>
          <p14:tracePt t="18673" x="4305300" y="2133600"/>
          <p14:tracePt t="18690" x="4241800" y="2139950"/>
          <p14:tracePt t="18706" x="4162425" y="2152650"/>
          <p14:tracePt t="18722" x="4098925" y="2159000"/>
          <p14:tracePt t="18739" x="4048125" y="2165350"/>
          <p14:tracePt t="18755" x="3975100" y="2171700"/>
          <p14:tracePt t="18772" x="3933825" y="2171700"/>
          <p14:tracePt t="18789" x="3895725" y="2171700"/>
          <p14:tracePt t="18806" x="3867150" y="2171700"/>
          <p14:tracePt t="19141" x="3813175" y="2171700"/>
          <p14:tracePt t="19148" x="3733800" y="2171700"/>
          <p14:tracePt t="19156" x="3663950" y="2171700"/>
          <p14:tracePt t="19172" x="3502025" y="2190750"/>
          <p14:tracePt t="19192" x="3282950" y="2216150"/>
          <p14:tracePt t="19209" x="3162300" y="2241550"/>
          <p14:tracePt t="19229" x="2994025" y="2286000"/>
          <p14:tracePt t="19255" x="2813050" y="2324100"/>
          <p14:tracePt t="19290" x="2635250" y="2368550"/>
          <p14:tracePt t="19305" x="2559050" y="2381250"/>
          <p14:tracePt t="19322" x="2495550" y="2397125"/>
          <p14:tracePt t="19339" x="2432050" y="2419350"/>
          <p14:tracePt t="19355" x="2359025" y="2438400"/>
          <p14:tracePt t="19372" x="2314575" y="2451100"/>
          <p14:tracePt t="19388" x="2276475" y="2463800"/>
          <p14:tracePt t="19405" x="2212975" y="2482850"/>
          <p14:tracePt t="19422" x="2168525" y="2489200"/>
          <p14:tracePt t="19439" x="2127250" y="2495550"/>
          <p14:tracePt t="19455" x="2105025" y="2495550"/>
          <p14:tracePt t="19472" x="2095500" y="2495550"/>
          <p14:tracePt t="19489" x="2073275" y="2495550"/>
          <p14:tracePt t="19505" x="2063750" y="2495550"/>
          <p14:tracePt t="19522" x="2054225" y="2495550"/>
          <p14:tracePt t="19539" x="2035175" y="2495550"/>
          <p14:tracePt t="19576" x="2035175" y="2489200"/>
          <p14:tracePt t="19590" x="2035175" y="2473325"/>
          <p14:tracePt t="19606" x="2047875" y="2463800"/>
          <p14:tracePt t="19623" x="2063750" y="2454275"/>
          <p14:tracePt t="19640" x="2127250" y="2428875"/>
          <p14:tracePt t="19656" x="2174875" y="2409825"/>
          <p14:tracePt t="19672" x="2212975" y="2397125"/>
          <p14:tracePt t="19689" x="2251075" y="2397125"/>
          <p14:tracePt t="19705" x="2289175" y="2397125"/>
          <p14:tracePt t="19722" x="2317750" y="2397125"/>
          <p14:tracePt t="19739" x="2365375" y="2397125"/>
          <p14:tracePt t="19755" x="2387600" y="2397125"/>
          <p14:tracePt t="19772" x="2409825" y="2397125"/>
          <p14:tracePt t="19789" x="2425700" y="2397125"/>
          <p14:tracePt t="19805" x="2428875" y="2397125"/>
          <p14:tracePt t="19839" x="2428875" y="2403475"/>
          <p14:tracePt t="19855" x="2428875" y="2406650"/>
          <p14:tracePt t="19872" x="2428875" y="2422525"/>
          <p14:tracePt t="19890" x="2428875" y="2432050"/>
          <p14:tracePt t="19990" x="2435225" y="2432050"/>
          <p14:tracePt t="19997" x="2438400" y="2432050"/>
          <p14:tracePt t="20006" x="2457450" y="2432050"/>
          <p14:tracePt t="20022" x="2486025" y="2432050"/>
          <p14:tracePt t="20039" x="2574925" y="2441575"/>
          <p14:tracePt t="20056" x="2679700" y="2441575"/>
          <p14:tracePt t="20072" x="2784475" y="2447925"/>
          <p14:tracePt t="20089" x="2946400" y="2457450"/>
          <p14:tracePt t="20105" x="3041650" y="2463800"/>
          <p14:tracePt t="20122" x="3168650" y="2463800"/>
          <p14:tracePt t="20139" x="3346450" y="2489200"/>
          <p14:tracePt t="20155" x="3429000" y="2498725"/>
          <p14:tracePt t="20172" x="3511550" y="2505075"/>
          <p14:tracePt t="20189" x="3632200" y="2520950"/>
          <p14:tracePt t="20205" x="3708400" y="2536825"/>
          <p14:tracePt t="20222" x="3790950" y="2543175"/>
          <p14:tracePt t="20238" x="3914775" y="2565400"/>
          <p14:tracePt t="20255" x="4022725" y="2581275"/>
          <p14:tracePt t="20272" x="4117975" y="2590800"/>
          <p14:tracePt t="20289" x="4267200" y="2590800"/>
          <p14:tracePt t="20305" x="4359275" y="2590800"/>
          <p14:tracePt t="20322" x="4441825" y="2590800"/>
          <p14:tracePt t="20339" x="4537075" y="2590800"/>
          <p14:tracePt t="20355" x="4581525" y="2590800"/>
          <p14:tracePt t="20371" x="4625975" y="2587625"/>
          <p14:tracePt t="20374" x="4645025" y="2587625"/>
          <p14:tracePt t="20388" x="4689475" y="2587625"/>
          <p14:tracePt t="20405" x="4740275" y="2587625"/>
          <p14:tracePt t="20422" x="4784725" y="2587625"/>
          <p14:tracePt t="20438" x="4848225" y="2587625"/>
          <p14:tracePt t="20455" x="4892675" y="2587625"/>
          <p14:tracePt t="20472" x="4914900" y="2587625"/>
          <p14:tracePt t="20489" x="4953000" y="2581275"/>
          <p14:tracePt t="20505" x="4984750" y="2574925"/>
          <p14:tracePt t="20522" x="5016500" y="2555875"/>
          <p14:tracePt t="20539" x="5064125" y="2549525"/>
          <p14:tracePt t="20556" x="5102225" y="2543175"/>
          <p14:tracePt t="20573" x="5130800" y="2543175"/>
          <p14:tracePt t="20590" x="5156200" y="2543175"/>
          <p14:tracePt t="20606" x="5172075" y="2543175"/>
          <p14:tracePt t="20623" x="5181600" y="2540000"/>
          <p14:tracePt t="20639" x="5197475" y="2530475"/>
          <p14:tracePt t="20655" x="5207000" y="2520950"/>
          <p14:tracePt t="20672" x="5222875" y="2505075"/>
          <p14:tracePt t="20689" x="5235575" y="2498725"/>
          <p14:tracePt t="20706" x="5245100" y="2495550"/>
          <p14:tracePt t="20721" x="5257800" y="2489200"/>
          <p14:tracePt t="20738" x="5276850" y="2482850"/>
          <p14:tracePt t="20755" x="5286375" y="2479675"/>
          <p14:tracePt t="20772" x="5295900" y="2473325"/>
          <p14:tracePt t="20789" x="5318125" y="2457450"/>
          <p14:tracePt t="20806" x="5327650" y="2457450"/>
          <p14:tracePt t="20823" x="5340350" y="2454275"/>
          <p14:tracePt t="20839" x="5349875" y="2454275"/>
          <p14:tracePt t="20856" x="5365750" y="2441575"/>
          <p14:tracePt t="20873" x="5381625" y="2432050"/>
          <p14:tracePt t="20889" x="5384800" y="2422525"/>
          <p14:tracePt t="20905" x="5384800" y="2409825"/>
          <p14:tracePt t="20921" x="5384800" y="2397125"/>
          <p14:tracePt t="20939" x="5384800" y="2384425"/>
          <p14:tracePt t="20955" x="5384800" y="2378075"/>
          <p14:tracePt t="22693" x="5464175" y="2378075"/>
          <p14:tracePt t="22700" x="5565775" y="2384425"/>
          <p14:tracePt t="22709" x="5670550" y="2393950"/>
          <p14:tracePt t="22725" x="5886450" y="2413000"/>
          <p14:tracePt t="22742" x="6219825" y="2441575"/>
          <p14:tracePt t="22762" x="6553200" y="2489200"/>
          <p14:tracePt t="22788" x="6851650" y="2517775"/>
          <p14:tracePt t="22822" x="7216775" y="2517775"/>
          <p14:tracePt t="22839" x="7343775" y="2517775"/>
          <p14:tracePt t="22855" x="7448550" y="2527300"/>
          <p14:tracePt t="22871" x="7553325" y="2527300"/>
          <p14:tracePt t="22889" x="7613650" y="2527300"/>
          <p14:tracePt t="22891" x="7632700" y="2533650"/>
          <p14:tracePt t="22905" x="7677150" y="2540000"/>
          <p14:tracePt t="22925" x="7715250" y="2552700"/>
          <p14:tracePt t="22939" x="7753350" y="2565400"/>
          <p14:tracePt t="22955" x="7785100" y="2565400"/>
          <p14:tracePt t="22972" x="7804150" y="2574925"/>
          <p14:tracePt t="22988" x="7813675" y="2578100"/>
          <p14:tracePt t="23005" x="7826375" y="2590800"/>
          <p14:tracePt t="23022" x="7835900" y="2593975"/>
          <p14:tracePt t="23038" x="7851775" y="2609850"/>
          <p14:tracePt t="23055" x="7858125" y="2619375"/>
          <p14:tracePt t="23113" x="7854950" y="2619375"/>
          <p14:tracePt t="23120" x="7851775" y="2619375"/>
          <p14:tracePt t="23126" x="7842250" y="2619375"/>
          <p14:tracePt t="23138" x="7829550" y="2619375"/>
          <p14:tracePt t="23155" x="7712075" y="2616200"/>
          <p14:tracePt t="23172" x="7540625" y="2606675"/>
          <p14:tracePt t="23189" x="7315200" y="2606675"/>
          <p14:tracePt t="23205" x="6975475" y="2606675"/>
          <p14:tracePt t="23221" x="6724650" y="2606675"/>
          <p14:tracePt t="23238" x="6496050" y="2613025"/>
          <p14:tracePt t="23256" x="6143625" y="2641600"/>
          <p14:tracePt t="23271" x="5927725" y="2651125"/>
          <p14:tracePt t="23288" x="5708650" y="2670175"/>
          <p14:tracePt t="23305" x="5378450" y="2689225"/>
          <p14:tracePt t="23321" x="5207000" y="2698750"/>
          <p14:tracePt t="23339" x="5057775" y="2714625"/>
          <p14:tracePt t="23355" x="4857750" y="2733675"/>
          <p14:tracePt t="23372" x="4718050" y="2749550"/>
          <p14:tracePt t="23388" x="4610100" y="2765425"/>
          <p14:tracePt t="23405" x="4454525" y="2800350"/>
          <p14:tracePt t="23421" x="4381500" y="2813050"/>
          <p14:tracePt t="23439" x="4308475" y="2822575"/>
          <p14:tracePt t="23455" x="4219575" y="2835275"/>
          <p14:tracePt t="23471" x="4159250" y="2835275"/>
          <p14:tracePt t="23488" x="4114800" y="2841625"/>
          <p14:tracePt t="23505" x="4051300" y="2854325"/>
          <p14:tracePt t="23521" x="4022725" y="2860675"/>
          <p14:tracePt t="23538" x="3990975" y="2867025"/>
          <p14:tracePt t="23555" x="3962400" y="2876550"/>
          <p14:tracePt t="23572" x="3952875" y="2876550"/>
          <p14:tracePt t="23590" x="3921125" y="2876550"/>
          <p14:tracePt t="23606" x="3905250" y="2876550"/>
          <p14:tracePt t="23622" x="3886200" y="2876550"/>
          <p14:tracePt t="23640" x="3851275" y="2876550"/>
          <p14:tracePt t="23656" x="3841750" y="2876550"/>
          <p14:tracePt t="23672" x="3819525" y="2876550"/>
          <p14:tracePt t="23690" x="3800475" y="2876550"/>
          <p14:tracePt t="23706" x="3771900" y="2876550"/>
          <p14:tracePt t="23722" x="3756025" y="2876550"/>
          <p14:tracePt t="23740" x="3717925" y="2876550"/>
          <p14:tracePt t="23756" x="3695700" y="2876550"/>
          <p14:tracePt t="23772" x="3663950" y="2876550"/>
          <p14:tracePt t="23790" x="3632200" y="2876550"/>
          <p14:tracePt t="23805" x="3603625" y="2876550"/>
          <p14:tracePt t="23821" x="3587750" y="2876550"/>
          <p14:tracePt t="23839" x="3571875" y="2876550"/>
          <p14:tracePt t="23855" x="3568700" y="2870200"/>
          <p14:tracePt t="24148" x="3530600" y="2863850"/>
          <p14:tracePt t="24155" x="3473450" y="2863850"/>
          <p14:tracePt t="24172" x="3365500" y="2847975"/>
          <p14:tracePt t="24193" x="3165475" y="2822575"/>
          <p14:tracePt t="24210" x="3009900" y="2787650"/>
          <p14:tracePt t="24222" x="2962275" y="2781300"/>
          <p14:tracePt t="24254" x="2797175" y="2746375"/>
          <p14:tracePt t="24289" x="2695575" y="2714625"/>
          <p14:tracePt t="24304" x="2657475" y="2714625"/>
          <p14:tracePt t="24322" x="2613025" y="2714625"/>
          <p14:tracePt t="24339" x="2552700" y="2714625"/>
          <p14:tracePt t="24355" x="2508250" y="2714625"/>
          <p14:tracePt t="24372" x="2479675" y="2714625"/>
          <p14:tracePt t="24388" x="2438400" y="2714625"/>
          <p14:tracePt t="24404" x="2428875" y="2714625"/>
          <p14:tracePt t="24421" x="2419350" y="2714625"/>
          <p14:tracePt t="24438" x="2397125" y="2714625"/>
          <p14:tracePt t="24455" x="2387600" y="2714625"/>
          <p14:tracePt t="24472" x="2378075" y="2714625"/>
          <p14:tracePt t="24489" x="2346325" y="2714625"/>
          <p14:tracePt t="24505" x="2320925" y="2730500"/>
          <p14:tracePt t="24522" x="2305050" y="2740025"/>
          <p14:tracePt t="24539" x="2286000" y="2743200"/>
          <p14:tracePt t="24555" x="2276475" y="2749550"/>
          <p14:tracePt t="24572" x="2263775" y="2755900"/>
          <p14:tracePt t="24589" x="2244725" y="2759075"/>
          <p14:tracePt t="24606" x="2235200" y="2765425"/>
          <p14:tracePt t="24674" x="2241550" y="2765425"/>
          <p14:tracePt t="24681" x="2257425" y="2765425"/>
          <p14:tracePt t="24689" x="2276475" y="2765425"/>
          <p14:tracePt t="24705" x="2320925" y="2765425"/>
          <p14:tracePt t="24722" x="2365375" y="2765425"/>
          <p14:tracePt t="24739" x="2413000" y="2765425"/>
          <p14:tracePt t="24755" x="2441575" y="2765425"/>
          <p14:tracePt t="24772" x="2457450" y="2765425"/>
          <p14:tracePt t="24789" x="2495550" y="2765425"/>
          <p14:tracePt t="24805" x="2540000" y="2765425"/>
          <p14:tracePt t="24821" x="2609850" y="2765425"/>
          <p14:tracePt t="24838" x="2740025" y="2765425"/>
          <p14:tracePt t="24855" x="2800350" y="2762250"/>
          <p14:tracePt t="24872" x="2832100" y="2762250"/>
          <p14:tracePt t="24888" x="2873375" y="2755900"/>
          <p14:tracePt t="24905" x="2927350" y="2743200"/>
          <p14:tracePt t="24922" x="3009900" y="2727325"/>
          <p14:tracePt t="24939" x="3254375" y="2698750"/>
          <p14:tracePt t="24955" x="3448050" y="2698750"/>
          <p14:tracePt t="24976" x="3657600" y="2720975"/>
          <p14:tracePt t="24989" x="3721100" y="2736850"/>
          <p14:tracePt t="25005" x="3765550" y="2749550"/>
          <p14:tracePt t="25022" x="3813175" y="2762250"/>
          <p14:tracePt t="25039" x="3883025" y="2762250"/>
          <p14:tracePt t="25055" x="3943350" y="2762250"/>
          <p14:tracePt t="25072" x="4114800" y="2762250"/>
          <p14:tracePt t="25088" x="4241800" y="2762250"/>
          <p14:tracePt t="25105" x="4368800" y="2762250"/>
          <p14:tracePt t="25122" x="4438650" y="2762250"/>
          <p14:tracePt t="25138" x="4518025" y="2768600"/>
          <p14:tracePt t="25156" x="4549775" y="2781300"/>
          <p14:tracePt t="25173" x="4610100" y="2781300"/>
          <p14:tracePt t="25189" x="4670425" y="2787650"/>
          <p14:tracePt t="25205" x="4733925" y="2794000"/>
          <p14:tracePt t="25222" x="4829175" y="2809875"/>
          <p14:tracePt t="25238" x="4867275" y="2809875"/>
          <p14:tracePt t="25255" x="4889500" y="2809875"/>
          <p14:tracePt t="25271" x="4899025" y="2809875"/>
          <p14:tracePt t="25289" x="4908550" y="2809875"/>
          <p14:tracePt t="25395" x="4905375" y="2809875"/>
          <p14:tracePt t="25402" x="4902200" y="2809875"/>
          <p14:tracePt t="25409" x="4895850" y="2809875"/>
          <p14:tracePt t="25422" x="4870450" y="2809875"/>
          <p14:tracePt t="25438" x="4845050" y="2800350"/>
          <p14:tracePt t="25455" x="4816475" y="2787650"/>
          <p14:tracePt t="25472" x="4781550" y="2765425"/>
          <p14:tracePt t="25488" x="4749800" y="2752725"/>
          <p14:tracePt t="25504" x="4711700" y="2740025"/>
          <p14:tracePt t="25522" x="4600575" y="2701925"/>
          <p14:tracePt t="25538" x="4498975" y="2667000"/>
          <p14:tracePt t="25555" x="4391025" y="2641600"/>
          <p14:tracePt t="25572" x="4267200" y="2613025"/>
          <p14:tracePt t="25589" x="4222750" y="2606675"/>
          <p14:tracePt t="25606" x="4200525" y="2606675"/>
          <p14:tracePt t="25622" x="4175125" y="2606675"/>
          <p14:tracePt t="25638" x="4152900" y="2606675"/>
          <p14:tracePt t="25655" x="4130675" y="2606675"/>
          <p14:tracePt t="25671" x="4092575" y="2606675"/>
          <p14:tracePt t="25688" x="4060825" y="2606675"/>
          <p14:tracePt t="25705" x="4044950" y="2606675"/>
          <p14:tracePt t="25722" x="4032250" y="2606675"/>
          <p14:tracePt t="25738" x="4022725" y="2606675"/>
          <p14:tracePt t="25755" x="4013200" y="2606675"/>
          <p14:tracePt t="25772" x="4006850" y="2606675"/>
          <p14:tracePt t="25788" x="3997325" y="2606675"/>
          <p14:tracePt t="25822" x="3990975" y="2606675"/>
          <p14:tracePt t="25894" x="3987800" y="2613025"/>
          <p14:tracePt t="25900" x="3981450" y="2613025"/>
          <p14:tracePt t="25915" x="3978275" y="2613025"/>
          <p14:tracePt t="25929" x="3971925" y="2613025"/>
          <p14:tracePt t="25937" x="3971925" y="2616200"/>
          <p14:tracePt t="26009" x="3962400" y="2616200"/>
          <p14:tracePt t="26029" x="3962400" y="2628900"/>
          <p14:tracePt t="26050" x="3962400" y="2632075"/>
          <p14:tracePt t="26064" x="3962400" y="2638425"/>
          <p14:tracePt t="26072" x="3968750" y="2638425"/>
          <p14:tracePt t="26088" x="3978275" y="2647950"/>
          <p14:tracePt t="26105" x="3987800" y="2657475"/>
          <p14:tracePt t="26122" x="4003675" y="2660650"/>
          <p14:tracePt t="26139" x="4019550" y="2660650"/>
          <p14:tracePt t="26155" x="4022725" y="2660650"/>
          <p14:tracePt t="45177" x="4041775" y="2667000"/>
          <p14:tracePt t="45184" x="4060825" y="2673350"/>
          <p14:tracePt t="45191" x="4086225" y="2679700"/>
          <p14:tracePt t="45203" x="4105275" y="2686050"/>
          <p14:tracePt t="45219" x="4187825" y="2714625"/>
          <p14:tracePt t="45236" x="4286250" y="2755900"/>
          <p14:tracePt t="45270" x="4629150" y="2835275"/>
          <p14:tracePt t="45307" x="5083175" y="2936875"/>
          <p14:tracePt t="45320" x="5257800" y="2965450"/>
          <p14:tracePt t="45337" x="5432425" y="2981325"/>
          <p14:tracePt t="45353" x="5591175" y="2981325"/>
          <p14:tracePt t="45370" x="5810250" y="2981325"/>
          <p14:tracePt t="45387" x="5934075" y="2981325"/>
          <p14:tracePt t="45403" x="6029325" y="2981325"/>
          <p14:tracePt t="45420" x="6140450" y="2997200"/>
          <p14:tracePt t="45437" x="6200775" y="3006725"/>
          <p14:tracePt t="45453" x="6245225" y="3019425"/>
          <p14:tracePt t="45470" x="6280150" y="3022600"/>
          <p14:tracePt t="45486" x="6308725" y="3022600"/>
          <p14:tracePt t="45502" x="6318250" y="3022600"/>
          <p14:tracePt t="45519" x="6334125" y="3035300"/>
          <p14:tracePt t="45536" x="6353175" y="3035300"/>
          <p14:tracePt t="45553" x="6362700" y="3044825"/>
          <p14:tracePt t="45570" x="6378575" y="3060700"/>
          <p14:tracePt t="45586" x="6394450" y="3070225"/>
          <p14:tracePt t="45602" x="6403975" y="3079750"/>
          <p14:tracePt t="45619" x="6419850" y="3092450"/>
          <p14:tracePt t="45636" x="6429375" y="3108325"/>
          <p14:tracePt t="45653" x="6432550" y="3114675"/>
          <p14:tracePt t="45669" x="6445250" y="3121025"/>
          <p14:tracePt t="45687" x="6445250" y="3124200"/>
          <p14:tracePt t="45720" x="6435725" y="3130550"/>
          <p14:tracePt t="45736" x="6423025" y="3130550"/>
          <p14:tracePt t="45752" x="6375400" y="3130550"/>
          <p14:tracePt t="45769" x="6146800" y="3130550"/>
          <p14:tracePt t="45786" x="5905500" y="3124200"/>
          <p14:tracePt t="45804" x="5537200" y="3124200"/>
          <p14:tracePt t="45820" x="5267325" y="3124200"/>
          <p14:tracePt t="45837" x="5038725" y="3124200"/>
          <p14:tracePt t="45854" x="4699000" y="3124200"/>
          <p14:tracePt t="45870" x="4495800" y="3124200"/>
          <p14:tracePt t="45886" x="4314825" y="3124200"/>
          <p14:tracePt t="45903" x="4073525" y="3124200"/>
          <p14:tracePt t="45920" x="3959225" y="3124200"/>
          <p14:tracePt t="45936" x="3841750" y="3124200"/>
          <p14:tracePt t="45954" x="3721100" y="3133725"/>
          <p14:tracePt t="45970" x="3660775" y="3133725"/>
          <p14:tracePt t="45987" x="3600450" y="3149600"/>
          <p14:tracePt t="46003" x="3505200" y="3149600"/>
          <p14:tracePt t="46019" x="3467100" y="3149600"/>
          <p14:tracePt t="46036" x="3438525" y="3149600"/>
          <p14:tracePt t="46053" x="3406775" y="3149600"/>
          <p14:tracePt t="46069" x="3381375" y="3149600"/>
          <p14:tracePt t="46086" x="3362325" y="3149600"/>
          <p14:tracePt t="46103" x="3327400" y="3149600"/>
          <p14:tracePt t="46119" x="3305175" y="3149600"/>
          <p14:tracePt t="46136" x="3276600" y="3149600"/>
          <p14:tracePt t="46153" x="3244850" y="3149600"/>
          <p14:tracePt t="46169" x="3222625" y="3149600"/>
          <p14:tracePt t="46186" x="3206750" y="3149600"/>
          <p14:tracePt t="46203" x="3187700" y="3149600"/>
          <p14:tracePt t="46220" x="3171825" y="3149600"/>
          <p14:tracePt t="46236" x="3155950" y="3149600"/>
          <p14:tracePt t="46253" x="3130550" y="3149600"/>
          <p14:tracePt t="46270" x="3108325" y="3149600"/>
          <p14:tracePt t="46286" x="3092450" y="3149600"/>
          <p14:tracePt t="46288" x="3089275" y="3149600"/>
          <p14:tracePt t="46302" x="3067050" y="3149600"/>
          <p14:tracePt t="46319" x="3051175" y="3149600"/>
          <p14:tracePt t="46336" x="3028950" y="3149600"/>
          <p14:tracePt t="46353" x="2997200" y="3149600"/>
          <p14:tracePt t="46369" x="2981325" y="3149600"/>
          <p14:tracePt t="46386" x="2952750" y="3149600"/>
          <p14:tracePt t="46403" x="2924175" y="3149600"/>
          <p14:tracePt t="46419" x="2895600" y="3149600"/>
          <p14:tracePt t="46436" x="2882900" y="3149600"/>
          <p14:tracePt t="46453" x="2867025" y="3149600"/>
          <p14:tracePt t="46470" x="2851150" y="3149600"/>
          <p14:tracePt t="46487" x="2841625" y="3149600"/>
          <p14:tracePt t="46503" x="2828925" y="3149600"/>
          <p14:tracePt t="46520" x="2816225" y="3149600"/>
          <p14:tracePt t="46536" x="2806700" y="3149600"/>
          <p14:tracePt t="46553" x="2787650" y="3149600"/>
          <p14:tracePt t="46569" x="2778125" y="3149600"/>
          <p14:tracePt t="46968" x="2790825" y="3155950"/>
          <p14:tracePt t="46974" x="2816225" y="3155950"/>
          <p14:tracePt t="46986" x="2860675" y="3155950"/>
          <p14:tracePt t="47002" x="3022600" y="3155950"/>
          <p14:tracePt t="47019" x="3130550" y="3171825"/>
          <p14:tracePt t="47036" x="3225800" y="3187700"/>
          <p14:tracePt t="47069" x="3460750" y="3203575"/>
          <p14:tracePt t="47103" x="3851275" y="3213100"/>
          <p14:tracePt t="47119" x="4048125" y="3241675"/>
          <p14:tracePt t="47136" x="4241800" y="3248025"/>
          <p14:tracePt t="47153" x="4438650" y="3257550"/>
          <p14:tracePt t="47169" x="4521200" y="3254375"/>
          <p14:tracePt t="47187" x="4645025" y="3222625"/>
          <p14:tracePt t="47203" x="4756150" y="3190875"/>
          <p14:tracePt t="47219" x="4886325" y="3152775"/>
          <p14:tracePt t="47236" x="5108575" y="3117850"/>
          <p14:tracePt t="47252" x="5257800" y="3111500"/>
          <p14:tracePt t="47269" x="5349875" y="3111500"/>
          <p14:tracePt t="47287" x="5448300" y="3111500"/>
          <p14:tracePt t="47302" x="5508625" y="3111500"/>
          <p14:tracePt t="47319" x="5559425" y="3111500"/>
          <p14:tracePt t="47336" x="5629275" y="3105150"/>
          <p14:tracePt t="47353" x="5689600" y="3105150"/>
          <p14:tracePt t="47369" x="5781675" y="3105150"/>
          <p14:tracePt t="47387" x="5930900" y="3105150"/>
          <p14:tracePt t="47403" x="6013450" y="3105150"/>
          <p14:tracePt t="47419" x="6073775" y="3105150"/>
          <p14:tracePt t="47437" x="6137275" y="3105150"/>
          <p14:tracePt t="47452" x="6181725" y="3105150"/>
          <p14:tracePt t="47469" x="6226175" y="3108325"/>
          <p14:tracePt t="47486" x="6273800" y="3124200"/>
          <p14:tracePt t="47503" x="6318250" y="3136900"/>
          <p14:tracePt t="47519" x="6365875" y="3159125"/>
          <p14:tracePt t="47536" x="6442075" y="3194050"/>
          <p14:tracePt t="47553" x="6486525" y="3213100"/>
          <p14:tracePt t="47569" x="6524625" y="3225800"/>
          <p14:tracePt t="47587" x="6581775" y="3238500"/>
          <p14:tracePt t="47603" x="6626225" y="3244850"/>
          <p14:tracePt t="47619" x="6661150" y="3251200"/>
          <p14:tracePt t="47636" x="6727825" y="3276600"/>
          <p14:tracePt t="47652" x="6772275" y="3282950"/>
          <p14:tracePt t="47669" x="6816725" y="3289300"/>
          <p14:tracePt t="47687" x="6848475" y="3289300"/>
          <p14:tracePt t="47702" x="6870700" y="3289300"/>
          <p14:tracePt t="47720" x="6880225" y="3289300"/>
          <p14:tracePt t="47736" x="6896100" y="3289300"/>
          <p14:tracePt t="47752" x="6905625" y="3289300"/>
          <p14:tracePt t="47769" x="6915150" y="3289300"/>
          <p14:tracePt t="47960" x="6886575" y="3289300"/>
          <p14:tracePt t="47966" x="6861175" y="3289300"/>
          <p14:tracePt t="47973" x="6826250" y="3289300"/>
          <p14:tracePt t="47986" x="6765925" y="3289300"/>
          <p14:tracePt t="48003" x="6696075" y="3289300"/>
          <p14:tracePt t="48019" x="6645275" y="3289300"/>
          <p14:tracePt t="48036" x="6550025" y="3289300"/>
          <p14:tracePt t="48052" x="6505575" y="3289300"/>
          <p14:tracePt t="48069" x="6461125" y="3289300"/>
          <p14:tracePt t="48086" x="6400800" y="3289300"/>
          <p14:tracePt t="48103" x="6356350" y="3289300"/>
          <p14:tracePt t="48120" x="6318250" y="3289300"/>
          <p14:tracePt t="48136" x="6242050" y="3289300"/>
          <p14:tracePt t="48153" x="6191250" y="3289300"/>
          <p14:tracePt t="48169" x="6099175" y="3289300"/>
          <p14:tracePt t="48186" x="5981700" y="3282950"/>
          <p14:tracePt t="48202" x="5895975" y="3276600"/>
          <p14:tracePt t="48219" x="5772150" y="3276600"/>
          <p14:tracePt t="48236" x="5597525" y="3267075"/>
          <p14:tracePt t="48253" x="5445125" y="3248025"/>
          <p14:tracePt t="48270" x="5264150" y="3238500"/>
          <p14:tracePt t="48286" x="4991100" y="3238500"/>
          <p14:tracePt t="48303" x="4806950" y="3238500"/>
          <p14:tracePt t="48320" x="4645025" y="3244850"/>
          <p14:tracePt t="48336" x="4337050" y="3282950"/>
          <p14:tracePt t="48353" x="4143375" y="3292475"/>
          <p14:tracePt t="48371" x="3867150" y="3311525"/>
          <p14:tracePt t="48386" x="3717925" y="3321050"/>
          <p14:tracePt t="48403" x="3556000" y="3330575"/>
          <p14:tracePt t="48419" x="3394075" y="3355975"/>
          <p14:tracePt t="48436" x="3184525" y="3381375"/>
          <p14:tracePt t="48453" x="3032125" y="3409950"/>
          <p14:tracePt t="48469" x="2889250" y="3454400"/>
          <p14:tracePt t="48486" x="2749550" y="3502025"/>
          <p14:tracePt t="48503" x="2673350" y="3533775"/>
          <p14:tracePt t="48520" x="2590800" y="3552825"/>
          <p14:tracePt t="48536" x="2552700" y="3559175"/>
          <p14:tracePt t="48552" x="2517775" y="3559175"/>
          <p14:tracePt t="48863" x="2463800" y="3556000"/>
          <p14:tracePt t="48870" x="2381250" y="3546475"/>
          <p14:tracePt t="48886" x="2219325" y="3527425"/>
          <p14:tracePt t="48903" x="2079625" y="3502025"/>
          <p14:tracePt t="48921" x="1898650" y="3457575"/>
          <p14:tracePt t="48936" x="1793875" y="3441700"/>
          <p14:tracePt t="48953" x="1708150" y="3425825"/>
          <p14:tracePt t="48969" x="1622425" y="3425825"/>
          <p14:tracePt t="48985" x="1568450" y="3425825"/>
          <p14:tracePt t="49002" x="1524000" y="3425825"/>
          <p14:tracePt t="49020" x="1492250" y="3425825"/>
          <p14:tracePt t="49036" x="1466850" y="3425825"/>
          <p14:tracePt t="49053" x="1457325" y="3425825"/>
          <p14:tracePt t="49070" x="1444625" y="3425825"/>
          <p14:tracePt t="49086" x="1428750" y="3425825"/>
          <p14:tracePt t="49103" x="1419225" y="3425825"/>
          <p14:tracePt t="49119" x="1403350" y="3425825"/>
          <p14:tracePt t="49135" x="1393825" y="3425825"/>
          <p14:tracePt t="49350" x="1397000" y="3425825"/>
          <p14:tracePt t="49356" x="1400175" y="3425825"/>
          <p14:tracePt t="49370" x="1409700" y="3425825"/>
          <p14:tracePt t="49386" x="1425575" y="3425825"/>
          <p14:tracePt t="49402" x="1435100" y="3425825"/>
          <p14:tracePt t="49419" x="1466850" y="3425825"/>
          <p14:tracePt t="49435" x="1504950" y="3425825"/>
          <p14:tracePt t="49452" x="1527175" y="3425825"/>
          <p14:tracePt t="49469" x="1562100" y="3425825"/>
          <p14:tracePt t="49486" x="1571625" y="3425825"/>
          <p14:tracePt t="49503" x="1581150" y="3425825"/>
          <p14:tracePt t="49519" x="1600200" y="3425825"/>
          <p14:tracePt t="49536" x="1616075" y="3422650"/>
          <p14:tracePt t="49552" x="1638300" y="3422650"/>
          <p14:tracePt t="49569" x="1692275" y="3422650"/>
          <p14:tracePt t="49585" x="1730375" y="3422650"/>
          <p14:tracePt t="49602" x="1746250" y="3422650"/>
          <p14:tracePt t="49619" x="1765300" y="3422650"/>
          <p14:tracePt t="49635" x="1774825" y="3422650"/>
          <p14:tracePt t="49652" x="1781175" y="3422650"/>
          <p14:tracePt t="49669" x="1793875" y="3422650"/>
          <p14:tracePt t="49685" x="1803400" y="3422650"/>
          <p14:tracePt t="49703" x="1819275" y="3422650"/>
          <p14:tracePt t="49719" x="1825625" y="3422650"/>
          <p14:tracePt t="52088" x="1831975" y="3454400"/>
          <p14:tracePt t="52095" x="1838325" y="3514725"/>
          <p14:tracePt t="52102" x="1847850" y="3549650"/>
          <p14:tracePt t="52120" x="1854200" y="3657600"/>
          <p14:tracePt t="52136" x="1854200" y="3752850"/>
          <p14:tracePt t="52152" x="1860550" y="3803650"/>
          <p14:tracePt t="52186" x="1879600" y="3921125"/>
          <p14:tracePt t="52219" x="1898650" y="3987800"/>
          <p14:tracePt t="52235" x="1898650" y="4022725"/>
          <p14:tracePt t="52252" x="1898650" y="4051300"/>
          <p14:tracePt t="52270" x="1898650" y="4060825"/>
          <p14:tracePt t="52286" x="1905000" y="4079875"/>
          <p14:tracePt t="52303" x="1905000" y="4102100"/>
          <p14:tracePt t="52319" x="1917700" y="4124325"/>
          <p14:tracePt t="52335" x="1920875" y="4152900"/>
          <p14:tracePt t="52352" x="1920875" y="4168775"/>
          <p14:tracePt t="52369" x="1920875" y="4181475"/>
          <p14:tracePt t="52385" x="1920875" y="4210050"/>
          <p14:tracePt t="52402" x="1920875" y="4232275"/>
          <p14:tracePt t="52419" x="1920875" y="4260850"/>
          <p14:tracePt t="52436" x="1920875" y="4292600"/>
          <p14:tracePt t="52453" x="1917700" y="4324350"/>
          <p14:tracePt t="52469" x="1908175" y="4346575"/>
          <p14:tracePt t="52485" x="1882775" y="4397375"/>
          <p14:tracePt t="52899" x="1898650" y="4387850"/>
          <p14:tracePt t="52906" x="1924050" y="4375150"/>
          <p14:tracePt t="52920" x="2000250" y="4359275"/>
          <p14:tracePt t="52952" x="2247900" y="4314825"/>
          <p14:tracePt t="52989" x="2647950" y="4308475"/>
          <p14:tracePt t="53002" x="2765425" y="4308475"/>
          <p14:tracePt t="53019" x="2924175" y="4308475"/>
          <p14:tracePt t="53035" x="3019425" y="4298950"/>
          <p14:tracePt t="53052" x="3124200" y="4289425"/>
          <p14:tracePt t="53069" x="3298825" y="4283075"/>
          <p14:tracePt t="53085" x="3403600" y="4283075"/>
          <p14:tracePt t="53102" x="3495675" y="4283075"/>
          <p14:tracePt t="53119" x="3613150" y="4283075"/>
          <p14:tracePt t="53136" x="3673475" y="4283075"/>
          <p14:tracePt t="53152" x="3711575" y="4283075"/>
          <p14:tracePt t="53169" x="3771900" y="4283075"/>
          <p14:tracePt t="53186" x="3816350" y="4283075"/>
          <p14:tracePt t="53202" x="3867150" y="4283075"/>
          <p14:tracePt t="53219" x="3965575" y="4286250"/>
          <p14:tracePt t="53236" x="4025900" y="4292600"/>
          <p14:tracePt t="53252" x="4086225" y="4292600"/>
          <p14:tracePt t="53269" x="4156075" y="4298950"/>
          <p14:tracePt t="53285" x="4184650" y="4298950"/>
          <p14:tracePt t="53302" x="4229100" y="4295775"/>
          <p14:tracePt t="53319" x="4286250" y="4276725"/>
          <p14:tracePt t="53335" x="4330700" y="4264025"/>
          <p14:tracePt t="53352" x="4394200" y="4251325"/>
          <p14:tracePt t="53369" x="4464050" y="4251325"/>
          <p14:tracePt t="53386" x="4502150" y="4251325"/>
          <p14:tracePt t="53402" x="4546600" y="4251325"/>
          <p14:tracePt t="53420" x="4606925" y="4251325"/>
          <p14:tracePt t="53435" x="4657725" y="4251325"/>
          <p14:tracePt t="53452" x="4695825" y="4251325"/>
          <p14:tracePt t="53454" x="4721225" y="4251325"/>
          <p14:tracePt t="53469" x="4759325" y="4251325"/>
          <p14:tracePt t="53485" x="4800600" y="4251325"/>
          <p14:tracePt t="53503" x="4838700" y="4251325"/>
          <p14:tracePt t="53519" x="4864100" y="4251325"/>
          <p14:tracePt t="53536" x="4873625" y="4251325"/>
          <p14:tracePt t="53552" x="4889500" y="4251325"/>
          <p14:tracePt t="53569" x="4905375" y="4264025"/>
          <p14:tracePt t="53585" x="4921250" y="4273550"/>
          <p14:tracePt t="53602" x="4937125" y="4279900"/>
          <p14:tracePt t="53619" x="4949825" y="4279900"/>
          <p14:tracePt t="53635" x="4962525" y="4279900"/>
          <p14:tracePt t="53749" x="4959350" y="4279900"/>
          <p14:tracePt t="53756" x="4953000" y="4279900"/>
          <p14:tracePt t="53770" x="4949825" y="4279900"/>
          <p14:tracePt t="53892" x="4933950" y="4276725"/>
          <p14:tracePt t="53899" x="4914900" y="4270375"/>
          <p14:tracePt t="53906" x="4902200" y="4270375"/>
          <p14:tracePt t="53920" x="4867275" y="4264025"/>
          <p14:tracePt t="53936" x="4829175" y="4251325"/>
          <p14:tracePt t="53952" x="4797425" y="4238625"/>
          <p14:tracePt t="53969" x="4733925" y="4213225"/>
          <p14:tracePt t="53985" x="4689475" y="4206875"/>
          <p14:tracePt t="54006" x="4616450" y="4194175"/>
          <p14:tracePt t="54018" x="4556125" y="4194175"/>
          <p14:tracePt t="54035" x="4486275" y="4194175"/>
          <p14:tracePt t="54052" x="4432300" y="4194175"/>
          <p14:tracePt t="54069" x="4384675" y="4194175"/>
          <p14:tracePt t="54086" x="4356100" y="4197350"/>
          <p14:tracePt t="54102" x="4340225" y="4203700"/>
          <p14:tracePt t="54119" x="4318000" y="4206875"/>
          <p14:tracePt t="54135" x="4308475" y="4213225"/>
          <p14:tracePt t="54152" x="4298950" y="4213225"/>
          <p14:tracePt t="54169" x="4283075" y="4222750"/>
          <p14:tracePt t="54185" x="4270375" y="4229100"/>
          <p14:tracePt t="54202" x="4260850" y="4229100"/>
          <p14:tracePt t="54219" x="4244975" y="4229100"/>
          <p14:tracePt t="54236" x="4235450" y="4229100"/>
          <p14:tracePt t="54252" x="4219575" y="4229100"/>
          <p14:tracePt t="54269" x="4210050" y="4229100"/>
          <p14:tracePt t="54311" x="4203700" y="4229100"/>
          <p14:tracePt t="54320" x="4203700" y="4232275"/>
          <p14:tracePt t="54360" x="4200525" y="4232275"/>
          <p14:tracePt t="54367" x="4200525" y="4238625"/>
          <p14:tracePt t="54382" x="4194175" y="4238625"/>
          <p14:tracePt t="54432" x="4191000" y="4238625"/>
          <p14:tracePt t="54953" x="4267200" y="4251325"/>
          <p14:tracePt t="54960" x="4381500" y="4270375"/>
          <p14:tracePt t="54972" x="4483100" y="4279900"/>
          <p14:tracePt t="54990" x="4851400" y="4298950"/>
          <p14:tracePt t="55006" x="5067300" y="4298950"/>
          <p14:tracePt t="55022" x="5248275" y="4298950"/>
          <p14:tracePt t="55035" x="5407025" y="4298950"/>
          <p14:tracePt t="55069" x="5654675" y="4286250"/>
          <p14:tracePt t="55102" x="5911850" y="4270375"/>
          <p14:tracePt t="55118" x="6007100" y="4270375"/>
          <p14:tracePt t="55135" x="6099175" y="4270375"/>
          <p14:tracePt t="55152" x="6226175" y="4270375"/>
          <p14:tracePt t="55168" x="6280150" y="4270375"/>
          <p14:tracePt t="55185" x="6330950" y="4270375"/>
          <p14:tracePt t="55202" x="6388100" y="4270375"/>
          <p14:tracePt t="55218" x="6423025" y="4270375"/>
          <p14:tracePt t="55235" x="6473825" y="4270375"/>
          <p14:tracePt t="55251" x="6569075" y="4270375"/>
          <p14:tracePt t="55268" x="6632575" y="4270375"/>
          <p14:tracePt t="55285" x="6699250" y="4270375"/>
          <p14:tracePt t="55302" x="6816725" y="4270375"/>
          <p14:tracePt t="55318" x="6899275" y="4270375"/>
          <p14:tracePt t="55336" x="6978650" y="4270375"/>
          <p14:tracePt t="55352" x="7083425" y="4270375"/>
          <p14:tracePt t="55368" x="7156450" y="4270375"/>
          <p14:tracePt t="55385" x="7235825" y="4270375"/>
          <p14:tracePt t="55402" x="7321550" y="4270375"/>
          <p14:tracePt t="55418" x="7381875" y="4270375"/>
          <p14:tracePt t="55436" x="7432675" y="4270375"/>
          <p14:tracePt t="55452" x="7502525" y="4273550"/>
          <p14:tracePt t="55469" x="7540625" y="4273550"/>
          <p14:tracePt t="55485" x="7585075" y="4279900"/>
          <p14:tracePt t="55501" x="7639050" y="4279900"/>
          <p14:tracePt t="55518" x="7670800" y="4286250"/>
          <p14:tracePt t="55536" x="7708900" y="4292600"/>
          <p14:tracePt t="55553" x="7747000" y="4298950"/>
          <p14:tracePt t="55569" x="7772400" y="4311650"/>
          <p14:tracePt t="55587" x="7804150" y="4314825"/>
          <p14:tracePt t="55602" x="7816850" y="4314825"/>
          <p14:tracePt t="55619" x="7826375" y="4314825"/>
          <p14:tracePt t="55635" x="7835900" y="4314825"/>
          <p14:tracePt t="55651" x="7851775" y="4314825"/>
          <p14:tracePt t="55668" x="7854950" y="4314825"/>
          <p14:tracePt t="55685" x="7854950" y="4321175"/>
          <p14:tracePt t="55702" x="7861300" y="4321175"/>
          <p14:tracePt t="55723" x="7861300" y="4324350"/>
          <p14:tracePt t="55794" x="7861300" y="4330700"/>
          <p14:tracePt t="55823" x="7861300" y="4333875"/>
          <p14:tracePt t="55888" x="7858125" y="4333875"/>
          <p14:tracePt t="55895" x="7854950" y="4333875"/>
          <p14:tracePt t="55902" x="7842250" y="4333875"/>
          <p14:tracePt t="55919" x="7820025" y="4333875"/>
          <p14:tracePt t="55936" x="7743825" y="4333875"/>
          <p14:tracePt t="55952" x="7673975" y="4333875"/>
          <p14:tracePt t="55968" x="7604125" y="4333875"/>
          <p14:tracePt t="55985" x="7480300" y="4333875"/>
          <p14:tracePt t="56001" x="7353300" y="4330700"/>
          <p14:tracePt t="56019" x="7200900" y="4311650"/>
          <p14:tracePt t="56023" x="7108825" y="4302125"/>
          <p14:tracePt t="56036" x="6889750" y="4273550"/>
          <p14:tracePt t="56056" x="6673850" y="4254500"/>
          <p14:tracePt t="56068" x="6457950" y="4244975"/>
          <p14:tracePt t="56086" x="6105525" y="4235450"/>
          <p14:tracePt t="56101" x="5819775" y="4225925"/>
          <p14:tracePt t="56119" x="5534025" y="4213225"/>
          <p14:tracePt t="56136" x="5105400" y="4213225"/>
          <p14:tracePt t="56152" x="4806950" y="4213225"/>
          <p14:tracePt t="56169" x="4502150" y="4213225"/>
          <p14:tracePt t="56186" x="4130675" y="4229100"/>
          <p14:tracePt t="56202" x="3902075" y="4257675"/>
          <p14:tracePt t="56219" x="3667125" y="4308475"/>
          <p14:tracePt t="56235" x="3365500" y="4365625"/>
          <p14:tracePt t="56252" x="3190875" y="4400550"/>
          <p14:tracePt t="56269" x="3041650" y="4419600"/>
          <p14:tracePt t="56285" x="2879725" y="4419600"/>
          <p14:tracePt t="56302" x="2825750" y="4410075"/>
          <p14:tracePt t="56607" x="2755900" y="4413250"/>
          <p14:tracePt t="56614" x="2673350" y="4422775"/>
          <p14:tracePt t="56622" x="2581275" y="4432300"/>
          <p14:tracePt t="56636" x="2397125" y="4451350"/>
          <p14:tracePt t="56656" x="2155825" y="4479925"/>
          <p14:tracePt t="56668" x="2073275" y="4495800"/>
          <p14:tracePt t="56702" x="1778000" y="4546600"/>
          <p14:tracePt t="56735" x="1552575" y="4619625"/>
          <p14:tracePt t="56752" x="1473200" y="4657725"/>
          <p14:tracePt t="56768" x="1406525" y="4686300"/>
          <p14:tracePt t="56785" x="1320800" y="4737100"/>
          <p14:tracePt t="56802" x="1263650" y="4765675"/>
          <p14:tracePt t="56819" x="1206500" y="4778375"/>
          <p14:tracePt t="56835" x="1143000" y="4803775"/>
          <p14:tracePt t="56852" x="1111250" y="4816475"/>
          <p14:tracePt t="56868" x="1073150" y="4822825"/>
          <p14:tracePt t="56885" x="1035050" y="4822825"/>
          <p14:tracePt t="56901" x="1009650" y="4829175"/>
          <p14:tracePt t="56919" x="987425" y="4835525"/>
          <p14:tracePt t="56935" x="946150" y="4848225"/>
          <p14:tracePt t="56952" x="914400" y="4867275"/>
          <p14:tracePt t="56968" x="892175" y="4876800"/>
          <p14:tracePt t="56985" x="869950" y="4883150"/>
          <p14:tracePt t="57002" x="854075" y="4883150"/>
          <p14:tracePt t="57018" x="844550" y="4883150"/>
          <p14:tracePt t="57035" x="831850" y="4883150"/>
          <p14:tracePt t="57052" x="825500" y="4883150"/>
          <p14:tracePt t="57142" x="828675" y="4883150"/>
          <p14:tracePt t="57149" x="831850" y="4883150"/>
          <p14:tracePt t="57156" x="838200" y="4883150"/>
          <p14:tracePt t="57168" x="841375" y="4883150"/>
          <p14:tracePt t="57185" x="882650" y="4883150"/>
          <p14:tracePt t="57201" x="898525" y="4883150"/>
          <p14:tracePt t="57219" x="930275" y="4883150"/>
          <p14:tracePt t="57236" x="952500" y="4883150"/>
          <p14:tracePt t="57252" x="981075" y="4883150"/>
          <p14:tracePt t="57269" x="1028700" y="4879975"/>
          <p14:tracePt t="57285" x="1073150" y="4879975"/>
          <p14:tracePt t="57302" x="1111250" y="4879975"/>
          <p14:tracePt t="57319" x="1143000" y="4879975"/>
          <p14:tracePt t="57335" x="1171575" y="4879975"/>
          <p14:tracePt t="57352" x="1193800" y="4879975"/>
          <p14:tracePt t="57369" x="1241425" y="4879975"/>
          <p14:tracePt t="57385" x="1270000" y="4879975"/>
          <p14:tracePt t="57402" x="1314450" y="4879975"/>
          <p14:tracePt t="57419" x="1377950" y="4879975"/>
          <p14:tracePt t="57435" x="1422400" y="4879975"/>
          <p14:tracePt t="57452" x="1457325" y="4889500"/>
          <p14:tracePt t="57469" x="1514475" y="4895850"/>
          <p14:tracePt t="57485" x="1558925" y="4908550"/>
          <p14:tracePt t="57502" x="1603375" y="4908550"/>
          <p14:tracePt t="57520" x="1666875" y="4908550"/>
          <p14:tracePt t="57536" x="1708150" y="4908550"/>
          <p14:tracePt t="57552" x="1762125" y="4908550"/>
          <p14:tracePt t="57568" x="1828800" y="4908550"/>
          <p14:tracePt t="57585" x="1882775" y="4908550"/>
          <p14:tracePt t="57601" x="1927225" y="4908550"/>
          <p14:tracePt t="57619" x="1958975" y="4908550"/>
          <p14:tracePt t="57635" x="1987550" y="4908550"/>
          <p14:tracePt t="57652" x="1997075" y="4908550"/>
          <p14:tracePt t="57669" x="2012950" y="4908550"/>
          <p14:tracePt t="57684" x="2028825" y="4908550"/>
          <p14:tracePt t="57701" x="2038350" y="4908550"/>
          <p14:tracePt t="57718" x="2054225" y="4908550"/>
          <p14:tracePt t="57734" x="2057400" y="4908550"/>
          <p14:tracePt t="57770" x="2063750" y="4908550"/>
          <p14:tracePt t="57799" x="2073275" y="4908550"/>
          <p14:tracePt t="58155" x="2108200" y="4914900"/>
          <p14:tracePt t="58162" x="2143125" y="4914900"/>
          <p14:tracePt t="58170" x="2168525" y="4921250"/>
          <p14:tracePt t="58186" x="2228850" y="4921250"/>
          <p14:tracePt t="58219" x="2384425" y="4921250"/>
          <p14:tracePt t="58251" x="2603500" y="4921250"/>
          <p14:tracePt t="58268" x="2759075" y="4937125"/>
          <p14:tracePt t="58284" x="2832100" y="4946650"/>
          <p14:tracePt t="58302" x="2892425" y="4953000"/>
          <p14:tracePt t="58319" x="2933700" y="4959350"/>
          <p14:tracePt t="58335" x="2962275" y="4959350"/>
          <p14:tracePt t="58352" x="2984500" y="4959350"/>
          <p14:tracePt t="58369" x="3038475" y="4959350"/>
          <p14:tracePt t="58385" x="3092450" y="4959350"/>
          <p14:tracePt t="58401" x="3162300" y="4959350"/>
          <p14:tracePt t="58418" x="3260725" y="4965700"/>
          <p14:tracePt t="58435" x="3311525" y="4978400"/>
          <p14:tracePt t="58452" x="3343275" y="4978400"/>
          <p14:tracePt t="58468" x="3375025" y="4978400"/>
          <p14:tracePt t="58485" x="3390900" y="4978400"/>
          <p14:tracePt t="58502" x="3425825" y="4978400"/>
          <p14:tracePt t="58518" x="3514725" y="4978400"/>
          <p14:tracePt t="58535" x="3629025" y="4978400"/>
          <p14:tracePt t="58552" x="3727450" y="4994275"/>
          <p14:tracePt t="58568" x="3813175" y="5010150"/>
          <p14:tracePt t="58585" x="3873500" y="5010150"/>
          <p14:tracePt t="58603" x="3952875" y="5010150"/>
          <p14:tracePt t="58618" x="4013200" y="5010150"/>
          <p14:tracePt t="58634" x="4073525" y="5016500"/>
          <p14:tracePt t="58651" x="4156075" y="5022850"/>
          <p14:tracePt t="58668" x="4346575" y="5057775"/>
          <p14:tracePt t="58685" x="4473575" y="5073650"/>
          <p14:tracePt t="58701" x="4591050" y="5083175"/>
          <p14:tracePt t="58718" x="4797425" y="5083175"/>
          <p14:tracePt t="58735" x="4914900" y="5076825"/>
          <p14:tracePt t="58752" x="5048250" y="5045075"/>
          <p14:tracePt t="58768" x="5127625" y="5013325"/>
          <p14:tracePt t="58785" x="5203825" y="4984750"/>
          <p14:tracePt t="58801" x="5260975" y="4956175"/>
          <p14:tracePt t="58818" x="5334000" y="4927600"/>
          <p14:tracePt t="58835" x="5372100" y="4914900"/>
          <p14:tracePt t="58853" x="5435600" y="4895850"/>
          <p14:tracePt t="58869" x="5473700" y="4883150"/>
          <p14:tracePt t="58885" x="5495925" y="4870450"/>
          <p14:tracePt t="58903" x="5559425" y="4845050"/>
          <p14:tracePt t="58919" x="5607050" y="4832350"/>
          <p14:tracePt t="58935" x="5651500" y="4826000"/>
          <p14:tracePt t="58952" x="5715000" y="4813300"/>
          <p14:tracePt t="58969" x="5749925" y="4813300"/>
          <p14:tracePt t="58985" x="5788025" y="4813300"/>
          <p14:tracePt t="59002" x="5842000" y="4813300"/>
          <p14:tracePt t="59018" x="5880100" y="4813300"/>
          <p14:tracePt t="59035" x="5908675" y="4813300"/>
          <p14:tracePt t="59052" x="5962650" y="4813300"/>
          <p14:tracePt t="59068" x="6000750" y="4813300"/>
          <p14:tracePt t="59085" x="6042025" y="4813300"/>
          <p14:tracePt t="59102" x="6127750" y="4813300"/>
          <p14:tracePt t="59118" x="6191250" y="4819650"/>
          <p14:tracePt t="59135" x="6251575" y="4826000"/>
          <p14:tracePt t="59152" x="6311900" y="4826000"/>
          <p14:tracePt t="59168" x="6350000" y="4826000"/>
          <p14:tracePt t="59185" x="6372225" y="4826000"/>
          <p14:tracePt t="59202" x="6410325" y="4826000"/>
          <p14:tracePt t="59218" x="6423025" y="4826000"/>
          <p14:tracePt t="59235" x="6435725" y="4826000"/>
          <p14:tracePt t="59252" x="6457950" y="4826000"/>
          <p14:tracePt t="59268" x="6467475" y="4826000"/>
          <p14:tracePt t="59285" x="6477000" y="4835525"/>
          <p14:tracePt t="59301" x="6489700" y="4838700"/>
          <p14:tracePt t="59318" x="6505575" y="4838700"/>
          <p14:tracePt t="59335" x="6515100" y="4838700"/>
          <p14:tracePt t="59351" x="6521450" y="4838700"/>
          <p14:tracePt t="59368" x="6524625" y="4838700"/>
          <p14:tracePt t="59787" x="6597650" y="4848225"/>
          <p14:tracePt t="59794" x="6699250" y="4857750"/>
          <p14:tracePt t="59802" x="6800850" y="4864100"/>
          <p14:tracePt t="59835" x="7172325" y="4911725"/>
          <p14:tracePt t="59869" x="7508875" y="4956175"/>
          <p14:tracePt t="59885" x="7594600" y="4962525"/>
          <p14:tracePt t="59901" x="7759700" y="4987925"/>
          <p14:tracePt t="59918" x="7845425" y="5013325"/>
          <p14:tracePt t="59935" x="7908925" y="5026025"/>
          <p14:tracePt t="59951" x="7972425" y="5038725"/>
          <p14:tracePt t="59968" x="7988300" y="5038725"/>
          <p14:tracePt t="59986" x="8004175" y="5038725"/>
          <p14:tracePt t="60002" x="8010525" y="5038725"/>
          <p14:tracePt t="60058" x="8007350" y="5038725"/>
          <p14:tracePt t="60065" x="8001000" y="5038725"/>
          <p14:tracePt t="60072" x="7997825" y="5038725"/>
          <p14:tracePt t="60085" x="7988300" y="5038725"/>
          <p14:tracePt t="60102" x="7886700" y="5029200"/>
          <p14:tracePt t="60119" x="7813675" y="5013325"/>
          <p14:tracePt t="60136" x="7705725" y="5013325"/>
          <p14:tracePt t="60151" x="7620000" y="4997450"/>
          <p14:tracePt t="60168" x="7524750" y="4981575"/>
          <p14:tracePt t="60185" x="7350125" y="4965700"/>
          <p14:tracePt t="60201" x="7197725" y="4946650"/>
          <p14:tracePt t="60218" x="7058025" y="4930775"/>
          <p14:tracePt t="60236" x="6911975" y="4895850"/>
          <p14:tracePt t="60252" x="6807200" y="4879975"/>
          <p14:tracePt t="60269" x="6708775" y="4864100"/>
          <p14:tracePt t="60285" x="6588125" y="4851400"/>
          <p14:tracePt t="60302" x="6505575" y="4841875"/>
          <p14:tracePt t="60318" x="6429375" y="4829175"/>
          <p14:tracePt t="60334" x="6346825" y="4819650"/>
          <p14:tracePt t="60351" x="6257925" y="4813300"/>
          <p14:tracePt t="60369" x="6200775" y="4813300"/>
          <p14:tracePt t="60386" x="6115050" y="4813300"/>
          <p14:tracePt t="60402" x="6022975" y="4813300"/>
          <p14:tracePt t="60419" x="5972175" y="4813300"/>
          <p14:tracePt t="60436" x="5886450" y="4813300"/>
          <p14:tracePt t="60452" x="5842000" y="4813300"/>
          <p14:tracePt t="60468" x="5800725" y="4813300"/>
          <p14:tracePt t="60485" x="5730875" y="4813300"/>
          <p14:tracePt t="60501" x="5676900" y="4813300"/>
          <p14:tracePt t="60518" x="5613400" y="4822825"/>
          <p14:tracePt t="60535" x="5524500" y="4838700"/>
          <p14:tracePt t="60551" x="5464175" y="4845050"/>
          <p14:tracePt t="60569" x="5394325" y="4851400"/>
          <p14:tracePt t="60585" x="5264150" y="4860925"/>
          <p14:tracePt t="60602" x="5181600" y="4867275"/>
          <p14:tracePt t="60618" x="5073650" y="4876800"/>
          <p14:tracePt t="60635" x="4899025" y="4902200"/>
          <p14:tracePt t="60651" x="4756150" y="4937125"/>
          <p14:tracePt t="60668" x="4622800" y="4972050"/>
          <p14:tracePt t="60684" x="4441825" y="5041900"/>
          <p14:tracePt t="61000" x="4337050" y="5026025"/>
          <p14:tracePt t="61008" x="4222750" y="5006975"/>
          <p14:tracePt t="61018" x="4076700" y="4984750"/>
          <p14:tracePt t="61034" x="3692525" y="4946650"/>
          <p14:tracePt t="61051" x="3352800" y="4924425"/>
          <p14:tracePt t="61068" x="2965450" y="4899025"/>
          <p14:tracePt t="61085" x="2482850" y="4876800"/>
          <p14:tracePt t="61103" x="2228850" y="4876800"/>
          <p14:tracePt t="61121" x="1860550" y="4867275"/>
          <p14:tracePt t="61135" x="1676400" y="4873625"/>
          <p14:tracePt t="61151" x="1501775" y="4889500"/>
          <p14:tracePt t="61172" x="1301750" y="4924425"/>
          <p14:tracePt t="61184" x="1181100" y="4968875"/>
          <p14:tracePt t="61201" x="1092200" y="5000625"/>
          <p14:tracePt t="61218" x="1006475" y="5026025"/>
          <p14:tracePt t="61235" x="904875" y="5054600"/>
          <p14:tracePt t="61251" x="841375" y="5067300"/>
          <p14:tracePt t="61269" x="774700" y="5089525"/>
          <p14:tracePt t="61285" x="695325" y="5102225"/>
          <p14:tracePt t="61301" x="650875" y="5108575"/>
          <p14:tracePt t="61318" x="628650" y="5108575"/>
          <p14:tracePt t="61334" x="590550" y="5108575"/>
          <p14:tracePt t="61351" x="581025" y="5108575"/>
          <p14:tracePt t="61369" x="558800" y="5114925"/>
          <p14:tracePt t="61385" x="542925" y="5124450"/>
          <p14:tracePt t="61401" x="527050" y="5143500"/>
          <p14:tracePt t="61419" x="504825" y="5146675"/>
          <p14:tracePt t="61435" x="495300" y="5153025"/>
          <p14:tracePt t="61451" x="485775" y="5156200"/>
          <p14:tracePt t="61469" x="473075" y="5165725"/>
          <p14:tracePt t="61484" x="457200" y="5172075"/>
          <p14:tracePt t="61501" x="450850" y="5172075"/>
          <p14:tracePt t="61519" x="441325" y="5181600"/>
          <p14:tracePt t="61535" x="438150" y="5191125"/>
          <p14:tracePt t="61552" x="431800" y="5197475"/>
          <p14:tracePt t="61568" x="431800" y="5203825"/>
          <p14:tracePt t="61584" x="428625" y="5203825"/>
          <p14:tracePt t="61601" x="428625" y="5207000"/>
          <p14:tracePt t="61670" x="422275" y="5207000"/>
          <p14:tracePt t="62234" x="488950" y="5222875"/>
          <p14:tracePt t="62241" x="584200" y="5238750"/>
          <p14:tracePt t="62251" x="676275" y="5257800"/>
          <p14:tracePt t="62268" x="955675" y="5314950"/>
          <p14:tracePt t="62301" x="1292225" y="5368925"/>
          <p14:tracePt t="62334" x="1628775" y="5394325"/>
          <p14:tracePt t="62352" x="1743075" y="5394325"/>
          <p14:tracePt t="62369" x="1905000" y="5394325"/>
          <p14:tracePt t="62385" x="1997075" y="5394325"/>
          <p14:tracePt t="62401" x="2079625" y="5394325"/>
          <p14:tracePt t="62417" x="2197100" y="5394325"/>
          <p14:tracePt t="62434" x="2289175" y="5394325"/>
          <p14:tracePt t="62451" x="2339975" y="5394325"/>
          <p14:tracePt t="62467" x="2447925" y="5391150"/>
          <p14:tracePt t="62484" x="2508250" y="5391150"/>
          <p14:tracePt t="62501" x="2568575" y="5391150"/>
          <p14:tracePt t="62518" x="2663825" y="5391150"/>
          <p14:tracePt t="62535" x="2724150" y="5384800"/>
          <p14:tracePt t="62551" x="2797175" y="5378450"/>
          <p14:tracePt t="62568" x="2895600" y="5356225"/>
          <p14:tracePt t="62584" x="2959100" y="5356225"/>
          <p14:tracePt t="62601" x="3025775" y="5356225"/>
          <p14:tracePt t="62618" x="3121025" y="5349875"/>
          <p14:tracePt t="62634" x="3184525" y="5343525"/>
          <p14:tracePt t="62651" x="3219450" y="5337175"/>
          <p14:tracePt t="62668" x="3282950" y="5337175"/>
          <p14:tracePt t="62684" x="3321050" y="5330825"/>
          <p14:tracePt t="62701" x="3355975" y="5330825"/>
          <p14:tracePt t="62718" x="3419475" y="5330825"/>
          <p14:tracePt t="62734" x="3470275" y="5330825"/>
          <p14:tracePt t="62751" x="3508375" y="5330825"/>
          <p14:tracePt t="62768" x="3571875" y="5340350"/>
          <p14:tracePt t="62785" x="3600450" y="5340350"/>
          <p14:tracePt t="62801" x="3629025" y="5340350"/>
          <p14:tracePt t="62818" x="3657600" y="5340350"/>
          <p14:tracePt t="62834" x="3676650" y="5340350"/>
          <p14:tracePt t="62851" x="3692525" y="5340350"/>
          <p14:tracePt t="62868" x="3727450" y="5356225"/>
          <p14:tracePt t="63680" x="3743325" y="5356225"/>
          <p14:tracePt t="63687" x="3756025" y="5356225"/>
          <p14:tracePt t="63705" x="3784600" y="5362575"/>
          <p14:tracePt t="63722" x="3848100" y="5362575"/>
          <p14:tracePt t="63738" x="3886200" y="5375275"/>
          <p14:tracePt t="63754" x="3946525" y="5381625"/>
          <p14:tracePt t="63769" x="4000500" y="5394325"/>
          <p14:tracePt t="63801" x="4178300" y="5438775"/>
          <p14:tracePt t="63834" x="4283075" y="5438775"/>
          <p14:tracePt t="63851" x="4314825" y="5438775"/>
          <p14:tracePt t="63867" x="4343400" y="5438775"/>
          <p14:tracePt t="63884" x="4365625" y="5438775"/>
          <p14:tracePt t="63901" x="4429125" y="5438775"/>
          <p14:tracePt t="63918" x="4479925" y="5438775"/>
          <p14:tracePt t="63934" x="4524375" y="5438775"/>
          <p14:tracePt t="63951" x="4581525" y="5438775"/>
          <p14:tracePt t="63967" x="4597400" y="5438775"/>
          <p14:tracePt t="63984" x="4606925" y="5438775"/>
          <p14:tracePt t="64001" x="4625975" y="5438775"/>
          <p14:tracePt t="64017" x="4641850" y="5438775"/>
          <p14:tracePt t="64034" x="4664075" y="5438775"/>
          <p14:tracePt t="64051" x="4718050" y="5438775"/>
          <p14:tracePt t="64068" x="4762500" y="5438775"/>
          <p14:tracePt t="64084" x="4791075" y="5445125"/>
          <p14:tracePt t="64100" x="4838700" y="5445125"/>
          <p14:tracePt t="64117" x="4867275" y="5445125"/>
          <p14:tracePt t="64134" x="4889500" y="5445125"/>
          <p14:tracePt t="64150" x="4946650" y="5445125"/>
          <p14:tracePt t="64168" x="4987925" y="5445125"/>
          <p14:tracePt t="64186" x="5073650" y="5445125"/>
          <p14:tracePt t="64201" x="5133975" y="5445125"/>
          <p14:tracePt t="64217" x="5194300" y="5445125"/>
          <p14:tracePt t="64234" x="5254625" y="5445125"/>
          <p14:tracePt t="64251" x="5314950" y="5445125"/>
          <p14:tracePt t="64267" x="5353050" y="5445125"/>
          <p14:tracePt t="64284" x="5397500" y="5445125"/>
          <p14:tracePt t="64301" x="5467350" y="5445125"/>
          <p14:tracePt t="64318" x="5511800" y="5445125"/>
          <p14:tracePt t="64334" x="5553075" y="5445125"/>
          <p14:tracePt t="64351" x="5616575" y="5445125"/>
          <p14:tracePt t="64368" x="5645150" y="5445125"/>
          <p14:tracePt t="64385" x="5686425" y="5445125"/>
          <p14:tracePt t="64401" x="5708650" y="5445125"/>
          <p14:tracePt t="64418" x="5724525" y="5445125"/>
          <p14:tracePt t="64435" x="5762625" y="5445125"/>
          <p14:tracePt t="64451" x="5784850" y="5445125"/>
          <p14:tracePt t="64468" x="5813425" y="5445125"/>
          <p14:tracePt t="64484" x="5829300" y="5445125"/>
          <p14:tracePt t="64500" x="5848350" y="5445125"/>
          <p14:tracePt t="64518" x="5854700" y="5445125"/>
          <p14:tracePt t="64535" x="5861050" y="5445125"/>
          <p14:tracePt t="64571" x="5864225" y="5445125"/>
          <p14:tracePt t="64592" x="5870575" y="5445125"/>
          <p14:tracePt t="64601" x="5873750" y="5445125"/>
          <p14:tracePt t="64618" x="5880100" y="5445125"/>
          <p14:tracePt t="64636" x="5883275" y="5445125"/>
          <p14:tracePt t="64651" x="5889625" y="5445125"/>
          <p14:tracePt t="64667" x="5905500" y="5445125"/>
          <p14:tracePt t="64685" x="5918200" y="5451475"/>
          <p14:tracePt t="64701" x="5927725" y="5461000"/>
          <p14:tracePt t="64717" x="5949950" y="5470525"/>
          <p14:tracePt t="64735" x="5991225" y="5495925"/>
          <p14:tracePt t="64751" x="6029325" y="5508625"/>
          <p14:tracePt t="64767" x="6076950" y="5521325"/>
          <p14:tracePt t="64785" x="6140450" y="5546725"/>
          <p14:tracePt t="64801" x="6194425" y="5559425"/>
          <p14:tracePt t="64818" x="6257925" y="5581650"/>
          <p14:tracePt t="64835" x="6362700" y="5619750"/>
          <p14:tracePt t="64851" x="6426200" y="5632450"/>
          <p14:tracePt t="64868" x="6473825" y="5654675"/>
          <p14:tracePt t="64884" x="6546850" y="5692775"/>
          <p14:tracePt t="64900" x="6594475" y="5705475"/>
          <p14:tracePt t="64918" x="6638925" y="5727700"/>
          <p14:tracePt t="64935" x="6696075" y="5753100"/>
          <p14:tracePt t="64951" x="6718300" y="5762625"/>
          <p14:tracePt t="64968" x="6737350" y="5775325"/>
          <p14:tracePt t="64985" x="6756400" y="5778500"/>
          <p14:tracePt t="65020" x="6753225" y="5778500"/>
          <p14:tracePt t="65034" x="6740525" y="5778500"/>
          <p14:tracePt t="65050" x="6708775" y="5772150"/>
          <p14:tracePt t="65068" x="6648450" y="5756275"/>
          <p14:tracePt t="65085" x="6492875" y="5724525"/>
          <p14:tracePt t="65101" x="6362700" y="5715000"/>
          <p14:tracePt t="65118" x="6181725" y="5705475"/>
          <p14:tracePt t="65135" x="5851525" y="5705475"/>
          <p14:tracePt t="65151" x="5613400" y="5705475"/>
          <p14:tracePt t="65167" x="5375275" y="5705475"/>
          <p14:tracePt t="65184" x="5048250" y="5705475"/>
          <p14:tracePt t="65201" x="4876800" y="5705475"/>
          <p14:tracePt t="65217" x="4714875" y="5705475"/>
          <p14:tracePt t="65235" x="4530725" y="5705475"/>
          <p14:tracePt t="65251" x="4394200" y="5705475"/>
          <p14:tracePt t="65268" x="4267200" y="5705475"/>
          <p14:tracePt t="65284" x="4060825" y="5705475"/>
          <p14:tracePt t="65301" x="3902075" y="5711825"/>
          <p14:tracePt t="65319" x="3695700" y="5711825"/>
          <p14:tracePt t="65335" x="3578225" y="5721350"/>
          <p14:tracePt t="65351" x="3460750" y="5730875"/>
          <p14:tracePt t="65368" x="3368675" y="5730875"/>
          <p14:tracePt t="65385" x="3206750" y="5730875"/>
          <p14:tracePt t="65401" x="3101975" y="5724525"/>
          <p14:tracePt t="65418" x="2949575" y="5705475"/>
          <p14:tracePt t="65435" x="2714625" y="5661025"/>
          <p14:tracePt t="65451" x="2562225" y="5616575"/>
          <p14:tracePt t="65467" x="2409825" y="5588000"/>
          <p14:tracePt t="65484" x="2200275" y="5553075"/>
          <p14:tracePt t="65501" x="2079625" y="5537200"/>
          <p14:tracePt t="65518" x="1917700" y="5537200"/>
          <p14:tracePt t="65534" x="1838325" y="5537200"/>
          <p14:tracePt t="65550" x="1752600" y="5530850"/>
          <p14:tracePt t="65569" x="1666875" y="5514975"/>
          <p14:tracePt t="65584" x="1622425" y="5508625"/>
          <p14:tracePt t="65601" x="1577975" y="5495925"/>
          <p14:tracePt t="65617" x="1555750" y="5495925"/>
          <p14:tracePt t="65634" x="1514475" y="5483225"/>
          <p14:tracePt t="65651" x="1492250" y="5483225"/>
          <p14:tracePt t="65668" x="1450975" y="5483225"/>
          <p14:tracePt t="65684" x="1435100" y="5483225"/>
          <p14:tracePt t="65700" x="1412875" y="5483225"/>
          <p14:tracePt t="65717" x="1403350" y="5483225"/>
          <p14:tracePt t="65735" x="1390650" y="5483225"/>
          <p14:tracePt t="65750" x="1381125" y="5483225"/>
          <p14:tracePt t="65768" x="1358900" y="5483225"/>
          <p14:tracePt t="65784" x="1358900" y="5489575"/>
          <p14:tracePt t="65801" x="1358900" y="5495925"/>
          <p14:tracePt t="65818" x="1358900" y="5511800"/>
          <p14:tracePt t="65834" x="1358900" y="5521325"/>
          <p14:tracePt t="65850" x="1358900" y="5530850"/>
          <p14:tracePt t="65868" x="1384300" y="5553075"/>
          <p14:tracePt t="65884" x="1422400" y="5565775"/>
          <p14:tracePt t="65901" x="1479550" y="5591175"/>
          <p14:tracePt t="65919" x="1584325" y="5638800"/>
          <p14:tracePt t="65934" x="1622425" y="5651500"/>
          <p14:tracePt t="65951" x="1682750" y="5664200"/>
          <p14:tracePt t="65968" x="1774825" y="5692775"/>
          <p14:tracePt t="65984" x="1838325" y="5708650"/>
          <p14:tracePt t="66000" x="1924050" y="5724525"/>
          <p14:tracePt t="66018" x="2038350" y="5753100"/>
          <p14:tracePt t="66034" x="2101850" y="5768975"/>
          <p14:tracePt t="66051" x="2136775" y="5768975"/>
          <p14:tracePt t="66069" x="2200275" y="5768975"/>
          <p14:tracePt t="66085" x="2244725" y="5768975"/>
          <p14:tracePt t="66101" x="2289175" y="5768975"/>
          <p14:tracePt t="66118" x="2349500" y="5768975"/>
          <p14:tracePt t="66134" x="2387600" y="5759450"/>
          <p14:tracePt t="66150" x="2432050" y="5746750"/>
          <p14:tracePt t="66168" x="2466975" y="5746750"/>
          <p14:tracePt t="66184" x="2482850" y="5746750"/>
          <p14:tracePt t="66200" x="2492375" y="5740400"/>
          <p14:tracePt t="66218" x="2511425" y="5730875"/>
          <p14:tracePt t="66234" x="2520950" y="5724525"/>
          <p14:tracePt t="66250" x="2543175" y="5721350"/>
          <p14:tracePt t="66268" x="2562225" y="5721350"/>
          <p14:tracePt t="66284" x="2574925" y="5721350"/>
          <p14:tracePt t="66301" x="2584450" y="5721350"/>
          <p14:tracePt t="66318" x="2587625" y="5721350"/>
          <p14:tracePt t="66361" x="2593975" y="5721350"/>
          <p14:tracePt t="66368" x="2603500" y="5721350"/>
          <p14:tracePt t="66384" x="2613025" y="5721350"/>
          <p14:tracePt t="70185" x="2619375" y="5664200"/>
          <p14:tracePt t="70191" x="2628900" y="5549900"/>
          <p14:tracePt t="70201" x="2628900" y="5448300"/>
          <p14:tracePt t="70218" x="2517775" y="5000625"/>
          <p14:tracePt t="70239" x="2257425" y="4327525"/>
          <p14:tracePt t="70258" x="2057400" y="3844925"/>
          <p14:tracePt t="70285" x="1685925" y="2841625"/>
          <p14:tracePt t="70319" x="1400175" y="2200275"/>
          <p14:tracePt t="70336" x="1295400" y="2032000"/>
          <p14:tracePt t="70352" x="1216025" y="1914525"/>
          <p14:tracePt t="70355" x="1184275" y="1873250"/>
          <p14:tracePt t="70368" x="1095375" y="1768475"/>
          <p14:tracePt t="70383" x="1022350" y="1685925"/>
          <p14:tracePt t="70400" x="958850" y="1622425"/>
          <p14:tracePt t="70418" x="879475" y="1511300"/>
          <p14:tracePt t="70433" x="828675" y="1470025"/>
          <p14:tracePt t="70450" x="787400" y="1419225"/>
          <p14:tracePt t="70468" x="714375" y="1355725"/>
          <p14:tracePt t="70483" x="676275" y="1330325"/>
          <p14:tracePt t="70500" x="638175" y="1311275"/>
          <p14:tracePt t="70517" x="574675" y="1292225"/>
          <p14:tracePt t="70533" x="542925" y="1285875"/>
          <p14:tracePt t="70550" x="520700" y="1285875"/>
          <p14:tracePt t="70568" x="495300" y="1292225"/>
          <p14:tracePt t="70583" x="479425" y="1301750"/>
          <p14:tracePt t="70600" x="447675" y="1320800"/>
          <p14:tracePt t="70618" x="371475" y="1362075"/>
          <p14:tracePt t="70634" x="301625" y="1416050"/>
          <p14:tracePt t="70651" x="260350" y="1466850"/>
          <p14:tracePt t="70668" x="200025" y="1504950"/>
          <p14:tracePt t="70684" x="168275" y="1536700"/>
          <p14:tracePt t="70701" x="152400" y="1546225"/>
          <p14:tracePt t="70718" x="136525" y="1562100"/>
          <p14:tracePt t="70734" x="127000" y="1571625"/>
          <p14:tracePt t="70750" x="98425" y="1590675"/>
          <p14:tracePt t="70768" x="82550" y="1603375"/>
          <p14:tracePt t="70784" x="73025" y="1612900"/>
          <p14:tracePt t="70800" x="60325" y="1612900"/>
          <p14:tracePt t="70817" x="53975" y="1619250"/>
          <p14:tracePt t="70912" x="57150" y="1619250"/>
          <p14:tracePt t="70920" x="60325" y="1619250"/>
          <p14:tracePt t="70934" x="82550" y="1616075"/>
          <p14:tracePt t="70950" x="136525" y="1603375"/>
          <p14:tracePt t="70967" x="263525" y="1555750"/>
          <p14:tracePt t="70983" x="352425" y="1524000"/>
          <p14:tracePt t="71000" x="415925" y="1508125"/>
          <p14:tracePt t="71017" x="520700" y="1470025"/>
          <p14:tracePt t="71034" x="603250" y="1454150"/>
          <p14:tracePt t="71051" x="688975" y="1441450"/>
          <p14:tracePt t="71067" x="911225" y="1422400"/>
          <p14:tracePt t="71084" x="1092200" y="1422400"/>
          <p14:tracePt t="71100" x="1276350" y="1428750"/>
          <p14:tracePt t="71117" x="1508125" y="1457325"/>
          <p14:tracePt t="71134" x="1603375" y="1473200"/>
          <p14:tracePt t="71151" x="1711325" y="1504950"/>
          <p14:tracePt t="71167" x="1981200" y="1552575"/>
          <p14:tracePt t="71184" x="2232025" y="1603375"/>
          <p14:tracePt t="71201" x="2438400" y="1631950"/>
          <p14:tracePt t="71217" x="2670175" y="1657350"/>
          <p14:tracePt t="71234" x="2790825" y="1682750"/>
          <p14:tracePt t="71250" x="2873375" y="1692275"/>
          <p14:tracePt t="71267" x="3003550" y="1698625"/>
          <p14:tracePt t="71283" x="3063875" y="1698625"/>
          <p14:tracePt t="71301" x="3124200" y="1698625"/>
          <p14:tracePt t="71930" x="3149600" y="1698625"/>
          <p14:tracePt t="71937" x="3175000" y="1698625"/>
          <p14:tracePt t="71951" x="3276600" y="1695450"/>
          <p14:tracePt t="71967" x="3406775" y="1676400"/>
          <p14:tracePt t="71984" x="3578225" y="1666875"/>
          <p14:tracePt t="72017" x="4035425" y="1647825"/>
          <p14:tracePt t="72051" x="4438650" y="1612900"/>
          <p14:tracePt t="72067" x="4600575" y="1593850"/>
          <p14:tracePt t="72083" x="4775200" y="1577975"/>
          <p14:tracePt t="72100" x="5048250" y="1558925"/>
          <p14:tracePt t="72117" x="5232400" y="1558925"/>
          <p14:tracePt t="72134" x="5403850" y="1558925"/>
          <p14:tracePt t="72151" x="5597525" y="1558925"/>
          <p14:tracePt t="72167" x="5702300" y="1565275"/>
          <p14:tracePt t="72183" x="5788025" y="1571625"/>
          <p14:tracePt t="72200" x="5895975" y="1584325"/>
          <p14:tracePt t="72216" x="5981700" y="1593850"/>
          <p14:tracePt t="72233" x="6089650" y="1619250"/>
          <p14:tracePt t="72250" x="6191250" y="1638300"/>
          <p14:tracePt t="72267" x="6251575" y="1647825"/>
          <p14:tracePt t="72284" x="6311900" y="1654175"/>
          <p14:tracePt t="72301" x="6375400" y="1666875"/>
          <p14:tracePt t="72317" x="6413500" y="1666875"/>
          <p14:tracePt t="72333" x="6442075" y="1679575"/>
          <p14:tracePt t="72350" x="6483350" y="1682750"/>
          <p14:tracePt t="72367" x="6505575" y="1682750"/>
          <p14:tracePt t="72384" x="6527800" y="1689100"/>
          <p14:tracePt t="72400" x="6556375" y="1689100"/>
          <p14:tracePt t="72417" x="6565900" y="1695450"/>
          <p14:tracePt t="72434" x="6575425" y="1695450"/>
          <p14:tracePt t="72450" x="6597650" y="1698625"/>
          <p14:tracePt t="72466" x="6600825" y="1698625"/>
          <p14:tracePt t="72483" x="6607175" y="1698625"/>
          <p14:tracePt t="72500" x="6619875" y="1698625"/>
          <p14:tracePt t="72517" x="6629400" y="1704975"/>
          <p14:tracePt t="72534" x="6645275" y="1704975"/>
          <p14:tracePt t="72637" x="6651625" y="1704975"/>
          <p14:tracePt t="72644" x="6654800" y="1708150"/>
          <p14:tracePt t="72737" x="6661150" y="1708150"/>
          <p14:tracePt t="72822" x="6664325" y="1708150"/>
          <p14:tracePt t="72844" x="6670675" y="1708150"/>
          <p14:tracePt t="72851" x="6673850" y="1708150"/>
          <p14:tracePt t="72867" x="6689725" y="1708150"/>
          <p14:tracePt t="72883" x="6699250" y="1708150"/>
          <p14:tracePt t="72900" x="6708775" y="1708150"/>
          <p14:tracePt t="72916" x="6718300" y="1708150"/>
          <p14:tracePt t="72934" x="6724650" y="1714500"/>
          <p14:tracePt t="73021" x="6721475" y="1714500"/>
          <p14:tracePt t="73028" x="6718300" y="1711325"/>
          <p14:tracePt t="73035" x="6702425" y="1708150"/>
          <p14:tracePt t="73050" x="6626225" y="1666875"/>
          <p14:tracePt t="73067" x="6448425" y="1603375"/>
          <p14:tracePt t="73085" x="6007100" y="1482725"/>
          <p14:tracePt t="73102" x="5603875" y="1406525"/>
          <p14:tracePt t="73120" x="5260975" y="1384300"/>
          <p14:tracePt t="73135" x="4787900" y="1371600"/>
          <p14:tracePt t="73150" x="4476750" y="1381125"/>
          <p14:tracePt t="73166" x="4238625" y="1400175"/>
          <p14:tracePt t="73184" x="3914775" y="1447800"/>
          <p14:tracePt t="73200" x="3730625" y="1482725"/>
          <p14:tracePt t="73217" x="3556000" y="1520825"/>
          <p14:tracePt t="73234" x="3340100" y="1584325"/>
          <p14:tracePt t="73250" x="3232150" y="1616075"/>
          <p14:tracePt t="73267" x="3121025" y="1651000"/>
          <p14:tracePt t="73284" x="2978150" y="1673225"/>
          <p14:tracePt t="73300" x="2889250" y="1698625"/>
          <p14:tracePt t="73317" x="2825750" y="1711325"/>
          <p14:tracePt t="73335" x="2727325" y="1727200"/>
          <p14:tracePt t="73350" x="2654300" y="1743075"/>
          <p14:tracePt t="73367" x="2555875" y="1765300"/>
          <p14:tracePt t="73384" x="2454275" y="1787525"/>
          <p14:tracePt t="73401" x="2403475" y="1800225"/>
          <p14:tracePt t="73417" x="2349500" y="1812925"/>
          <p14:tracePt t="73434" x="2263775" y="1819275"/>
          <p14:tracePt t="73449" x="2209800" y="1819275"/>
          <p14:tracePt t="73467" x="2159000" y="1835150"/>
          <p14:tracePt t="73484" x="2085975" y="1847850"/>
          <p14:tracePt t="73500" x="2047875" y="1860550"/>
          <p14:tracePt t="73517" x="2003425" y="1866900"/>
          <p14:tracePt t="73534" x="1949450" y="1873250"/>
          <p14:tracePt t="73551" x="1927225" y="1879600"/>
          <p14:tracePt t="73567" x="1889125" y="1879600"/>
          <p14:tracePt t="73584" x="1851025" y="1879600"/>
          <p14:tracePt t="73600" x="1828800" y="1879600"/>
          <p14:tracePt t="73616" x="1806575" y="1879600"/>
          <p14:tracePt t="73634" x="1765300" y="1879600"/>
          <p14:tracePt t="73650" x="1755775" y="1879600"/>
          <p14:tracePt t="73666" x="1739900" y="1879600"/>
          <p14:tracePt t="73683" x="1727200" y="1879600"/>
          <p14:tracePt t="73700" x="1714500" y="1879600"/>
          <p14:tracePt t="73717" x="1704975" y="1879600"/>
          <p14:tracePt t="73733" x="1685925" y="1879600"/>
          <p14:tracePt t="73749" x="1676400" y="1879600"/>
          <p14:tracePt t="73766" x="1666875" y="1879600"/>
          <p14:tracePt t="73783" x="1651000" y="1879600"/>
          <p14:tracePt t="73983" x="1670050" y="1879600"/>
          <p14:tracePt t="73990" x="1682750" y="1879600"/>
          <p14:tracePt t="74000" x="1692275" y="1879600"/>
          <p14:tracePt t="74016" x="1701800" y="1879600"/>
          <p14:tracePt t="74033" x="1724025" y="1879600"/>
          <p14:tracePt t="74050" x="1733550" y="1879600"/>
          <p14:tracePt t="74067" x="1743075" y="1879600"/>
          <p14:tracePt t="74083" x="1755775" y="1879600"/>
          <p14:tracePt t="74100" x="1771650" y="1879600"/>
          <p14:tracePt t="74116" x="1778000" y="1879600"/>
          <p14:tracePt t="74455" x="1781175" y="1879600"/>
          <p14:tracePt t="74462" x="1787525" y="1879600"/>
          <p14:tracePt t="74472" x="1790700" y="1879600"/>
          <p14:tracePt t="74489" x="1806575" y="1876425"/>
          <p14:tracePt t="74505" x="1822450" y="1873250"/>
          <p14:tracePt t="74517" x="1851025" y="1866900"/>
          <p14:tracePt t="74549" x="1933575" y="1866900"/>
          <p14:tracePt t="74583" x="2022475" y="1866900"/>
          <p14:tracePt t="74600" x="2044700" y="1866900"/>
          <p14:tracePt t="74618" x="2085975" y="1866900"/>
          <p14:tracePt t="74634" x="2114550" y="1866900"/>
          <p14:tracePt t="74650" x="2159000" y="1866900"/>
          <p14:tracePt t="74667" x="2244725" y="1866900"/>
          <p14:tracePt t="74683" x="2298700" y="1876425"/>
          <p14:tracePt t="74699" x="2362200" y="1892300"/>
          <p14:tracePt t="74717" x="2425700" y="1917700"/>
          <p14:tracePt t="74733" x="2470150" y="1924050"/>
          <p14:tracePt t="74750" x="2524125" y="1930400"/>
          <p14:tracePt t="74767" x="2651125" y="1946275"/>
          <p14:tracePt t="74783" x="2790825" y="1952625"/>
          <p14:tracePt t="74800" x="2905125" y="1962150"/>
          <p14:tracePt t="74817" x="2994025" y="1968500"/>
          <p14:tracePt t="74833" x="3022600" y="1968500"/>
          <p14:tracePt t="74849" x="3035300" y="1968500"/>
          <p14:tracePt t="74867" x="3054350" y="1968500"/>
          <p14:tracePt t="74883" x="3063875" y="1968500"/>
          <p14:tracePt t="74900" x="3079750" y="1968500"/>
          <p14:tracePt t="74917" x="3105150" y="1968500"/>
          <p14:tracePt t="74933" x="3127375" y="1968500"/>
          <p14:tracePt t="74950" x="3159125" y="1955800"/>
          <p14:tracePt t="74967" x="3184525" y="1946275"/>
          <p14:tracePt t="74983" x="3213100" y="1939925"/>
          <p14:tracePt t="75003" x="3257550" y="1914525"/>
          <p14:tracePt t="75016" x="3308350" y="1908175"/>
          <p14:tracePt t="75033" x="3378200" y="1901825"/>
          <p14:tracePt t="75050" x="3460750" y="1901825"/>
          <p14:tracePt t="75067" x="3568700" y="1901825"/>
          <p14:tracePt t="75083" x="3609975" y="1901825"/>
          <p14:tracePt t="75100" x="3673475" y="1905000"/>
          <p14:tracePt t="75116" x="3768725" y="1917700"/>
          <p14:tracePt t="75133" x="3829050" y="1917700"/>
          <p14:tracePt t="75150" x="3889375" y="1917700"/>
          <p14:tracePt t="75167" x="4016375" y="1917700"/>
          <p14:tracePt t="75183" x="4108450" y="1917700"/>
          <p14:tracePt t="75200" x="4213225" y="1917700"/>
          <p14:tracePt t="75217" x="4311650" y="1917700"/>
          <p14:tracePt t="75233" x="4368800" y="1917700"/>
          <p14:tracePt t="75250" x="4451350" y="1917700"/>
          <p14:tracePt t="75267" x="4546600" y="1917700"/>
          <p14:tracePt t="75283" x="4606925" y="1917700"/>
          <p14:tracePt t="75300" x="4657725" y="1917700"/>
          <p14:tracePt t="75316" x="4727575" y="1917700"/>
          <p14:tracePt t="75333" x="4778375" y="1917700"/>
          <p14:tracePt t="75350" x="4832350" y="1917700"/>
          <p14:tracePt t="75366" x="4895850" y="1917700"/>
          <p14:tracePt t="75383" x="4924425" y="1917700"/>
          <p14:tracePt t="75400" x="4959350" y="1914525"/>
          <p14:tracePt t="75417" x="5000625" y="1914525"/>
          <p14:tracePt t="75434" x="5016500" y="1905000"/>
          <p14:tracePt t="75450" x="5038725" y="1898650"/>
          <p14:tracePt t="75467" x="5080000" y="1892300"/>
          <p14:tracePt t="75483" x="5102225" y="1892300"/>
          <p14:tracePt t="75500" x="5130800" y="1885950"/>
          <p14:tracePt t="75516" x="5153025" y="1885950"/>
          <p14:tracePt t="75533" x="5172075" y="1885950"/>
          <p14:tracePt t="75550" x="5184775" y="1882775"/>
          <p14:tracePt t="75566" x="5197475" y="1876425"/>
          <p14:tracePt t="75583" x="5207000" y="1876425"/>
          <p14:tracePt t="75600" x="5222875" y="1876425"/>
          <p14:tracePt t="75616" x="5238750" y="1876425"/>
          <p14:tracePt t="75633" x="5248275" y="1876425"/>
          <p14:tracePt t="77199" x="5286375" y="1879600"/>
          <p14:tracePt t="77207" x="5356225" y="1889125"/>
          <p14:tracePt t="77220" x="5495925" y="1898650"/>
          <p14:tracePt t="77237" x="5613400" y="1914525"/>
          <p14:tracePt t="77253" x="5705475" y="1914525"/>
          <p14:tracePt t="77270" x="5857875" y="1924050"/>
          <p14:tracePt t="77285" x="5962650" y="1924050"/>
          <p14:tracePt t="77316" x="6181725" y="1924050"/>
          <p14:tracePt t="77350" x="6419850" y="1939925"/>
          <p14:tracePt t="77366" x="6477000" y="1939925"/>
          <p14:tracePt t="77384" x="6550025" y="1936750"/>
          <p14:tracePt t="77400" x="6613525" y="1920875"/>
          <p14:tracePt t="77417" x="6667500" y="1908175"/>
          <p14:tracePt t="77433" x="6746875" y="1895475"/>
          <p14:tracePt t="77450" x="6797675" y="1895475"/>
          <p14:tracePt t="77467" x="6835775" y="1895475"/>
          <p14:tracePt t="77484" x="6896100" y="1895475"/>
          <p14:tracePt t="77500" x="6934200" y="1895475"/>
          <p14:tracePt t="77516" x="6969125" y="1895475"/>
          <p14:tracePt t="77533" x="7073900" y="1895475"/>
          <p14:tracePt t="77550" x="7156450" y="1898650"/>
          <p14:tracePt t="77566" x="7251700" y="1908175"/>
          <p14:tracePt t="77583" x="7394575" y="1924050"/>
          <p14:tracePt t="77599" x="7477125" y="1930400"/>
          <p14:tracePt t="77616" x="7550150" y="1939925"/>
          <p14:tracePt t="77633" x="7635875" y="1939925"/>
          <p14:tracePt t="77650" x="7705725" y="1946275"/>
          <p14:tracePt t="77666" x="7800975" y="1946275"/>
          <p14:tracePt t="77684" x="7886700" y="1946275"/>
          <p14:tracePt t="77699" x="7943850" y="1946275"/>
          <p14:tracePt t="77716" x="7981950" y="1946275"/>
          <p14:tracePt t="77734" x="8045450" y="1946275"/>
          <p14:tracePt t="77749" x="8080375" y="1946275"/>
          <p14:tracePt t="77766" x="8102600" y="1946275"/>
          <p14:tracePt t="77783" x="8137525" y="1946275"/>
          <p14:tracePt t="77799" x="8153400" y="1946275"/>
          <p14:tracePt t="77817" x="8166100" y="1946275"/>
          <p14:tracePt t="77833" x="8181975" y="1946275"/>
          <p14:tracePt t="77919" x="8178800" y="1946275"/>
          <p14:tracePt t="77927" x="8175625" y="1946275"/>
          <p14:tracePt t="77935" x="8169275" y="1946275"/>
          <p14:tracePt t="77949" x="8134350" y="1946275"/>
          <p14:tracePt t="77966" x="8061325" y="1933575"/>
          <p14:tracePt t="77983" x="7918450" y="1911350"/>
          <p14:tracePt t="77999" x="7835900" y="1911350"/>
          <p14:tracePt t="78019" x="7673975" y="1911350"/>
          <p14:tracePt t="78033" x="7524750" y="1901825"/>
          <p14:tracePt t="78049" x="7375525" y="1901825"/>
          <p14:tracePt t="78066" x="7181850" y="1892300"/>
          <p14:tracePt t="78083" x="6838950" y="1892300"/>
          <p14:tracePt t="78099" x="6613525" y="1908175"/>
          <p14:tracePt t="78118" x="6270625" y="1936750"/>
          <p14:tracePt t="78132" x="6061075" y="1984375"/>
          <p14:tracePt t="78149" x="5886450" y="2009775"/>
          <p14:tracePt t="78166" x="5711825" y="2047875"/>
          <p14:tracePt t="78183" x="5435600" y="2095500"/>
          <p14:tracePt t="78199" x="5251450" y="2095500"/>
          <p14:tracePt t="78216" x="5070475" y="2095500"/>
          <p14:tracePt t="78233" x="4841875" y="2095500"/>
          <p14:tracePt t="78250" x="4679950" y="2095500"/>
          <p14:tracePt t="78267" x="4533900" y="2095500"/>
          <p14:tracePt t="78283" x="4302125" y="2105025"/>
          <p14:tracePt t="78301" x="4152900" y="2120900"/>
          <p14:tracePt t="78316" x="3981450" y="2130425"/>
          <p14:tracePt t="78333" x="3752850" y="2130425"/>
          <p14:tracePt t="78349" x="3622675" y="2124075"/>
          <p14:tracePt t="78366" x="3482975" y="2108200"/>
          <p14:tracePt t="78383" x="3295650" y="2073275"/>
          <p14:tracePt t="78400" x="3165475" y="2047875"/>
          <p14:tracePt t="78416" x="3067050" y="2032000"/>
          <p14:tracePt t="78433" x="2946400" y="2016125"/>
          <p14:tracePt t="78450" x="2876550" y="2016125"/>
          <p14:tracePt t="78466" x="2816225" y="2016125"/>
          <p14:tracePt t="78482" x="2743200" y="2019300"/>
          <p14:tracePt t="78499" x="2705100" y="2032000"/>
          <p14:tracePt t="78517" x="2660650" y="2038350"/>
          <p14:tracePt t="78533" x="2597150" y="2057400"/>
          <p14:tracePt t="78549" x="2559050" y="2063750"/>
          <p14:tracePt t="78567" x="2495550" y="2082800"/>
          <p14:tracePt t="78583" x="2451100" y="2095500"/>
          <p14:tracePt t="78599" x="2419350" y="2108200"/>
          <p14:tracePt t="78616" x="2390775" y="2127250"/>
          <p14:tracePt t="78633" x="2346325" y="2139950"/>
          <p14:tracePt t="78649" x="2324100" y="2143125"/>
          <p14:tracePt t="78667" x="2282825" y="2149475"/>
          <p14:tracePt t="78683" x="2260600" y="2155825"/>
          <p14:tracePt t="78700" x="2251075" y="2155825"/>
          <p14:tracePt t="78717" x="2225675" y="2155825"/>
          <p14:tracePt t="78733" x="2216150" y="2155825"/>
          <p14:tracePt t="78749" x="2206625" y="2155825"/>
          <p14:tracePt t="78767" x="2184400" y="2155825"/>
          <p14:tracePt t="78783" x="2174875" y="2155825"/>
          <p14:tracePt t="78799" x="2165350" y="2155825"/>
          <p14:tracePt t="78817" x="2152650" y="2155825"/>
          <p14:tracePt t="78833" x="2136775" y="2155825"/>
          <p14:tracePt t="78850" x="2127250" y="2155825"/>
          <p14:tracePt t="78866" x="2111375" y="2155825"/>
          <p14:tracePt t="78883" x="2101850" y="2155825"/>
          <p14:tracePt t="78899" x="2085975" y="2155825"/>
          <p14:tracePt t="79010" x="2085975" y="2162175"/>
          <p14:tracePt t="79017" x="2085975" y="2165350"/>
          <p14:tracePt t="79033" x="2098675" y="2178050"/>
          <p14:tracePt t="79049" x="2111375" y="2187575"/>
          <p14:tracePt t="79067" x="2124075" y="2203450"/>
          <p14:tracePt t="79083" x="2146300" y="2203450"/>
          <p14:tracePt t="79100" x="2174875" y="2212975"/>
          <p14:tracePt t="79117" x="2320925" y="2244725"/>
          <p14:tracePt t="79132" x="2438400" y="2263775"/>
          <p14:tracePt t="79149" x="2524125" y="2279650"/>
          <p14:tracePt t="79166" x="2622550" y="2292350"/>
          <p14:tracePt t="79183" x="2657475" y="2292350"/>
          <p14:tracePt t="79199" x="2701925" y="2292350"/>
          <p14:tracePt t="79216" x="2794000" y="2279650"/>
          <p14:tracePt t="79233" x="2898775" y="2273300"/>
          <p14:tracePt t="79249" x="2994025" y="2273300"/>
          <p14:tracePt t="79266" x="3098800" y="2273300"/>
          <p14:tracePt t="79282" x="3159125" y="2273300"/>
          <p14:tracePt t="79300" x="3213100" y="2273300"/>
          <p14:tracePt t="79316" x="3251200" y="2273300"/>
          <p14:tracePt t="79333" x="3273425" y="2273300"/>
          <p14:tracePt t="79350" x="3295650" y="2266950"/>
          <p14:tracePt t="79366" x="3359150" y="2254250"/>
          <p14:tracePt t="79382" x="3403600" y="2247900"/>
          <p14:tracePt t="79399" x="3448050" y="2247900"/>
          <p14:tracePt t="79416" x="3511550" y="2235200"/>
          <p14:tracePt t="79432" x="3543300" y="2228850"/>
          <p14:tracePt t="79449" x="3578225" y="2216150"/>
          <p14:tracePt t="79466" x="3638550" y="2190750"/>
          <p14:tracePt t="79482" x="3705225" y="2162175"/>
          <p14:tracePt t="79500" x="3778250" y="2146300"/>
          <p14:tracePt t="79502" x="3806825" y="2139950"/>
          <p14:tracePt t="79516" x="3879850" y="2124075"/>
          <p14:tracePt t="79533" x="3933825" y="2124075"/>
          <p14:tracePt t="79549" x="3956050" y="2124075"/>
          <p14:tracePt t="79566" x="3997325" y="2124075"/>
          <p14:tracePt t="79582" x="4013200" y="2120900"/>
          <p14:tracePt t="79600" x="4041775" y="2101850"/>
          <p14:tracePt t="79617" x="4124325" y="2079625"/>
          <p14:tracePt t="79633" x="4232275" y="2063750"/>
          <p14:tracePt t="79649" x="4368800" y="2063750"/>
          <p14:tracePt t="79666" x="4476750" y="2063750"/>
          <p14:tracePt t="79683" x="4511675" y="2063750"/>
          <p14:tracePt t="79700" x="4549775" y="2063750"/>
          <p14:tracePt t="79716" x="4603750" y="2063750"/>
          <p14:tracePt t="79733" x="4648200" y="2063750"/>
          <p14:tracePt t="79749" x="4749800" y="2076450"/>
          <p14:tracePt t="79766" x="4984750" y="2130425"/>
          <p14:tracePt t="79782" x="5181600" y="2168525"/>
          <p14:tracePt t="79799" x="5359400" y="2225675"/>
          <p14:tracePt t="79816" x="5527675" y="2276475"/>
          <p14:tracePt t="79833" x="5594350" y="2298700"/>
          <p14:tracePt t="79850" x="5651500" y="2311400"/>
          <p14:tracePt t="79866" x="5705475" y="2311400"/>
          <p14:tracePt t="79883" x="5743575" y="2311400"/>
          <p14:tracePt t="79899" x="5784850" y="2311400"/>
          <p14:tracePt t="79916" x="5867400" y="2330450"/>
          <p14:tracePt t="79933" x="5905500" y="2343150"/>
          <p14:tracePt t="79949" x="5915025" y="2343150"/>
          <p14:tracePt t="79966" x="5921375" y="2343150"/>
          <p14:tracePt t="79987" x="5918200" y="2343150"/>
          <p14:tracePt t="79999" x="5915025" y="2343150"/>
          <p14:tracePt t="80016" x="5886450" y="2339975"/>
          <p14:tracePt t="80033" x="5864225" y="2330450"/>
          <p14:tracePt t="80050" x="5794375" y="2311400"/>
          <p14:tracePt t="80066" x="5718175" y="2286000"/>
          <p14:tracePt t="80083" x="5610225" y="2260600"/>
          <p14:tracePt t="80099" x="5467350" y="2244725"/>
          <p14:tracePt t="80116" x="5226050" y="2216150"/>
          <p14:tracePt t="80133" x="5086350" y="2200275"/>
          <p14:tracePt t="80149" x="4972050" y="2200275"/>
          <p14:tracePt t="80166" x="4841875" y="2200275"/>
          <p14:tracePt t="80183" x="4759325" y="2200275"/>
          <p14:tracePt t="80200" x="4625975" y="2219325"/>
          <p14:tracePt t="80217" x="4540250" y="2235200"/>
          <p14:tracePt t="80233" x="4457700" y="2241550"/>
          <p14:tracePt t="80250" x="4337050" y="2257425"/>
          <p14:tracePt t="80267" x="4276725" y="2266950"/>
          <p14:tracePt t="80283" x="4216400" y="2266950"/>
          <p14:tracePt t="80300" x="4140200" y="2266950"/>
          <p14:tracePt t="80316" x="4095750" y="2254250"/>
          <p14:tracePt t="80332" x="4032250" y="2241550"/>
          <p14:tracePt t="80351" x="3959225" y="2222500"/>
          <p14:tracePt t="80366" x="3911600" y="2193925"/>
          <p14:tracePt t="80383" x="3867150" y="2181225"/>
          <p14:tracePt t="80401" x="3794125" y="2168525"/>
          <p14:tracePt t="80416" x="3749675" y="2168525"/>
          <p14:tracePt t="80433" x="3705225" y="2168525"/>
          <p14:tracePt t="80450" x="3641725" y="2168525"/>
          <p14:tracePt t="80465" x="3606800" y="2168525"/>
          <p14:tracePt t="80482" x="3568700" y="2155825"/>
          <p14:tracePt t="80500" x="3505200" y="2136775"/>
          <p14:tracePt t="80517" x="3476625" y="2136775"/>
          <p14:tracePt t="80533" x="3438525" y="2136775"/>
          <p14:tracePt t="80550" x="3397250" y="2136775"/>
          <p14:tracePt t="80565" x="3378200" y="2136775"/>
          <p14:tracePt t="80582" x="3362325" y="2136775"/>
          <p14:tracePt t="80599" x="3321050" y="2136775"/>
          <p14:tracePt t="80616" x="3302000" y="2136775"/>
          <p14:tracePt t="80633" x="3276600" y="2136775"/>
          <p14:tracePt t="80650" x="3257550" y="2136775"/>
          <p14:tracePt t="80666" x="3248025" y="2149475"/>
          <p14:tracePt t="80683" x="3232150" y="2152650"/>
          <p14:tracePt t="80699" x="3216275" y="2152650"/>
          <p14:tracePt t="80715" x="3206750" y="2152650"/>
          <p14:tracePt t="80733" x="3203575" y="2152650"/>
          <p14:tracePt t="80767" x="3203575" y="2159000"/>
          <p14:tracePt t="80783" x="3203575" y="2162175"/>
          <p14:tracePt t="80800" x="3203575" y="2168525"/>
          <p14:tracePt t="80835" x="3209925" y="2168525"/>
          <p14:tracePt t="80850" x="3213100" y="2171700"/>
          <p14:tracePt t="80857" x="3219450" y="2171700"/>
          <p14:tracePt t="80865" x="3222625" y="2171700"/>
          <p14:tracePt t="80882" x="3251200" y="2178050"/>
          <p14:tracePt t="80899" x="3324225" y="2206625"/>
          <p14:tracePt t="80915" x="3378200" y="2219325"/>
          <p14:tracePt t="80933" x="3406775" y="2225675"/>
          <p14:tracePt t="80949" x="3441700" y="2225675"/>
          <p14:tracePt t="80965" x="3451225" y="2225675"/>
          <p14:tracePt t="80982" x="3467100" y="2225675"/>
          <p14:tracePt t="81000" x="3530600" y="2216150"/>
          <p14:tracePt t="81016" x="3603625" y="2206625"/>
          <p14:tracePt t="81020" x="3651250" y="2206625"/>
          <p14:tracePt t="81033" x="3676650" y="2206625"/>
          <p14:tracePt t="81050" x="3740150" y="2206625"/>
          <p14:tracePt t="81066" x="3759200" y="2206625"/>
          <p14:tracePt t="81083" x="3771900" y="2206625"/>
          <p14:tracePt t="81100" x="3784600" y="2206625"/>
          <p14:tracePt t="81116" x="3813175" y="2193925"/>
          <p14:tracePt t="81132" x="3838575" y="2184400"/>
          <p14:tracePt t="81149" x="3930650" y="2162175"/>
          <p14:tracePt t="81166" x="4003675" y="2152650"/>
          <p14:tracePt t="81183" x="4054475" y="2152650"/>
          <p14:tracePt t="81199" x="4095750" y="2152650"/>
          <p14:tracePt t="81216" x="4108450" y="2152650"/>
          <p14:tracePt t="81233" x="4117975" y="2152650"/>
          <p14:tracePt t="81250" x="4137025" y="2152650"/>
          <p14:tracePt t="81266" x="4146550" y="2152650"/>
          <p14:tracePt t="81283" x="4156075" y="2152650"/>
          <p14:tracePt t="81299" x="4197350" y="2162175"/>
          <p14:tracePt t="81316" x="4219575" y="2162175"/>
          <p14:tracePt t="81334" x="4232275" y="2162175"/>
          <p14:tracePt t="90670" x="4311650" y="2178050"/>
          <p14:tracePt t="90677" x="4403725" y="2187575"/>
          <p14:tracePt t="90685" x="4508500" y="2206625"/>
          <p14:tracePt t="90699" x="4749800" y="2235200"/>
          <p14:tracePt t="90719" x="5124450" y="2282825"/>
          <p14:tracePt t="90740" x="5419725" y="2282825"/>
          <p14:tracePt t="90766" x="5705475" y="2257425"/>
          <p14:tracePt t="90799" x="6108700" y="2222500"/>
          <p14:tracePt t="90816" x="6235700" y="2222500"/>
          <p14:tracePt t="90832" x="6388100" y="2222500"/>
          <p14:tracePt t="90848" x="6480175" y="2225675"/>
          <p14:tracePt t="90865" x="6562725" y="2225675"/>
          <p14:tracePt t="90882" x="6670675" y="2235200"/>
          <p14:tracePt t="90899" x="6731000" y="2235200"/>
          <p14:tracePt t="90915" x="6769100" y="2235200"/>
          <p14:tracePt t="90933" x="6845300" y="2235200"/>
          <p14:tracePt t="90949" x="6883400" y="2235200"/>
          <p14:tracePt t="90965" x="6927850" y="2235200"/>
          <p14:tracePt t="90982" x="6981825" y="2235200"/>
          <p14:tracePt t="90998" x="7004050" y="2235200"/>
          <p14:tracePt t="91015" x="7038975" y="2235200"/>
          <p14:tracePt t="91032" x="7073900" y="2235200"/>
          <p14:tracePt t="91049" x="7096125" y="2235200"/>
          <p14:tracePt t="91065" x="7105650" y="2235200"/>
          <p14:tracePt t="91083" x="7121525" y="2235200"/>
          <p14:tracePt t="91099" x="7134225" y="2235200"/>
          <p14:tracePt t="91115" x="7146925" y="2235200"/>
          <p14:tracePt t="91131" x="7150100" y="2235200"/>
          <p14:tracePt t="91198" x="7143750" y="2235200"/>
          <p14:tracePt t="91205" x="7127875" y="2235200"/>
          <p14:tracePt t="91215" x="7108825" y="2235200"/>
          <p14:tracePt t="91232" x="6946900" y="2222500"/>
          <p14:tracePt t="91248" x="6784975" y="2203450"/>
          <p14:tracePt t="91265" x="6591300" y="2203450"/>
          <p14:tracePt t="91281" x="6337300" y="2219325"/>
          <p14:tracePt t="91299" x="6184900" y="2238375"/>
          <p14:tracePt t="91315" x="6022975" y="2273300"/>
          <p14:tracePt t="91332" x="5778500" y="2311400"/>
          <p14:tracePt t="91348" x="5591175" y="2355850"/>
          <p14:tracePt t="91365" x="5407025" y="2393950"/>
          <p14:tracePt t="91382" x="5095875" y="2451100"/>
          <p14:tracePt t="91398" x="4908550" y="2479675"/>
          <p14:tracePt t="91415" x="4702175" y="2498725"/>
          <p14:tracePt t="91432" x="4403725" y="2533650"/>
          <p14:tracePt t="91449" x="4175125" y="2552700"/>
          <p14:tracePt t="91466" x="3981450" y="2571750"/>
          <p14:tracePt t="91482" x="3705225" y="2600325"/>
          <p14:tracePt t="91498" x="3530600" y="2628900"/>
          <p14:tracePt t="91515" x="3368675" y="2644775"/>
          <p14:tracePt t="91532" x="3101975" y="2673350"/>
          <p14:tracePt t="91548" x="2974975" y="2689225"/>
          <p14:tracePt t="91565" x="2844800" y="2714625"/>
          <p14:tracePt t="91581" x="2667000" y="2740025"/>
          <p14:tracePt t="91598" x="2581275" y="2755900"/>
          <p14:tracePt t="91615" x="2495550" y="2771775"/>
          <p14:tracePt t="91632" x="2384425" y="2803525"/>
          <p14:tracePt t="91649" x="2320925" y="2816225"/>
          <p14:tracePt t="91665" x="2263775" y="2828925"/>
          <p14:tracePt t="91681" x="2206625" y="2847975"/>
          <p14:tracePt t="91698" x="2184400" y="2867025"/>
          <p14:tracePt t="91715" x="2152650" y="2867025"/>
          <p14:tracePt t="91732" x="2143125" y="2867025"/>
          <p14:tracePt t="91995" x="2105025" y="2847975"/>
          <p14:tracePt t="92002" x="2035175" y="2828925"/>
          <p14:tracePt t="92015" x="1952625" y="2803525"/>
          <p14:tracePt t="92032" x="1682750" y="2736850"/>
          <p14:tracePt t="92048" x="1552575" y="2720975"/>
          <p14:tracePt t="92066" x="1368425" y="2711450"/>
          <p14:tracePt t="92081" x="1263650" y="2701925"/>
          <p14:tracePt t="92098" x="1203325" y="2701925"/>
          <p14:tracePt t="92115" x="1117600" y="2701925"/>
          <p14:tracePt t="92132" x="1073150" y="2701925"/>
          <p14:tracePt t="92148" x="1035050" y="2711450"/>
          <p14:tracePt t="92164" x="1006475" y="2717800"/>
          <p14:tracePt t="92181" x="971550" y="2724150"/>
          <p14:tracePt t="92198" x="942975" y="2730500"/>
          <p14:tracePt t="92215" x="908050" y="2736850"/>
          <p14:tracePt t="92231" x="879475" y="2736850"/>
          <p14:tracePt t="92248" x="857250" y="2743200"/>
          <p14:tracePt t="92269" x="828675" y="2749550"/>
          <p14:tracePt t="92282" x="819150" y="2759075"/>
          <p14:tracePt t="92299" x="809625" y="2759075"/>
          <p14:tracePt t="92316" x="787400" y="2765425"/>
          <p14:tracePt t="92332" x="777875" y="2768600"/>
          <p14:tracePt t="92348" x="768350" y="2768600"/>
          <p14:tracePt t="92365" x="768350" y="2774950"/>
          <p14:tracePt t="92801" x="771525" y="2774950"/>
          <p14:tracePt t="92808" x="781050" y="2774950"/>
          <p14:tracePt t="92816" x="787400" y="2774950"/>
          <p14:tracePt t="92836" x="800100" y="2774950"/>
          <p14:tracePt t="92853" x="809625" y="2774950"/>
          <p14:tracePt t="92865" x="819150" y="2774950"/>
          <p14:tracePt t="92898" x="850900" y="2762250"/>
          <p14:tracePt t="92931" x="993775" y="2720975"/>
          <p14:tracePt t="92948" x="1098550" y="2705100"/>
          <p14:tracePt t="92965" x="1365250" y="2676525"/>
          <p14:tracePt t="92981" x="1536700" y="2676525"/>
          <p14:tracePt t="92998" x="1704975" y="2676525"/>
          <p14:tracePt t="93014" x="1901825" y="2676525"/>
          <p14:tracePt t="93032" x="2028825" y="2667000"/>
          <p14:tracePt t="93048" x="2190750" y="2657475"/>
          <p14:tracePt t="93064" x="2409825" y="2641600"/>
          <p14:tracePt t="93081" x="2603500" y="2641600"/>
          <p14:tracePt t="93098" x="2774950" y="2641600"/>
          <p14:tracePt t="93115" x="3003550" y="2641600"/>
          <p14:tracePt t="93131" x="3165475" y="2663825"/>
          <p14:tracePt t="93148" x="3282950" y="2673350"/>
          <p14:tracePt t="93164" x="3470275" y="2692400"/>
          <p14:tracePt t="93181" x="3594100" y="2692400"/>
          <p14:tracePt t="93198" x="3689350" y="2692400"/>
          <p14:tracePt t="93214" x="3829050" y="2692400"/>
          <p14:tracePt t="93232" x="3921125" y="2692400"/>
          <p14:tracePt t="93237" x="3968750" y="2692400"/>
          <p14:tracePt t="93250" x="4013200" y="2692400"/>
          <p14:tracePt t="93265" x="4098925" y="2692400"/>
          <p14:tracePt t="93282" x="4152900" y="2692400"/>
          <p14:tracePt t="93299" x="4232275" y="2698750"/>
          <p14:tracePt t="93314" x="4283075" y="2698750"/>
          <p14:tracePt t="93331" x="4333875" y="2698750"/>
          <p14:tracePt t="93349" x="4397375" y="2698750"/>
          <p14:tracePt t="93365" x="4441825" y="2705100"/>
          <p14:tracePt t="93381" x="4470400" y="2708275"/>
          <p14:tracePt t="93399" x="4521200" y="2727325"/>
          <p14:tracePt t="93415" x="4530725" y="2727325"/>
          <p14:tracePt t="95232" x="4613275" y="2724150"/>
          <p14:tracePt t="95240" x="4714875" y="2714625"/>
          <p14:tracePt t="95249" x="4829175" y="2705100"/>
          <p14:tracePt t="95269" x="5235575" y="2673350"/>
          <p14:tracePt t="95286" x="5483225" y="2673350"/>
          <p14:tracePt t="95290" x="5657850" y="2663825"/>
          <p14:tracePt t="95298" x="5807075" y="2654300"/>
          <p14:tracePt t="95315" x="6061075" y="2654300"/>
          <p14:tracePt t="95347" x="6619875" y="2657475"/>
          <p14:tracePt t="95382" x="6991350" y="2686050"/>
          <p14:tracePt t="95399" x="7083425" y="2686050"/>
          <p14:tracePt t="95415" x="7175500" y="2686050"/>
          <p14:tracePt t="95432" x="7308850" y="2695575"/>
          <p14:tracePt t="95448" x="7369175" y="2695575"/>
          <p14:tracePt t="95464" x="7419975" y="2695575"/>
          <p14:tracePt t="95481" x="7505700" y="2695575"/>
          <p14:tracePt t="95497" x="7566025" y="2695575"/>
          <p14:tracePt t="95514" x="7616825" y="2695575"/>
          <p14:tracePt t="95531" x="7686675" y="2695575"/>
          <p14:tracePt t="95548" x="7737475" y="2695575"/>
          <p14:tracePt t="95565" x="7775575" y="2695575"/>
          <p14:tracePt t="95582" x="7864475" y="2708275"/>
          <p14:tracePt t="95598" x="7908925" y="2714625"/>
          <p14:tracePt t="95614" x="7953375" y="2727325"/>
          <p14:tracePt t="95632" x="8010525" y="2733675"/>
          <p14:tracePt t="95647" x="8029575" y="2733675"/>
          <p14:tracePt t="95665" x="8061325" y="2733675"/>
          <p14:tracePt t="95682" x="8086725" y="2733675"/>
          <p14:tracePt t="95698" x="8108950" y="2733675"/>
          <p14:tracePt t="95715" x="8118475" y="2733675"/>
          <p14:tracePt t="95731" x="8134350" y="2733675"/>
          <p14:tracePt t="95747" x="8143875" y="2733675"/>
          <p14:tracePt t="95764" x="8156575" y="2733675"/>
          <p14:tracePt t="95781" x="8162925" y="2733675"/>
          <p14:tracePt t="95853" x="8159750" y="2733675"/>
          <p14:tracePt t="95859" x="8156575" y="2733675"/>
          <p14:tracePt t="95866" x="8147050" y="2733675"/>
          <p14:tracePt t="95881" x="8115300" y="2733675"/>
          <p14:tracePt t="95897" x="8035925" y="2733675"/>
          <p14:tracePt t="95915" x="7899400" y="2733675"/>
          <p14:tracePt t="95932" x="7680325" y="2743200"/>
          <p14:tracePt t="95948" x="7496175" y="2752725"/>
          <p14:tracePt t="95966" x="7242175" y="2768600"/>
          <p14:tracePt t="95981" x="7038975" y="2778125"/>
          <p14:tracePt t="95998" x="6845300" y="2778125"/>
          <p14:tracePt t="96014" x="6616700" y="2778125"/>
          <p14:tracePt t="96031" x="6308725" y="2806700"/>
          <p14:tracePt t="96049" x="6070600" y="2825750"/>
          <p14:tracePt t="96064" x="5864225" y="2844800"/>
          <p14:tracePt t="96081" x="5540375" y="2911475"/>
          <p14:tracePt t="96097" x="5343525" y="2949575"/>
          <p14:tracePt t="96114" x="5133975" y="3006725"/>
          <p14:tracePt t="96131" x="4854575" y="3082925"/>
          <p14:tracePt t="96147" x="4645025" y="3130550"/>
          <p14:tracePt t="96164" x="4448175" y="3175000"/>
          <p14:tracePt t="96181" x="4168775" y="3232150"/>
          <p14:tracePt t="96198" x="3990975" y="3276600"/>
          <p14:tracePt t="96216" x="3778250" y="3330575"/>
          <p14:tracePt t="96232" x="3625850" y="3368675"/>
          <p14:tracePt t="96248" x="3517900" y="3400425"/>
          <p14:tracePt t="96265" x="3378200" y="3457575"/>
          <p14:tracePt t="96281" x="3279775" y="3489325"/>
          <p14:tracePt t="96297" x="3190875" y="3530600"/>
          <p14:tracePt t="96316" x="3054350" y="3562350"/>
          <p14:tracePt t="96332" x="2990850" y="3578225"/>
          <p14:tracePt t="96348" x="2908300" y="3584575"/>
          <p14:tracePt t="96365" x="2835275" y="3590925"/>
          <p14:tracePt t="96381" x="2746375" y="3613150"/>
          <p14:tracePt t="96398" x="2692400" y="3619500"/>
          <p14:tracePt t="96414" x="2647950" y="3632200"/>
          <p14:tracePt t="96431" x="2584450" y="3638550"/>
          <p14:tracePt t="96448" x="2552700" y="3644900"/>
          <p14:tracePt t="96466" x="2492375" y="3651250"/>
          <p14:tracePt t="96482" x="2454275" y="3651250"/>
          <p14:tracePt t="96498" x="2425700" y="3651250"/>
          <p14:tracePt t="96516" x="2378075" y="3651250"/>
          <p14:tracePt t="96531" x="2355850" y="3651250"/>
          <p14:tracePt t="96548" x="2327275" y="3651250"/>
          <p14:tracePt t="96565" x="2292350" y="3651250"/>
          <p14:tracePt t="96581" x="2263775" y="3651250"/>
          <p14:tracePt t="96598" x="2241550" y="3651250"/>
          <p14:tracePt t="96615" x="2200275" y="3641725"/>
          <p14:tracePt t="96631" x="2184400" y="3632200"/>
          <p14:tracePt t="96648" x="2155825" y="3619500"/>
          <p14:tracePt t="96665" x="2133600" y="3600450"/>
          <p14:tracePt t="96681" x="2124075" y="3587750"/>
          <p14:tracePt t="96698" x="2108200" y="3578225"/>
          <p14:tracePt t="96715" x="2095500" y="3565525"/>
          <p14:tracePt t="96731" x="2085975" y="3549650"/>
          <p14:tracePt t="96748" x="2076450" y="3540125"/>
          <p14:tracePt t="96765" x="2054225" y="3530600"/>
          <p14:tracePt t="96781" x="2044700" y="3521075"/>
          <p14:tracePt t="96798" x="2035175" y="3505200"/>
          <p14:tracePt t="96814" x="2025650" y="3495675"/>
          <p14:tracePt t="96831" x="2019300" y="3482975"/>
          <p14:tracePt t="96847" x="2019300" y="3479800"/>
          <p14:tracePt t="96865" x="2019300" y="3470275"/>
          <p14:tracePt t="96881" x="2019300" y="3463925"/>
          <p14:tracePt t="96898" x="2019300" y="3460750"/>
          <p14:tracePt t="96915" x="2019300" y="3451225"/>
          <p14:tracePt t="96948" x="2019300" y="3438525"/>
          <p14:tracePt t="96964" x="2019300" y="3429000"/>
          <p14:tracePt t="96981" x="2019300" y="3425825"/>
          <p14:tracePt t="96997" x="2019300" y="3416300"/>
          <p14:tracePt t="97014" x="2019300" y="3394075"/>
          <p14:tracePt t="97031" x="2019300" y="3390900"/>
          <p14:tracePt t="97048" x="2019300" y="3384550"/>
          <p14:tracePt t="97064" x="2019300" y="3371850"/>
          <p14:tracePt t="97081" x="2022475" y="3365500"/>
          <p14:tracePt t="97097" x="2032000" y="3349625"/>
          <p14:tracePt t="97114" x="2054225" y="3336925"/>
          <p14:tracePt t="97131" x="2082800" y="3324225"/>
          <p14:tracePt t="97148" x="2108200" y="3311525"/>
          <p14:tracePt t="97165" x="2165350" y="3286125"/>
          <p14:tracePt t="97181" x="2209800" y="3273425"/>
          <p14:tracePt t="97198" x="2241550" y="3260725"/>
          <p14:tracePt t="97215" x="2305050" y="3241675"/>
          <p14:tracePt t="97230" x="2349500" y="3222625"/>
          <p14:tracePt t="97248" x="2393950" y="3209925"/>
          <p14:tracePt t="97264" x="2457450" y="3197225"/>
          <p14:tracePt t="97281" x="2495550" y="3197225"/>
          <p14:tracePt t="97298" x="2540000" y="3197225"/>
          <p14:tracePt t="97315" x="2593975" y="3197225"/>
          <p14:tracePt t="97331" x="2632075" y="3197225"/>
          <p14:tracePt t="97348" x="2682875" y="3197225"/>
          <p14:tracePt t="97350" x="2717800" y="3190875"/>
          <p14:tracePt t="97364" x="2762250" y="3175000"/>
          <p14:tracePt t="97380" x="2816225" y="3155950"/>
          <p14:tracePt t="97398" x="2863850" y="3143250"/>
          <p14:tracePt t="97415" x="2924175" y="3136900"/>
          <p14:tracePt t="97431" x="2962275" y="3130550"/>
          <p14:tracePt t="97449" x="3000375" y="3124200"/>
          <p14:tracePt t="97465" x="3133725" y="3092450"/>
          <p14:tracePt t="97481" x="3241675" y="3082925"/>
          <p14:tracePt t="97498" x="3343275" y="3082925"/>
          <p14:tracePt t="97514" x="3552825" y="3067050"/>
          <p14:tracePt t="97531" x="3667125" y="3067050"/>
          <p14:tracePt t="97549" x="3898900" y="3048000"/>
          <p14:tracePt t="97565" x="4083050" y="3028950"/>
          <p14:tracePt t="97581" x="4267200" y="3022600"/>
          <p14:tracePt t="97599" x="4572000" y="3022600"/>
          <p14:tracePt t="97615" x="4778375" y="3013075"/>
          <p14:tracePt t="97631" x="5019675" y="3013075"/>
          <p14:tracePt t="97648" x="5200650" y="3013075"/>
          <p14:tracePt t="97664" x="5473700" y="3013075"/>
          <p14:tracePt t="97681" x="5613400" y="3013075"/>
          <p14:tracePt t="97699" x="5819775" y="3013075"/>
          <p14:tracePt t="97715" x="5943600" y="3013075"/>
          <p14:tracePt t="97731" x="6038850" y="3013075"/>
          <p14:tracePt t="97748" x="6178550" y="3016250"/>
          <p14:tracePt t="97765" x="6273800" y="3025775"/>
          <p14:tracePt t="97780" x="6369050" y="3041650"/>
          <p14:tracePt t="97798" x="6457950" y="3054350"/>
          <p14:tracePt t="97814" x="6518275" y="3060700"/>
          <p14:tracePt t="97830" x="6578600" y="3067050"/>
          <p14:tracePt t="97848" x="6651625" y="3073400"/>
          <p14:tracePt t="97864" x="6667500" y="3073400"/>
          <p14:tracePt t="97880" x="6677025" y="3073400"/>
          <p14:tracePt t="97898" x="6680200" y="3073400"/>
          <p14:tracePt t="97942" x="6673850" y="3086100"/>
          <p14:tracePt t="97949" x="6667500" y="3089275"/>
          <p14:tracePt t="97964" x="6657975" y="3098800"/>
          <p14:tracePt t="97981" x="6629400" y="3111500"/>
          <p14:tracePt t="97998" x="6581775" y="3130550"/>
          <p14:tracePt t="98015" x="6524625" y="3159125"/>
          <p14:tracePt t="98031" x="6448425" y="3187700"/>
          <p14:tracePt t="98048" x="6280150" y="3232150"/>
          <p14:tracePt t="98064" x="6127750" y="3248025"/>
          <p14:tracePt t="98081" x="5943600" y="3257550"/>
          <p14:tracePt t="98098" x="5670550" y="3267075"/>
          <p14:tracePt t="98115" x="5467350" y="3267075"/>
          <p14:tracePt t="98131" x="5260975" y="3276600"/>
          <p14:tracePt t="98150" x="4883150" y="3276600"/>
          <p14:tracePt t="98164" x="4540250" y="3276600"/>
          <p14:tracePt t="98181" x="4213225" y="3276600"/>
          <p14:tracePt t="98198" x="3730625" y="3298825"/>
          <p14:tracePt t="98214" x="3413125" y="3324225"/>
          <p14:tracePt t="98232" x="3184525" y="3340100"/>
          <p14:tracePt t="98248" x="2886075" y="3368675"/>
          <p14:tracePt t="98264" x="2733675" y="3387725"/>
          <p14:tracePt t="98281" x="2603500" y="3432175"/>
          <p14:tracePt t="98297" x="2400300" y="3482975"/>
          <p14:tracePt t="98314" x="2292350" y="3508375"/>
          <p14:tracePt t="98331" x="2203450" y="3540125"/>
          <p14:tracePt t="98348" x="2066925" y="3590925"/>
          <p14:tracePt t="98365" x="2000250" y="3613150"/>
          <p14:tracePt t="98381" x="1946275" y="3632200"/>
          <p14:tracePt t="98384" x="1920875" y="3638550"/>
          <p14:tracePt t="98398" x="1882775" y="3657600"/>
          <p14:tracePt t="98414" x="1835150" y="3670300"/>
          <p14:tracePt t="98431" x="1806575" y="3683000"/>
          <p14:tracePt t="98448" x="1771650" y="3702050"/>
          <p14:tracePt t="98464" x="1739900" y="3721100"/>
          <p14:tracePt t="98480" x="1717675" y="3721100"/>
          <p14:tracePt t="98498" x="1676400" y="3721100"/>
          <p14:tracePt t="98514" x="1657350" y="3721100"/>
          <p14:tracePt t="98530" x="1644650" y="3721100"/>
          <p14:tracePt t="98548" x="1625600" y="3721100"/>
          <p14:tracePt t="98564" x="1616075" y="3721100"/>
          <p14:tracePt t="98580" x="1606550" y="3721100"/>
          <p14:tracePt t="98597" x="1597025" y="3721100"/>
          <p14:tracePt t="98840" x="1597025" y="3711575"/>
          <p14:tracePt t="98847" x="1597025" y="3702050"/>
          <p14:tracePt t="98854" x="1597025" y="3683000"/>
          <p14:tracePt t="98863" x="1597025" y="3673475"/>
          <p14:tracePt t="98880" x="1597025" y="3657600"/>
          <p14:tracePt t="98898" x="1597025" y="3625850"/>
          <p14:tracePt t="98914" x="1597025" y="3609975"/>
          <p14:tracePt t="98931" x="1600200" y="359727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ChangeArrowheads="1"/>
          </p:cNvSpPr>
          <p:nvPr/>
        </p:nvSpPr>
        <p:spPr bwMode="auto">
          <a:xfrm>
            <a:off x="0" y="692150"/>
            <a:ext cx="9144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 </a:t>
            </a:r>
            <a:r>
              <a:rPr lang="fr-FR" altLang="fr-FR" sz="2800" b="1">
                <a:solidFill>
                  <a:srgbClr val="CC0099"/>
                </a:solidFill>
              </a:rPr>
              <a:t>- Classifications contemporaines</a:t>
            </a:r>
          </a:p>
          <a:p>
            <a:pPr eaLnBrk="1" hangingPunct="1"/>
            <a:endParaRPr lang="fr-FR" altLang="fr-FR" sz="2800" b="1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sz="2800" b="1">
                <a:solidFill>
                  <a:srgbClr val="CC0099"/>
                </a:solidFill>
              </a:rPr>
              <a:t>	</a:t>
            </a:r>
            <a:r>
              <a:rPr lang="fr-FR" altLang="fr-FR" sz="2800" b="1"/>
              <a:t>* </a:t>
            </a:r>
            <a:r>
              <a:rPr lang="fr-FR" altLang="fr-FR" sz="2800" b="1">
                <a:solidFill>
                  <a:srgbClr val="FF0000"/>
                </a:solidFill>
              </a:rPr>
              <a:t>à partir du début du 20ème siècle</a:t>
            </a:r>
            <a:r>
              <a:rPr lang="fr-FR" altLang="fr-FR" sz="2800" b="1"/>
              <a:t> :</a:t>
            </a:r>
            <a:endParaRPr lang="fr-FR" altLang="fr-FR" sz="2800"/>
          </a:p>
          <a:p>
            <a:pPr eaLnBrk="1" hangingPunct="1"/>
            <a:r>
              <a:rPr lang="fr-FR" altLang="fr-FR" sz="2800" b="1"/>
              <a:t>	</a:t>
            </a:r>
            <a:r>
              <a:rPr lang="fr-FR" altLang="fr-FR" sz="2800" b="1">
                <a:solidFill>
                  <a:srgbClr val="00B0F0"/>
                </a:solidFill>
              </a:rPr>
              <a:t>classifications phylogénétiques </a:t>
            </a:r>
            <a:r>
              <a:rPr lang="fr-FR" altLang="fr-FR" sz="2800" b="1"/>
              <a:t>de plus en plus complexes</a:t>
            </a:r>
            <a:r>
              <a:rPr lang="fr-FR" altLang="fr-FR" sz="2800"/>
              <a:t> </a:t>
            </a:r>
            <a:r>
              <a:rPr lang="fr-FR" altLang="fr-FR" sz="2800" b="1"/>
              <a:t>basées sur la synthèse de très nombreux caractères ("classifications synthétiques") :</a:t>
            </a:r>
            <a:endParaRPr lang="fr-FR" altLang="fr-FR" sz="2800"/>
          </a:p>
          <a:p>
            <a:pPr eaLnBrk="1" hangingPunct="1"/>
            <a:r>
              <a:rPr lang="fr-FR" altLang="fr-FR" sz="2800" b="1"/>
              <a:t>	+ macroscopiques : fleur, …</a:t>
            </a:r>
            <a:endParaRPr lang="fr-FR" altLang="fr-FR" sz="2800"/>
          </a:p>
          <a:p>
            <a:pPr eaLnBrk="1" hangingPunct="1"/>
            <a:r>
              <a:rPr lang="fr-FR" altLang="fr-FR" sz="2800" b="1"/>
              <a:t>	+ microscopiques : pollen, embryon, ….</a:t>
            </a:r>
            <a:endParaRPr lang="fr-FR" altLang="fr-FR" sz="2800"/>
          </a:p>
          <a:p>
            <a:pPr eaLnBrk="1" hangingPunct="1"/>
            <a:r>
              <a:rPr lang="fr-FR" altLang="fr-FR" sz="2800" b="1"/>
              <a:t>	+ caryologiques : chromosomes</a:t>
            </a:r>
            <a:endParaRPr lang="fr-FR" altLang="fr-FR" sz="2800"/>
          </a:p>
          <a:p>
            <a:pPr eaLnBrk="1" hangingPunct="1"/>
            <a:r>
              <a:rPr lang="fr-FR" altLang="fr-FR" sz="2800" b="1"/>
              <a:t>	+ biochimiques : classes chimiques synthétisées (surtout métabolisme secondaire)</a:t>
            </a:r>
            <a:endParaRPr lang="fr-FR" altLang="fr-FR" sz="2800" b="1">
              <a:solidFill>
                <a:srgbClr val="CC0099"/>
              </a:solidFill>
            </a:endParaRPr>
          </a:p>
          <a:p>
            <a:pPr eaLnBrk="1" hangingPunct="1"/>
            <a:endParaRPr lang="fr-FR" altLang="fr-FR" sz="2800" b="1">
              <a:solidFill>
                <a:srgbClr val="CC0099"/>
              </a:solidFill>
            </a:endParaRPr>
          </a:p>
          <a:p>
            <a:pPr eaLnBrk="1" hangingPunct="1"/>
            <a:endParaRPr lang="fr-FR" altLang="fr-FR" sz="2800" b="1">
              <a:solidFill>
                <a:srgbClr val="CC009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30"/>
    </mc:Choice>
    <mc:Fallback>
      <p:transition spd="slow" advTm="37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50" x="1549400" y="3575050"/>
          <p14:tracePt t="7257" x="1463675" y="3546475"/>
          <p14:tracePt t="7269" x="1308100" y="3473450"/>
          <p14:tracePt t="7288" x="1152525" y="3390900"/>
          <p14:tracePt t="7305" x="952500" y="3273425"/>
          <p14:tracePt t="7319" x="838200" y="3194050"/>
          <p14:tracePt t="7351" x="676275" y="3006725"/>
          <p14:tracePt t="7384" x="685800" y="2816225"/>
          <p14:tracePt t="7402" x="812800" y="2724150"/>
          <p14:tracePt t="7419" x="1231900" y="2559050"/>
          <p14:tracePt t="7436" x="1679575" y="2495550"/>
          <p14:tracePt t="7452" x="1990725" y="2482850"/>
          <p14:tracePt t="7468" x="2466975" y="2489200"/>
          <p14:tracePt t="7484" x="2800350" y="2524125"/>
          <p14:tracePt t="7501" x="3073400" y="2543175"/>
          <p14:tracePt t="7519" x="3521075" y="2597150"/>
          <p14:tracePt t="7535" x="3765550" y="2625725"/>
          <p14:tracePt t="7553" x="3959225" y="2625725"/>
          <p14:tracePt t="7568" x="4165600" y="2625725"/>
          <p14:tracePt t="7584" x="4314825" y="2625725"/>
          <p14:tracePt t="7601" x="4422775" y="2603500"/>
          <p14:tracePt t="7618" x="4587875" y="2587625"/>
          <p14:tracePt t="7634" x="4724400" y="2578100"/>
          <p14:tracePt t="7651" x="4851400" y="2578100"/>
          <p14:tracePt t="7668" x="5016500" y="2593975"/>
          <p14:tracePt t="7684" x="5124450" y="2616200"/>
          <p14:tracePt t="7701" x="5232400" y="2635250"/>
          <p14:tracePt t="7718" x="5334000" y="2654300"/>
          <p14:tracePt t="7735" x="5394325" y="2654300"/>
          <p14:tracePt t="7752" x="5445125" y="2654300"/>
          <p14:tracePt t="7769" x="5492750" y="2654300"/>
          <p14:tracePt t="7784" x="5508625" y="2654300"/>
          <p14:tracePt t="7802" x="5518150" y="2654300"/>
          <p14:tracePt t="7819" x="5534025" y="2654300"/>
          <p14:tracePt t="7835" x="5549900" y="2647950"/>
          <p14:tracePt t="7852" x="5559425" y="2632075"/>
          <p14:tracePt t="7869" x="5575300" y="2603500"/>
          <p14:tracePt t="7885" x="5613400" y="2581275"/>
          <p14:tracePt t="7902" x="5651500" y="2552700"/>
          <p14:tracePt t="7919" x="5753100" y="2524125"/>
          <p14:tracePt t="7935" x="5807075" y="2511425"/>
          <p14:tracePt t="7952" x="5851525" y="2492375"/>
          <p14:tracePt t="7968" x="5908675" y="2473325"/>
          <p14:tracePt t="7984" x="5946775" y="2460625"/>
          <p14:tracePt t="8002" x="5969000" y="2451100"/>
          <p14:tracePt t="8018" x="6026150" y="2425700"/>
          <p14:tracePt t="8034" x="6070600" y="2413000"/>
          <p14:tracePt t="8051" x="6108700" y="2400300"/>
          <p14:tracePt t="8068" x="6191250" y="2378075"/>
          <p14:tracePt t="8085" x="6219825" y="2362200"/>
          <p14:tracePt t="8101" x="6235700" y="2355850"/>
          <p14:tracePt t="8118" x="6257925" y="2355850"/>
          <p14:tracePt t="8152" x="6257925" y="2349500"/>
          <p14:tracePt t="8168" x="6238875" y="2336800"/>
          <p14:tracePt t="8185" x="6216650" y="2324100"/>
          <p14:tracePt t="8202" x="6178550" y="2305050"/>
          <p14:tracePt t="8218" x="6076950" y="2276475"/>
          <p14:tracePt t="8234" x="5930900" y="2232025"/>
          <p14:tracePt t="8251" x="5791200" y="2212975"/>
          <p14:tracePt t="8253" x="5711825" y="2203450"/>
          <p14:tracePt t="8267" x="5537200" y="2187575"/>
          <p14:tracePt t="8288" x="5330825" y="2187575"/>
          <p14:tracePt t="8301" x="5264150" y="2187575"/>
          <p14:tracePt t="8317" x="5102225" y="2187575"/>
          <p14:tracePt t="8334" x="4984750" y="2187575"/>
          <p14:tracePt t="8351" x="4892675" y="2187575"/>
          <p14:tracePt t="8367" x="4721225" y="2187575"/>
          <p14:tracePt t="8384" x="4603750" y="2178050"/>
          <p14:tracePt t="8401" x="4476750" y="2178050"/>
          <p14:tracePt t="8419" x="4292600" y="2178050"/>
          <p14:tracePt t="8435" x="4175125" y="2190750"/>
          <p14:tracePt t="8452" x="4067175" y="2206625"/>
          <p14:tracePt t="8469" x="3898900" y="2251075"/>
          <p14:tracePt t="8485" x="3778250" y="2286000"/>
          <p14:tracePt t="8501" x="3670300" y="2308225"/>
          <p14:tracePt t="8517" x="3492500" y="2343150"/>
          <p14:tracePt t="8534" x="3362325" y="2362200"/>
          <p14:tracePt t="8551" x="3257550" y="2378075"/>
          <p14:tracePt t="8567" x="3121025" y="2419350"/>
          <p14:tracePt t="8584" x="3022600" y="2441575"/>
          <p14:tracePt t="8602" x="2927350" y="2457450"/>
          <p14:tracePt t="8618" x="2755900" y="2508250"/>
          <p14:tracePt t="8634" x="2638425" y="2533650"/>
          <p14:tracePt t="8651" x="2508250" y="2552700"/>
          <p14:tracePt t="8667" x="2320925" y="2587625"/>
          <p14:tracePt t="8684" x="2168525" y="2603500"/>
          <p14:tracePt t="8703" x="1936750" y="2632075"/>
          <p14:tracePt t="8719" x="1765300" y="2632075"/>
          <p14:tracePt t="8735" x="1584325" y="2632075"/>
          <p14:tracePt t="8752" x="1311275" y="2632075"/>
          <p14:tracePt t="8768" x="1127125" y="2625725"/>
          <p14:tracePt t="8785" x="987425" y="2616200"/>
          <p14:tracePt t="8800" x="873125" y="2616200"/>
          <p14:tracePt t="8817" x="765175" y="2616200"/>
          <p14:tracePt t="8834" x="714375" y="2616200"/>
          <p14:tracePt t="8851" x="692150" y="2616200"/>
          <p14:tracePt t="8868" x="657225" y="2616200"/>
          <p14:tracePt t="8885" x="647700" y="2616200"/>
          <p14:tracePt t="8902" x="635000" y="2616200"/>
          <p14:tracePt t="8918" x="619125" y="2616200"/>
          <p14:tracePt t="8934" x="609600" y="2616200"/>
          <p14:tracePt t="8951" x="603250" y="2616200"/>
          <p14:tracePt t="9003" x="606425" y="2616200"/>
          <p14:tracePt t="9011" x="609600" y="2616200"/>
          <p14:tracePt t="9018" x="615950" y="2613025"/>
          <p14:tracePt t="9035" x="650875" y="2600325"/>
          <p14:tracePt t="9051" x="723900" y="2571750"/>
          <p14:tracePt t="9067" x="787400" y="2559050"/>
          <p14:tracePt t="9084" x="850900" y="2546350"/>
          <p14:tracePt t="9102" x="971550" y="2530475"/>
          <p14:tracePt t="9118" x="1076325" y="2530475"/>
          <p14:tracePt t="9135" x="1168400" y="2530475"/>
          <p14:tracePt t="9152" x="1374775" y="2530475"/>
          <p14:tracePt t="9168" x="1514475" y="2533650"/>
          <p14:tracePt t="9185" x="1651000" y="2533650"/>
          <p14:tracePt t="9201" x="1857375" y="2533650"/>
          <p14:tracePt t="9217" x="1939925" y="2533650"/>
          <p14:tracePt t="9234" x="2022475" y="2533650"/>
          <p14:tracePt t="9252" x="2162175" y="2533650"/>
          <p14:tracePt t="9268" x="2266950" y="2530475"/>
          <p14:tracePt t="9285" x="2384425" y="2520950"/>
          <p14:tracePt t="9302" x="2568575" y="2520950"/>
          <p14:tracePt t="9317" x="2717800" y="2520950"/>
          <p14:tracePt t="9335" x="2844800" y="2536825"/>
          <p14:tracePt t="9351" x="3067050" y="2552700"/>
          <p14:tracePt t="9367" x="3190875" y="2552700"/>
          <p14:tracePt t="9384" x="3273425" y="2552700"/>
          <p14:tracePt t="9401" x="3403600" y="2562225"/>
          <p14:tracePt t="9417" x="3473450" y="2562225"/>
          <p14:tracePt t="9434" x="3559175" y="2568575"/>
          <p14:tracePt t="9451" x="3657600" y="2581275"/>
          <p14:tracePt t="9467" x="3765550" y="2600325"/>
          <p14:tracePt t="9484" x="3892550" y="2616200"/>
          <p14:tracePt t="9501" x="4060825" y="2641600"/>
          <p14:tracePt t="9517" x="4156075" y="2647950"/>
          <p14:tracePt t="9534" x="4235450" y="2647950"/>
          <p14:tracePt t="9551" x="4343400" y="2657475"/>
          <p14:tracePt t="9567" x="4381500" y="2657475"/>
          <p14:tracePt t="9584" x="4410075" y="2657475"/>
          <p14:tracePt t="9601" x="4435475" y="2657475"/>
          <p14:tracePt t="9617" x="4451350" y="2654300"/>
          <p14:tracePt t="9634" x="4460875" y="2644775"/>
          <p14:tracePt t="9651" x="4476750" y="2628900"/>
          <p14:tracePt t="9667" x="4486275" y="2613025"/>
          <p14:tracePt t="9684" x="4505325" y="2603500"/>
          <p14:tracePt t="9702" x="4518025" y="2584450"/>
          <p14:tracePt t="9718" x="4530725" y="2552700"/>
          <p14:tracePt t="9734" x="4543425" y="2530475"/>
          <p14:tracePt t="9751" x="4559300" y="2514600"/>
          <p14:tracePt t="9767" x="4559300" y="2498725"/>
          <p14:tracePt t="9785" x="4559300" y="2489200"/>
          <p14:tracePt t="9802" x="4546600" y="2473325"/>
          <p14:tracePt t="9818" x="4530725" y="2463800"/>
          <p14:tracePt t="9835" x="4473575" y="2428875"/>
          <p14:tracePt t="9852" x="4311650" y="2368550"/>
          <p14:tracePt t="9868" x="4203700" y="2333625"/>
          <p14:tracePt t="9885" x="4086225" y="2317750"/>
          <p14:tracePt t="9902" x="3867150" y="2308225"/>
          <p14:tracePt t="9918" x="3749675" y="2314575"/>
          <p14:tracePt t="9935" x="3600450" y="2333625"/>
          <p14:tracePt t="9952" x="3343275" y="2368550"/>
          <p14:tracePt t="9968" x="3190875" y="2397125"/>
          <p14:tracePt t="9985" x="3028950" y="2413000"/>
          <p14:tracePt t="10002" x="2873375" y="2438400"/>
          <p14:tracePt t="10018" x="2803525" y="2444750"/>
          <p14:tracePt t="10034" x="2740025" y="2451100"/>
          <p14:tracePt t="10051" x="2667000" y="2473325"/>
          <p14:tracePt t="10067" x="2616200" y="2473325"/>
          <p14:tracePt t="10084" x="2581275" y="2473325"/>
          <p14:tracePt t="10101" x="2511425" y="2473325"/>
          <p14:tracePt t="10118" x="2457450" y="2473325"/>
          <p14:tracePt t="10137" x="2378075" y="2473325"/>
          <p14:tracePt t="10151" x="2336800" y="2473325"/>
          <p14:tracePt t="10168" x="2292350" y="2473325"/>
          <p14:tracePt t="10184" x="2270125" y="2473325"/>
          <p14:tracePt t="10200" x="2222500" y="2473325"/>
          <p14:tracePt t="10218" x="2178050" y="2473325"/>
          <p14:tracePt t="10234" x="2155825" y="2473325"/>
          <p14:tracePt t="10251" x="2101850" y="2473325"/>
          <p14:tracePt t="10267" x="2079625" y="2473325"/>
          <p14:tracePt t="10285" x="2057400" y="2473325"/>
          <p14:tracePt t="10301" x="2047875" y="2473325"/>
          <p14:tracePt t="10317" x="2038350" y="2473325"/>
          <p14:tracePt t="10364" x="2035175" y="2473325"/>
          <p14:tracePt t="10400" x="2035175" y="2470150"/>
          <p14:tracePt t="10414" x="2035175" y="2460625"/>
          <p14:tracePt t="10436" x="2035175" y="2457450"/>
          <p14:tracePt t="10442" x="2041525" y="2451100"/>
          <p14:tracePt t="10451" x="2044700" y="2444750"/>
          <p14:tracePt t="10467" x="2054225" y="2435225"/>
          <p14:tracePt t="10485" x="2089150" y="2419350"/>
          <p14:tracePt t="10501" x="2111375" y="2403475"/>
          <p14:tracePt t="10517" x="2149475" y="2390775"/>
          <p14:tracePt t="10535" x="2212975" y="2378075"/>
          <p14:tracePt t="10551" x="2263775" y="2378075"/>
          <p14:tracePt t="10568" x="2317750" y="2378075"/>
          <p14:tracePt t="10585" x="2409825" y="2378075"/>
          <p14:tracePt t="10601" x="2479675" y="2378075"/>
          <p14:tracePt t="10617" x="2562225" y="2378075"/>
          <p14:tracePt t="10635" x="2647950" y="2371725"/>
          <p14:tracePt t="10651" x="2701925" y="2355850"/>
          <p14:tracePt t="10668" x="2743200" y="2355850"/>
          <p14:tracePt t="10685" x="2828925" y="2355850"/>
          <p14:tracePt t="10701" x="2911475" y="2343150"/>
          <p14:tracePt t="10717" x="2981325" y="2343150"/>
          <p14:tracePt t="10734" x="3117850" y="2343150"/>
          <p14:tracePt t="10751" x="3222625" y="2343150"/>
          <p14:tracePt t="10768" x="3362325" y="2343150"/>
          <p14:tracePt t="10785" x="3533775" y="2333625"/>
          <p14:tracePt t="10801" x="3695700" y="2314575"/>
          <p14:tracePt t="10818" x="3857625" y="2308225"/>
          <p14:tracePt t="10835" x="4108450" y="2308225"/>
          <p14:tracePt t="10851" x="4270375" y="2311400"/>
          <p14:tracePt t="10868" x="4387850" y="2320925"/>
          <p14:tracePt t="10884" x="4597400" y="2355850"/>
          <p14:tracePt t="10900" x="4702175" y="2365375"/>
          <p14:tracePt t="10918" x="4787900" y="2371725"/>
          <p14:tracePt t="10934" x="4892675" y="2371725"/>
          <p14:tracePt t="10950" x="4975225" y="2381250"/>
          <p14:tracePt t="10968" x="5080000" y="2387600"/>
          <p14:tracePt t="10984" x="5178425" y="2387600"/>
          <p14:tracePt t="11001" x="5238750" y="2393950"/>
          <p14:tracePt t="11018" x="5292725" y="2393950"/>
          <p14:tracePt t="11034" x="5372100" y="2400300"/>
          <p14:tracePt t="11051" x="5416550" y="2400300"/>
          <p14:tracePt t="11068" x="5461000" y="2406650"/>
          <p14:tracePt t="11084" x="5495925" y="2425700"/>
          <p14:tracePt t="11100" x="5530850" y="2432050"/>
          <p14:tracePt t="11118" x="5556250" y="2444750"/>
          <p14:tracePt t="11134" x="5597525" y="2460625"/>
          <p14:tracePt t="13759" x="5626100" y="2476500"/>
          <p14:tracePt t="13766" x="5651500" y="2489200"/>
          <p14:tracePt t="13773" x="5689600" y="2498725"/>
          <p14:tracePt t="13787" x="5756275" y="2517775"/>
          <p14:tracePt t="13805" x="5854700" y="2543175"/>
          <p14:tracePt t="13822" x="6061075" y="2552700"/>
          <p14:tracePt t="13834" x="6175375" y="2552700"/>
          <p14:tracePt t="13867" x="6702425" y="2498725"/>
          <p14:tracePt t="13901" x="7146925" y="2498725"/>
          <p14:tracePt t="13918" x="7296150" y="2505075"/>
          <p14:tracePt t="13934" x="7404100" y="2527300"/>
          <p14:tracePt t="13951" x="7569200" y="2552700"/>
          <p14:tracePt t="13967" x="7686675" y="2552700"/>
          <p14:tracePt t="13984" x="7800975" y="2552700"/>
          <p14:tracePt t="14000" x="7927975" y="2552700"/>
          <p14:tracePt t="14017" x="8023225" y="2562225"/>
          <p14:tracePt t="14033" x="8096250" y="2568575"/>
          <p14:tracePt t="14051" x="8166100" y="2574925"/>
          <p14:tracePt t="14067" x="8204200" y="2581275"/>
          <p14:tracePt t="14084" x="8248650" y="2600325"/>
          <p14:tracePt t="14101" x="8321675" y="2613025"/>
          <p14:tracePt t="14117" x="8366125" y="2625725"/>
          <p14:tracePt t="14134" x="8401050" y="2625725"/>
          <p14:tracePt t="14151" x="8458200" y="2635250"/>
          <p14:tracePt t="14167" x="8493125" y="2635250"/>
          <p14:tracePt t="14184" x="8515350" y="2638425"/>
          <p14:tracePt t="14200" x="8553450" y="2657475"/>
          <p14:tracePt t="14217" x="8562975" y="2673350"/>
          <p14:tracePt t="14234" x="8572500" y="2682875"/>
          <p14:tracePt t="14251" x="8591550" y="2695575"/>
          <p14:tracePt t="14268" x="8591550" y="2701925"/>
          <p14:tracePt t="14300" x="8569325" y="2701925"/>
          <p14:tracePt t="14317" x="8515350" y="2698750"/>
          <p14:tracePt t="14334" x="8397875" y="2679700"/>
          <p14:tracePt t="14350" x="8153400" y="2644775"/>
          <p14:tracePt t="14367" x="7956550" y="2597150"/>
          <p14:tracePt t="14384" x="7759700" y="2578100"/>
          <p14:tracePt t="14400" x="7369175" y="2559050"/>
          <p14:tracePt t="14417" x="6991350" y="2559050"/>
          <p14:tracePt t="14434" x="6638925" y="2559050"/>
          <p14:tracePt t="14451" x="6140450" y="2565400"/>
          <p14:tracePt t="14468" x="5822950" y="2587625"/>
          <p14:tracePt t="14485" x="5480050" y="2625725"/>
          <p14:tracePt t="14501" x="5232400" y="2676525"/>
          <p14:tracePt t="14517" x="5026025" y="2705100"/>
          <p14:tracePt t="14534" x="4829175" y="2743200"/>
          <p14:tracePt t="14551" x="4549775" y="2787650"/>
          <p14:tracePt t="14567" x="4352925" y="2816225"/>
          <p14:tracePt t="14584" x="4191000" y="2844800"/>
          <p14:tracePt t="14600" x="3933825" y="2898775"/>
          <p14:tracePt t="14617" x="3790950" y="2933700"/>
          <p14:tracePt t="14634" x="3663950" y="2952750"/>
          <p14:tracePt t="14651" x="3463925" y="2978150"/>
          <p14:tracePt t="14667" x="3324225" y="2984500"/>
          <p14:tracePt t="14684" x="3209925" y="2984500"/>
          <p14:tracePt t="14701" x="2981325" y="2981325"/>
          <p14:tracePt t="14717" x="2841625" y="2962275"/>
          <p14:tracePt t="14734" x="2698750" y="2936875"/>
          <p14:tracePt t="14751" x="2486025" y="2892425"/>
          <p14:tracePt t="14767" x="2393950" y="2882900"/>
          <p14:tracePt t="14784" x="2298700" y="2882900"/>
          <p14:tracePt t="14800" x="2193925" y="2882900"/>
          <p14:tracePt t="14817" x="2159000" y="2882900"/>
          <p14:tracePt t="15135" x="2066925" y="2882900"/>
          <p14:tracePt t="15141" x="1965325" y="2882900"/>
          <p14:tracePt t="15154" x="1863725" y="2882900"/>
          <p14:tracePt t="15171" x="1565275" y="2898775"/>
          <p14:tracePt t="15189" x="1393825" y="2917825"/>
          <p14:tracePt t="15200" x="1254125" y="2924175"/>
          <p14:tracePt t="15217" x="1146175" y="2933700"/>
          <p14:tracePt t="15250" x="958850" y="2933700"/>
          <p14:tracePt t="15284" x="828675" y="2933700"/>
          <p14:tracePt t="15301" x="790575" y="2933700"/>
          <p14:tracePt t="15318" x="768350" y="2933700"/>
          <p14:tracePt t="15321" x="758825" y="2933700"/>
          <p14:tracePt t="15334" x="730250" y="2933700"/>
          <p14:tracePt t="15351" x="708025" y="2933700"/>
          <p14:tracePt t="15367" x="676275" y="2930525"/>
          <p14:tracePt t="15384" x="650875" y="2930525"/>
          <p14:tracePt t="15400" x="635000" y="2930525"/>
          <p14:tracePt t="15417" x="625475" y="2930525"/>
          <p14:tracePt t="15434" x="609600" y="2930525"/>
          <p14:tracePt t="15451" x="600075" y="2930525"/>
          <p14:tracePt t="15468" x="584200" y="2930525"/>
          <p14:tracePt t="15505" x="581025" y="2930525"/>
          <p14:tracePt t="15728" x="587375" y="2930525"/>
          <p14:tracePt t="15736" x="600075" y="2930525"/>
          <p14:tracePt t="15751" x="628650" y="2930525"/>
          <p14:tracePt t="15768" x="650875" y="2917825"/>
          <p14:tracePt t="15800" x="717550" y="2895600"/>
          <p14:tracePt t="15834" x="819150" y="2857500"/>
          <p14:tracePt t="15851" x="857250" y="2857500"/>
          <p14:tracePt t="15868" x="908050" y="2857500"/>
          <p14:tracePt t="15884" x="993775" y="2857500"/>
          <p14:tracePt t="15901" x="1085850" y="2847975"/>
          <p14:tracePt t="15917" x="1168400" y="2847975"/>
          <p14:tracePt t="15934" x="1298575" y="2832100"/>
          <p14:tracePt t="15951" x="1438275" y="2832100"/>
          <p14:tracePt t="15969" x="1600200" y="2825750"/>
          <p14:tracePt t="15984" x="1682750" y="2825750"/>
          <p14:tracePt t="16001" x="1765300" y="2825750"/>
          <p14:tracePt t="16019" x="1905000" y="2825750"/>
          <p14:tracePt t="16034" x="1965325" y="2825750"/>
          <p14:tracePt t="16051" x="2025650" y="2825750"/>
          <p14:tracePt t="16067" x="2092325" y="2825750"/>
          <p14:tracePt t="16083" x="2222500" y="2825750"/>
          <p14:tracePt t="16100" x="2305050" y="2825750"/>
          <p14:tracePt t="16117" x="2346325" y="2825750"/>
          <p14:tracePt t="16134" x="2403475" y="2825750"/>
          <p14:tracePt t="16151" x="2432050" y="2825750"/>
          <p14:tracePt t="16168" x="2466975" y="2819400"/>
          <p14:tracePt t="16184" x="2501900" y="2819400"/>
          <p14:tracePt t="16200" x="2540000" y="2813050"/>
          <p14:tracePt t="16217" x="2568575" y="2813050"/>
          <p14:tracePt t="16233" x="2616200" y="2813050"/>
          <p14:tracePt t="16250" x="2638425" y="2813050"/>
          <p14:tracePt t="16268" x="2673350" y="2813050"/>
          <p14:tracePt t="16284" x="2682875" y="2813050"/>
          <p14:tracePt t="16301" x="2692400" y="2813050"/>
          <p14:tracePt t="16318" x="2711450" y="2813050"/>
          <p14:tracePt t="16334" x="2720975" y="2813050"/>
          <p14:tracePt t="16350" x="2730500" y="2813050"/>
          <p14:tracePt t="16367" x="2740025" y="2813050"/>
          <p14:tracePt t="16483" x="2746375" y="2813050"/>
          <p14:tracePt t="16847" x="2784475" y="2813050"/>
          <p14:tracePt t="16855" x="2828925" y="2813050"/>
          <p14:tracePt t="16871" x="2978150" y="2813050"/>
          <p14:tracePt t="16888" x="3251200" y="2813050"/>
          <p14:tracePt t="16904" x="3425825" y="2838450"/>
          <p14:tracePt t="16920" x="3597275" y="2838450"/>
          <p14:tracePt t="16940" x="3816350" y="2854325"/>
          <p14:tracePt t="16967" x="4152900" y="2892425"/>
          <p14:tracePt t="17001" x="4422775" y="2933700"/>
          <p14:tracePt t="17017" x="4578350" y="2959100"/>
          <p14:tracePt t="17034" x="4651375" y="2974975"/>
          <p14:tracePt t="17050" x="4714875" y="2987675"/>
          <p14:tracePt t="17067" x="4772025" y="3000375"/>
          <p14:tracePt t="17773" x="4806950" y="2997200"/>
          <p14:tracePt t="17780" x="4867275" y="2987675"/>
          <p14:tracePt t="17787" x="4946650" y="2978150"/>
          <p14:tracePt t="17805" x="5121275" y="2962275"/>
          <p14:tracePt t="17820" x="5327650" y="2943225"/>
          <p14:tracePt t="17833" x="5565775" y="2914650"/>
          <p14:tracePt t="17867" x="6143625" y="2905125"/>
          <p14:tracePt t="17901" x="6670675" y="2927350"/>
          <p14:tracePt t="17918" x="6877050" y="2946400"/>
          <p14:tracePt t="17934" x="7061200" y="2965450"/>
          <p14:tracePt t="17950" x="7324725" y="2994025"/>
          <p14:tracePt t="17967" x="7499350" y="3009900"/>
          <p14:tracePt t="17983" x="7635875" y="3009900"/>
          <p14:tracePt t="18001" x="7797800" y="3009900"/>
          <p14:tracePt t="18017" x="7889875" y="3009900"/>
          <p14:tracePt t="18033" x="7940675" y="3009900"/>
          <p14:tracePt t="18051" x="8035925" y="3009900"/>
          <p14:tracePt t="18067" x="8099425" y="3006725"/>
          <p14:tracePt t="18084" x="8159750" y="3000375"/>
          <p14:tracePt t="18101" x="8245475" y="3000375"/>
          <p14:tracePt t="18117" x="8296275" y="2994025"/>
          <p14:tracePt t="18133" x="8334375" y="2987675"/>
          <p14:tracePt t="18151" x="8372475" y="2987675"/>
          <p14:tracePt t="18167" x="8394700" y="2987675"/>
          <p14:tracePt t="18183" x="8416925" y="2981325"/>
          <p14:tracePt t="18201" x="8439150" y="2981325"/>
          <p14:tracePt t="18217" x="8448675" y="2981325"/>
          <p14:tracePt t="18234" x="8464550" y="2981325"/>
          <p14:tracePt t="18250" x="8467725" y="2981325"/>
          <p14:tracePt t="18283" x="8474075" y="2981325"/>
          <p14:tracePt t="18722" x="8423275" y="2981325"/>
          <p14:tracePt t="18729" x="8343900" y="2981325"/>
          <p14:tracePt t="18736" x="8242300" y="2981325"/>
          <p14:tracePt t="18750" x="8013700" y="2997200"/>
          <p14:tracePt t="18766" x="7747000" y="3028950"/>
          <p14:tracePt t="18783" x="7480300" y="3070225"/>
          <p14:tracePt t="18817" x="6708775" y="3168650"/>
          <p14:tracePt t="18851" x="5800725" y="3254375"/>
          <p14:tracePt t="18869" x="5518150" y="3273425"/>
          <p14:tracePt t="18885" x="5057775" y="3317875"/>
          <p14:tracePt t="18901" x="4768850" y="3359150"/>
          <p14:tracePt t="18917" x="4549775" y="3378200"/>
          <p14:tracePt t="18933" x="4333875" y="3387725"/>
          <p14:tracePt t="18950" x="4070350" y="3387725"/>
          <p14:tracePt t="18967" x="3889375" y="3387725"/>
          <p14:tracePt t="18985" x="3651250" y="3387725"/>
          <p14:tracePt t="19001" x="3511550" y="3387725"/>
          <p14:tracePt t="19017" x="3352800" y="3384550"/>
          <p14:tracePt t="19034" x="3121025" y="3375025"/>
          <p14:tracePt t="19050" x="2971800" y="3355975"/>
          <p14:tracePt t="19066" x="2819400" y="3330575"/>
          <p14:tracePt t="19083" x="2679700" y="3311525"/>
          <p14:tracePt t="19100" x="2511425" y="3286125"/>
          <p14:tracePt t="19117" x="2371725" y="3251200"/>
          <p14:tracePt t="19134" x="2203450" y="3225800"/>
          <p14:tracePt t="19150" x="2108200" y="3209925"/>
          <p14:tracePt t="19167" x="2012950" y="3194050"/>
          <p14:tracePt t="19184" x="1876425" y="3162300"/>
          <p14:tracePt t="19200" x="1812925" y="3149600"/>
          <p14:tracePt t="19216" x="1758950" y="3136900"/>
          <p14:tracePt t="19234" x="1682750" y="3130550"/>
          <p14:tracePt t="19250" x="1631950" y="3130550"/>
          <p14:tracePt t="19267" x="1587500" y="3124200"/>
          <p14:tracePt t="19284" x="1524000" y="3117850"/>
          <p14:tracePt t="19300" x="1495425" y="3111500"/>
          <p14:tracePt t="19317" x="1470025" y="3105150"/>
          <p14:tracePt t="19334" x="1428750" y="3086100"/>
          <p14:tracePt t="19350" x="1406525" y="3079750"/>
          <p14:tracePt t="19367" x="1374775" y="3067050"/>
          <p14:tracePt t="19384" x="1349375" y="3067050"/>
          <p14:tracePt t="19400" x="1339850" y="3067050"/>
          <p14:tracePt t="19417" x="1323975" y="3067050"/>
          <p14:tracePt t="19433" x="1314450" y="3067050"/>
          <p14:tracePt t="19556" x="1320800" y="3067050"/>
          <p14:tracePt t="19563" x="1330325" y="3070225"/>
          <p14:tracePt t="19570" x="1336675" y="3076575"/>
          <p14:tracePt t="19583" x="1346200" y="3086100"/>
          <p14:tracePt t="19599" x="1374775" y="3095625"/>
          <p14:tracePt t="19617" x="1422400" y="3108325"/>
          <p14:tracePt t="19634" x="1501775" y="3130550"/>
          <p14:tracePt t="19650" x="1555750" y="3143250"/>
          <p14:tracePt t="19667" x="1600200" y="3155950"/>
          <p14:tracePt t="19684" x="1663700" y="3162300"/>
          <p14:tracePt t="19700" x="1701800" y="3181350"/>
          <p14:tracePt t="19717" x="1743075" y="3181350"/>
          <p14:tracePt t="19733" x="1793875" y="3187700"/>
          <p14:tracePt t="19750" x="1816100" y="3200400"/>
          <p14:tracePt t="19767" x="1844675" y="3200400"/>
          <p14:tracePt t="19783" x="1908175" y="3213100"/>
          <p14:tracePt t="19800" x="1946275" y="3213100"/>
          <p14:tracePt t="19817" x="1990725" y="3225800"/>
          <p14:tracePt t="19834" x="2095500" y="3238500"/>
          <p14:tracePt t="19850" x="2178050" y="3248025"/>
          <p14:tracePt t="19867" x="2251075" y="3248025"/>
          <p14:tracePt t="19883" x="2336800" y="3248025"/>
          <p14:tracePt t="19900" x="2387600" y="3248025"/>
          <p14:tracePt t="19917" x="2447925" y="3248025"/>
          <p14:tracePt t="19933" x="2530475" y="3228975"/>
          <p14:tracePt t="19950" x="2590800" y="3228975"/>
          <p14:tracePt t="19967" x="2628900" y="3216275"/>
          <p14:tracePt t="19983" x="2689225" y="3209925"/>
          <p14:tracePt t="20000" x="2733675" y="3209925"/>
          <p14:tracePt t="20017" x="2778125" y="3203575"/>
          <p14:tracePt t="20033" x="2841625" y="3190875"/>
          <p14:tracePt t="20050" x="2879725" y="3178175"/>
          <p14:tracePt t="20067" x="2927350" y="3159125"/>
          <p14:tracePt t="20083" x="2990850" y="3140075"/>
          <p14:tracePt t="20100" x="3035300" y="3140075"/>
          <p14:tracePt t="20116" x="3063875" y="3140075"/>
          <p14:tracePt t="20133" x="3117850" y="3140075"/>
          <p14:tracePt t="20150" x="3146425" y="3140075"/>
          <p14:tracePt t="20167" x="3178175" y="3140075"/>
          <p14:tracePt t="20184" x="3216275" y="3140075"/>
          <p14:tracePt t="20200" x="3241675" y="3146425"/>
          <p14:tracePt t="20218" x="3263900" y="3159125"/>
          <p14:tracePt t="20234" x="3286125" y="3168650"/>
          <p14:tracePt t="20250" x="3295650" y="3168650"/>
          <p14:tracePt t="20267" x="3321050" y="3168650"/>
          <p14:tracePt t="20283" x="3336925" y="3168650"/>
          <p14:tracePt t="20299" x="3352800" y="3168650"/>
          <p14:tracePt t="20316" x="3365500" y="3168650"/>
          <p14:tracePt t="20334" x="3387725" y="3178175"/>
          <p14:tracePt t="20349" x="3397250" y="3184525"/>
          <p14:tracePt t="20366" x="3406775" y="3184525"/>
          <p14:tracePt t="20383" x="3432175" y="3190875"/>
          <p14:tracePt t="21582" x="3451225" y="3194050"/>
          <p14:tracePt t="21589" x="3470275" y="3200400"/>
          <p14:tracePt t="21602" x="3514725" y="3213100"/>
          <p14:tracePt t="21617" x="3559175" y="3225800"/>
          <p14:tracePt t="21634" x="3597275" y="3232150"/>
          <p14:tracePt t="21650" x="3648075" y="3238500"/>
          <p14:tracePt t="21683" x="3765550" y="3251200"/>
          <p14:tracePt t="21716" x="3857625" y="3267075"/>
          <p14:tracePt t="21733" x="3892550" y="3273425"/>
          <p14:tracePt t="21751" x="3949700" y="3276600"/>
          <p14:tracePt t="21767" x="3971925" y="3276600"/>
          <p14:tracePt t="21783" x="4016375" y="3276600"/>
          <p14:tracePt t="21801" x="4079875" y="3289300"/>
          <p14:tracePt t="21816" x="4121150" y="3289300"/>
          <p14:tracePt t="21834" x="4159250" y="3295650"/>
          <p14:tracePt t="21851" x="4216400" y="3302000"/>
          <p14:tracePt t="21867" x="4260850" y="3314700"/>
          <p14:tracePt t="21883" x="4295775" y="3314700"/>
          <p14:tracePt t="21901" x="4384675" y="3324225"/>
          <p14:tracePt t="21916" x="4445000" y="3330575"/>
          <p14:tracePt t="21933" x="4489450" y="3330575"/>
          <p14:tracePt t="21950" x="4552950" y="3343275"/>
          <p14:tracePt t="21966" x="4597400" y="3343275"/>
          <p14:tracePt t="21983" x="4641850" y="3343275"/>
          <p14:tracePt t="22001" x="4714875" y="3349625"/>
          <p14:tracePt t="22017" x="4775200" y="3355975"/>
          <p14:tracePt t="22033" x="4813300" y="3355975"/>
          <p14:tracePt t="22050" x="4873625" y="3362325"/>
          <p14:tracePt t="22066" x="4905375" y="3368675"/>
          <p14:tracePt t="22083" x="4927600" y="3368675"/>
          <p14:tracePt t="22100" x="4968875" y="3381375"/>
          <p14:tracePt t="22116" x="4991100" y="3381375"/>
          <p14:tracePt t="22133" x="5019675" y="3387725"/>
          <p14:tracePt t="22151" x="5054600" y="3394075"/>
          <p14:tracePt t="22167" x="5076825" y="3400425"/>
          <p14:tracePt t="22184" x="5099050" y="3406775"/>
          <p14:tracePt t="22200" x="5114925" y="3406775"/>
          <p14:tracePt t="22216" x="5127625" y="3406775"/>
          <p14:tracePt t="22233" x="5133975" y="3406775"/>
          <p14:tracePt t="22266" x="5127625" y="3406775"/>
          <p14:tracePt t="22282" x="5092700" y="3406775"/>
          <p14:tracePt t="22300" x="4965700" y="3400425"/>
          <p14:tracePt t="22316" x="4813300" y="3390900"/>
          <p14:tracePt t="22333" x="4676775" y="3390900"/>
          <p14:tracePt t="22350" x="4435475" y="3390900"/>
          <p14:tracePt t="22366" x="4254500" y="3390900"/>
          <p14:tracePt t="22383" x="4070350" y="3397250"/>
          <p14:tracePt t="22401" x="3771900" y="3435350"/>
          <p14:tracePt t="22417" x="3575050" y="3473450"/>
          <p14:tracePt t="22433" x="3368675" y="3492500"/>
          <p14:tracePt t="22449" x="3105150" y="3517900"/>
          <p14:tracePt t="22466" x="2921000" y="3536950"/>
          <p14:tracePt t="22483" x="2733675" y="3565525"/>
          <p14:tracePt t="22500" x="2447925" y="3590925"/>
          <p14:tracePt t="22516" x="2263775" y="3609975"/>
          <p14:tracePt t="22533" x="2101850" y="3619500"/>
          <p14:tracePt t="22550" x="1851025" y="3638550"/>
          <p14:tracePt t="22566" x="1743075" y="3654425"/>
          <p14:tracePt t="22583" x="1638300" y="3663950"/>
          <p14:tracePt t="22600" x="1476375" y="3663950"/>
          <p14:tracePt t="22616" x="1393825" y="3663950"/>
          <p14:tracePt t="22633" x="1301750" y="3663950"/>
          <p14:tracePt t="22650" x="1162050" y="3663950"/>
          <p14:tracePt t="22666" x="1044575" y="3663950"/>
          <p14:tracePt t="22683" x="952500" y="3663950"/>
          <p14:tracePt t="22700" x="822325" y="3657600"/>
          <p14:tracePt t="22716" x="736600" y="3641725"/>
          <p14:tracePt t="22733" x="654050" y="3635375"/>
          <p14:tracePt t="22750" x="568325" y="3635375"/>
          <p14:tracePt t="22767" x="523875" y="3635375"/>
          <p14:tracePt t="22783" x="479425" y="3635375"/>
          <p14:tracePt t="22801" x="419100" y="3635375"/>
          <p14:tracePt t="22817" x="387350" y="3635375"/>
          <p14:tracePt t="22833" x="346075" y="3635375"/>
          <p14:tracePt t="22850" x="311150" y="3635375"/>
          <p14:tracePt t="22866" x="282575" y="3635375"/>
          <p14:tracePt t="22883" x="260350" y="3635375"/>
          <p14:tracePt t="22899" x="241300" y="3635375"/>
          <p14:tracePt t="22916" x="231775" y="3635375"/>
          <p14:tracePt t="22933" x="222250" y="3635375"/>
          <p14:tracePt t="22949" x="206375" y="3635375"/>
          <p14:tracePt t="22966" x="196850" y="3635375"/>
          <p14:tracePt t="23043" x="203200" y="3635375"/>
          <p14:tracePt t="23050" x="209550" y="3635375"/>
          <p14:tracePt t="23067" x="219075" y="3635375"/>
          <p14:tracePt t="23084" x="244475" y="3635375"/>
          <p14:tracePt t="23100" x="273050" y="3635375"/>
          <p14:tracePt t="23116" x="295275" y="3635375"/>
          <p14:tracePt t="23133" x="323850" y="3635375"/>
          <p14:tracePt t="23149" x="346075" y="3635375"/>
          <p14:tracePt t="23167" x="355600" y="3635375"/>
          <p14:tracePt t="23183" x="371475" y="3635375"/>
          <p14:tracePt t="23199" x="384175" y="3635375"/>
          <p14:tracePt t="23216" x="393700" y="3635375"/>
          <p14:tracePt t="23233" x="403225" y="3635375"/>
          <p14:tracePt t="23250" x="425450" y="3635375"/>
          <p14:tracePt t="23266" x="434975" y="3635375"/>
          <p14:tracePt t="23284" x="438150" y="3635375"/>
          <p14:tracePt t="23350" x="444500" y="3635375"/>
          <p14:tracePt t="23357" x="447675" y="3635375"/>
          <p14:tracePt t="23366" x="454025" y="3635375"/>
          <p14:tracePt t="23384" x="485775" y="3635375"/>
          <p14:tracePt t="23400" x="508000" y="3635375"/>
          <p14:tracePt t="23416" x="546100" y="3635375"/>
          <p14:tracePt t="23433" x="600075" y="3635375"/>
          <p14:tracePt t="23449" x="622300" y="3629025"/>
          <p14:tracePt t="23466" x="650875" y="3629025"/>
          <p14:tracePt t="23482" x="673100" y="3629025"/>
          <p14:tracePt t="23499" x="714375" y="3629025"/>
          <p14:tracePt t="23516" x="736600" y="3629025"/>
          <p14:tracePt t="23533" x="774700" y="3629025"/>
          <p14:tracePt t="23549" x="796925" y="3629025"/>
          <p14:tracePt t="23566" x="835025" y="3629025"/>
          <p14:tracePt t="23583" x="876300" y="3629025"/>
          <p14:tracePt t="23599" x="885825" y="3629025"/>
          <p14:tracePt t="23616" x="898525" y="3629025"/>
          <p14:tracePt t="23633" x="920750" y="3629025"/>
          <p14:tracePt t="23650" x="936625" y="3629025"/>
          <p14:tracePt t="23667" x="949325" y="3629025"/>
          <p14:tracePt t="23683" x="971550" y="3629025"/>
          <p14:tracePt t="23699" x="987425" y="3629025"/>
          <p14:tracePt t="23717" x="996950" y="3629025"/>
          <p14:tracePt t="23733" x="1009650" y="3629025"/>
          <p14:tracePt t="23749" x="1031875" y="3629025"/>
          <p14:tracePt t="23767" x="1054100" y="3629025"/>
          <p14:tracePt t="23783" x="1108075" y="3622675"/>
          <p14:tracePt t="23799" x="1152525" y="3622675"/>
          <p14:tracePt t="23816" x="1190625" y="3622675"/>
          <p14:tracePt t="23833" x="1250950" y="3622675"/>
          <p14:tracePt t="23849" x="1295400" y="3622675"/>
          <p14:tracePt t="23867" x="1333500" y="3616325"/>
          <p14:tracePt t="23884" x="1397000" y="3597275"/>
          <p14:tracePt t="23900" x="1457325" y="3597275"/>
          <p14:tracePt t="23917" x="1508125" y="3590925"/>
          <p14:tracePt t="23920" x="1552575" y="3590925"/>
          <p14:tracePt t="23933" x="1635125" y="3590925"/>
          <p14:tracePt t="23949" x="1727200" y="3590925"/>
          <p14:tracePt t="23966" x="1800225" y="3590925"/>
          <p14:tracePt t="23983" x="1895475" y="3590925"/>
          <p14:tracePt t="23999" x="1930400" y="3590925"/>
          <p14:tracePt t="24016" x="1974850" y="3590925"/>
          <p14:tracePt t="24033" x="2028825" y="3590925"/>
          <p14:tracePt t="24050" x="2073275" y="3590925"/>
          <p14:tracePt t="24066" x="2117725" y="3590925"/>
          <p14:tracePt t="24083" x="2178050" y="3590925"/>
          <p14:tracePt t="24099" x="2225675" y="3594100"/>
          <p14:tracePt t="24116" x="2260600" y="3594100"/>
          <p14:tracePt t="24133" x="2308225" y="3600450"/>
          <p14:tracePt t="24150" x="2352675" y="3600450"/>
          <p14:tracePt t="24166" x="2406650" y="3606800"/>
          <p14:tracePt t="24183" x="2501900" y="3606800"/>
          <p14:tracePt t="24199" x="2562225" y="3606800"/>
          <p14:tracePt t="24217" x="2613025" y="3606800"/>
          <p14:tracePt t="24233" x="2686050" y="3606800"/>
          <p14:tracePt t="24249" x="2730500" y="3606800"/>
          <p14:tracePt t="24266" x="2759075" y="3606800"/>
          <p14:tracePt t="24282" x="2800350" y="3606800"/>
          <p14:tracePt t="24299" x="2819400" y="3606800"/>
          <p14:tracePt t="24316" x="2851150" y="3606800"/>
          <p14:tracePt t="24333" x="2873375" y="3606800"/>
          <p14:tracePt t="28463" x="2863850" y="3625850"/>
          <p14:tracePt t="28471" x="2851150" y="3638550"/>
          <p14:tracePt t="28483" x="2800350" y="3679825"/>
          <p14:tracePt t="28500" x="2733675" y="3717925"/>
          <p14:tracePt t="28516" x="2654300" y="3759200"/>
          <p14:tracePt t="28536" x="2527300" y="3803650"/>
          <p14:tracePt t="28556" x="2333625" y="3867150"/>
          <p14:tracePt t="28582" x="2124075" y="3930650"/>
          <p14:tracePt t="28616" x="1971675" y="3978275"/>
          <p14:tracePt t="28633" x="1914525" y="4010025"/>
          <p14:tracePt t="28649" x="1889125" y="4029075"/>
          <p14:tracePt t="28666" x="1857375" y="4060825"/>
          <p14:tracePt t="28682" x="1835150" y="4083050"/>
          <p14:tracePt t="28699" x="1825625" y="4105275"/>
          <p14:tracePt t="28715" x="1806575" y="4121150"/>
          <p14:tracePt t="28733" x="1793875" y="4137025"/>
          <p14:tracePt t="28749" x="1784350" y="4146550"/>
          <p14:tracePt t="28766" x="1768475" y="4149725"/>
          <p14:tracePt t="28782" x="1746250" y="4149725"/>
          <p14:tracePt t="28798" x="1736725" y="4149725"/>
          <p14:tracePt t="28815" x="1727200" y="4149725"/>
          <p14:tracePt t="28832" x="1708150" y="4156075"/>
          <p14:tracePt t="28849" x="1701800" y="4168775"/>
          <p14:tracePt t="28956" x="1714500" y="4168775"/>
          <p14:tracePt t="28962" x="1717675" y="4168775"/>
          <p14:tracePt t="28969" x="1724025" y="4168775"/>
          <p14:tracePt t="28983" x="1746250" y="4152900"/>
          <p14:tracePt t="29000" x="1790700" y="4146550"/>
          <p14:tracePt t="29017" x="1876425" y="4140200"/>
          <p14:tracePt t="29032" x="1939925" y="4133850"/>
          <p14:tracePt t="29053" x="2009775" y="4121150"/>
          <p14:tracePt t="29065" x="2038350" y="4114800"/>
          <p14:tracePt t="29082" x="2101850" y="4089400"/>
          <p14:tracePt t="29099" x="2139950" y="4083050"/>
          <p14:tracePt t="29116" x="2219325" y="4064000"/>
          <p14:tracePt t="29132" x="2282825" y="4054475"/>
          <p14:tracePt t="29149" x="2343150" y="4041775"/>
          <p14:tracePt t="29166" x="2444750" y="4013200"/>
          <p14:tracePt t="29182" x="2489200" y="4006850"/>
          <p14:tracePt t="29199" x="2543175" y="4000500"/>
          <p14:tracePt t="29217" x="2603500" y="4000500"/>
          <p14:tracePt t="29233" x="2647950" y="4000500"/>
          <p14:tracePt t="29249" x="2676525" y="4000500"/>
          <p14:tracePt t="29266" x="2705100" y="4000500"/>
          <p14:tracePt t="29283" x="2714625" y="4006850"/>
          <p14:tracePt t="29299" x="2720975" y="4006850"/>
          <p14:tracePt t="29316" x="2720975" y="4016375"/>
          <p14:tracePt t="29332" x="2720975" y="4025900"/>
          <p14:tracePt t="29349" x="2720975" y="4032250"/>
          <p14:tracePt t="29366" x="2714625" y="4032250"/>
          <p14:tracePt t="29382" x="2705100" y="4032250"/>
          <p14:tracePt t="29399" x="2689225" y="4032250"/>
          <p14:tracePt t="29416" x="2673350" y="4032250"/>
          <p14:tracePt t="29489" x="2670175" y="4032250"/>
          <p14:tracePt t="29495" x="2663825" y="4032250"/>
          <p14:tracePt t="29502" x="2660650" y="4032250"/>
          <p14:tracePt t="29516" x="2651125" y="4032250"/>
          <p14:tracePt t="29532" x="2635250" y="4035425"/>
          <p14:tracePt t="29549" x="2625725" y="4035425"/>
          <p14:tracePt t="29566" x="2609850" y="4041775"/>
          <p14:tracePt t="29582" x="2600325" y="4041775"/>
          <p14:tracePt t="29599" x="2571750" y="4048125"/>
          <p14:tracePt t="29615" x="2546350" y="4057650"/>
          <p14:tracePt t="29632" x="2517775" y="4064000"/>
          <p14:tracePt t="29649" x="2492375" y="4079875"/>
          <p14:tracePt t="29666" x="2451100" y="4086225"/>
          <p14:tracePt t="29682" x="2428875" y="4092575"/>
          <p14:tracePt t="29699" x="2413000" y="4092575"/>
          <p14:tracePt t="29716" x="2393950" y="4092575"/>
          <p14:tracePt t="29732" x="2384425" y="4092575"/>
          <p14:tracePt t="29749" x="2368550" y="4092575"/>
          <p14:tracePt t="29766" x="2352675" y="4092575"/>
          <p14:tracePt t="29783" x="2343150" y="4092575"/>
          <p14:tracePt t="29800" x="2333625" y="4092575"/>
          <p14:tracePt t="29816" x="2314575" y="4092575"/>
          <p14:tracePt t="29832" x="2305050" y="4092575"/>
          <p14:tracePt t="29849" x="2295525" y="4092575"/>
          <p14:tracePt t="29865" x="2279650" y="4092575"/>
          <p14:tracePt t="29882" x="2263775" y="4092575"/>
          <p14:tracePt t="29899" x="2254250" y="4092575"/>
          <p14:tracePt t="29916" x="2241550" y="4092575"/>
          <p14:tracePt t="29949" x="2235200" y="4092575"/>
          <p14:tracePt t="29973" x="2235200" y="4086225"/>
          <p14:tracePt t="29982" x="2235200" y="4076700"/>
          <p14:tracePt t="30001" x="2238375" y="4070350"/>
          <p14:tracePt t="30016" x="2273300" y="4070350"/>
          <p14:tracePt t="30032" x="2384425" y="4070350"/>
          <p14:tracePt t="30049" x="2559050" y="4105275"/>
          <p14:tracePt t="30070" x="2974975" y="4165600"/>
          <p14:tracePt t="30083" x="3286125" y="4222750"/>
          <p14:tracePt t="30101" x="3765550" y="4276725"/>
          <p14:tracePt t="30117" x="4089400" y="4308475"/>
          <p14:tracePt t="30133" x="4413250" y="4343400"/>
          <p14:tracePt t="30149" x="4641850" y="4362450"/>
          <p14:tracePt t="30165" x="4918075" y="4381500"/>
          <p14:tracePt t="30182" x="5067300" y="4381500"/>
          <p14:tracePt t="30199" x="5149850" y="4381500"/>
          <p14:tracePt t="30216" x="5232400" y="4381500"/>
          <p14:tracePt t="30233" x="5276850" y="4381500"/>
          <p14:tracePt t="30249" x="5299075" y="4381500"/>
          <p14:tracePt t="30266" x="5327650" y="4381500"/>
          <p14:tracePt t="30282" x="5337175" y="4381500"/>
          <p14:tracePt t="30299" x="5346700" y="4381500"/>
          <p14:tracePt t="30316" x="5353050" y="4381500"/>
          <p14:tracePt t="30344" x="5356225" y="4381500"/>
          <p14:tracePt t="30366" x="5368925" y="4381500"/>
          <p14:tracePt t="30387" x="5372100" y="4381500"/>
          <p14:tracePt t="30408" x="5378450" y="4381500"/>
          <p14:tracePt t="30415" x="5381625" y="4378325"/>
          <p14:tracePt t="30430" x="5387975" y="4378325"/>
          <p14:tracePt t="30473" x="5391150" y="4378325"/>
          <p14:tracePt t="30487" x="5397500" y="4378325"/>
          <p14:tracePt t="30495" x="5400675" y="4378325"/>
          <p14:tracePt t="30504" x="5407025" y="4378325"/>
          <p14:tracePt t="30516" x="5416550" y="4378325"/>
          <p14:tracePt t="30532" x="5422900" y="4378325"/>
          <p14:tracePt t="30549" x="5426075" y="4378325"/>
          <p14:tracePt t="30587" x="5426075" y="4381500"/>
          <p14:tracePt t="30595" x="5426075" y="4384675"/>
          <p14:tracePt t="30601" x="5426075" y="4397375"/>
          <p14:tracePt t="30616" x="5426075" y="4406900"/>
          <p14:tracePt t="30632" x="5422900" y="4422775"/>
          <p14:tracePt t="30650" x="5407025" y="4464050"/>
          <p14:tracePt t="30666" x="5394325" y="4495800"/>
          <p14:tracePt t="30683" x="5387975" y="4524375"/>
          <p14:tracePt t="30699" x="5368925" y="4559300"/>
          <p14:tracePt t="30715" x="5359400" y="4591050"/>
          <p14:tracePt t="30732" x="5321300" y="4616450"/>
          <p14:tracePt t="30749" x="5168900" y="4705350"/>
          <p14:tracePt t="30766" x="4987925" y="4781550"/>
          <p14:tracePt t="30783" x="4787900" y="4867275"/>
          <p14:tracePt t="30800" x="4451350" y="4956175"/>
          <p14:tracePt t="30816" x="4200525" y="4975225"/>
          <p14:tracePt t="30832" x="3962400" y="4975225"/>
          <p14:tracePt t="30849" x="3609975" y="4959350"/>
          <p14:tracePt t="30866" x="3413125" y="4940300"/>
          <p14:tracePt t="30883" x="3228975" y="4892675"/>
          <p14:tracePt t="30900" x="2994025" y="4838700"/>
          <p14:tracePt t="30916" x="2882900" y="4797425"/>
          <p14:tracePt t="30933" x="2797175" y="4781550"/>
          <p14:tracePt t="30950" x="2686050" y="4759325"/>
          <p14:tracePt t="30966" x="2638425" y="4737100"/>
          <p14:tracePt t="30982" x="2606675" y="4730750"/>
          <p14:tracePt t="30999" x="2565400" y="4714875"/>
          <p14:tracePt t="31015" x="2549525" y="4705350"/>
          <p14:tracePt t="31032" x="2524125" y="4679950"/>
          <p14:tracePt t="31050" x="2501900" y="4641850"/>
          <p14:tracePt t="31066" x="2489200" y="4613275"/>
          <p14:tracePt t="31083" x="2489200" y="4603750"/>
          <p14:tracePt t="31100" x="2489200" y="4587875"/>
          <p14:tracePt t="31116" x="2489200" y="4572000"/>
          <p14:tracePt t="31132" x="2489200" y="4562475"/>
          <p14:tracePt t="31149" x="2479675" y="4552950"/>
          <p14:tracePt t="31165" x="2473325" y="4543425"/>
          <p14:tracePt t="31183" x="2470150" y="4540250"/>
          <p14:tracePt t="31200" x="2470150" y="4527550"/>
          <p14:tracePt t="31217" x="2470150" y="4518025"/>
          <p14:tracePt t="31255" x="2476500" y="4514850"/>
          <p14:tracePt t="31265" x="2492375" y="4508500"/>
          <p14:tracePt t="31282" x="2543175" y="4508500"/>
          <p14:tracePt t="31298" x="2670175" y="4508500"/>
          <p14:tracePt t="31315" x="2784475" y="4508500"/>
          <p14:tracePt t="31332" x="2933700" y="4508500"/>
          <p14:tracePt t="31349" x="3117850" y="4508500"/>
          <p14:tracePt t="31366" x="3200400" y="4508500"/>
          <p14:tracePt t="31382" x="3270250" y="4508500"/>
          <p14:tracePt t="31398" x="3365500" y="4508500"/>
          <p14:tracePt t="31415" x="3403600" y="4518025"/>
          <p14:tracePt t="31432" x="3448050" y="4518025"/>
          <p14:tracePt t="31449" x="3486150" y="4518025"/>
          <p14:tracePt t="31466" x="3502025" y="4518025"/>
          <p14:tracePt t="31482" x="3517900" y="4518025"/>
          <p14:tracePt t="31499" x="3540125" y="4518025"/>
          <p14:tracePt t="31515" x="3556000" y="4518025"/>
          <p14:tracePt t="31532" x="3575050" y="4518025"/>
          <p14:tracePt t="31549" x="3606800" y="4518025"/>
          <p14:tracePt t="31565" x="3629025" y="4518025"/>
          <p14:tracePt t="31582" x="3673475" y="4530725"/>
          <p14:tracePt t="31599" x="3736975" y="4543425"/>
          <p14:tracePt t="31615" x="3781425" y="4543425"/>
          <p14:tracePt t="31632" x="3819525" y="4556125"/>
          <p14:tracePt t="31649" x="3883025" y="4562475"/>
          <p14:tracePt t="31665" x="3927475" y="4575175"/>
          <p14:tracePt t="31681" x="3971925" y="4587875"/>
          <p14:tracePt t="31698" x="4022725" y="4613275"/>
          <p14:tracePt t="31715" x="4054475" y="4625975"/>
          <p14:tracePt t="31732" x="4076700" y="4635500"/>
          <p14:tracePt t="31748" x="4111625" y="4660900"/>
          <p14:tracePt t="31765" x="4130675" y="4670425"/>
          <p14:tracePt t="31782" x="4159250" y="4670425"/>
          <p14:tracePt t="31798" x="4213225" y="4676775"/>
          <p14:tracePt t="31815" x="4257675" y="4676775"/>
          <p14:tracePt t="31834" x="4365625" y="4692650"/>
          <p14:tracePt t="31849" x="4435475" y="4692650"/>
          <p14:tracePt t="31866" x="4543425" y="4708525"/>
          <p14:tracePt t="31883" x="4787900" y="4743450"/>
          <p14:tracePt t="31899" x="4927600" y="4762500"/>
          <p14:tracePt t="31916" x="5111750" y="4781550"/>
          <p14:tracePt t="31933" x="5343525" y="4806950"/>
          <p14:tracePt t="31949" x="5461000" y="4822825"/>
          <p14:tracePt t="31966" x="5575300" y="4822825"/>
          <p14:tracePt t="31983" x="5683250" y="4822825"/>
          <p14:tracePt t="31999" x="5737225" y="4822825"/>
          <p14:tracePt t="32016" x="5772150" y="4822825"/>
          <p14:tracePt t="32033" x="5807075" y="4822825"/>
          <p14:tracePt t="32049" x="5829300" y="4822825"/>
          <p14:tracePt t="32065" x="5838825" y="4822825"/>
          <p14:tracePt t="32082" x="5848350" y="4829175"/>
          <p14:tracePt t="32142" x="5848350" y="4832350"/>
          <p14:tracePt t="32156" x="5848350" y="4838700"/>
          <p14:tracePt t="32170" x="5848350" y="4841875"/>
          <p14:tracePt t="32183" x="5848350" y="4848225"/>
          <p14:tracePt t="32199" x="5848350" y="4857750"/>
          <p14:tracePt t="32216" x="5848350" y="4873625"/>
          <p14:tracePt t="32232" x="5848350" y="4876800"/>
          <p14:tracePt t="32248" x="5848350" y="4883150"/>
          <p14:tracePt t="32265" x="5848350" y="4892675"/>
          <p14:tracePt t="32282" x="5842000" y="4895850"/>
          <p14:tracePt t="32298" x="5832475" y="4902200"/>
          <p14:tracePt t="32316" x="5826125" y="4908550"/>
          <p14:tracePt t="32333" x="5816600" y="4911725"/>
          <p14:tracePt t="32349" x="5816600" y="4924425"/>
          <p14:tracePt t="32366" x="5813425" y="4927600"/>
          <p14:tracePt t="32383" x="5807075" y="4937125"/>
          <p14:tracePt t="32399" x="5797550" y="4943475"/>
          <p14:tracePt t="32416" x="5788025" y="4946650"/>
          <p14:tracePt t="32433" x="5762625" y="4959350"/>
          <p14:tracePt t="32449" x="5715000" y="4978400"/>
          <p14:tracePt t="32466" x="5607050" y="4994275"/>
          <p14:tracePt t="32483" x="5375275" y="5019675"/>
          <p14:tracePt t="32499" x="5203825" y="5038725"/>
          <p14:tracePt t="32515" x="5029200" y="5067300"/>
          <p14:tracePt t="32531" x="4740275" y="5095875"/>
          <p14:tracePt t="32548" x="4546600" y="5111750"/>
          <p14:tracePt t="32565" x="4352925" y="5111750"/>
          <p14:tracePt t="32581" x="4092575" y="5111750"/>
          <p14:tracePt t="32598" x="3930650" y="5099050"/>
          <p14:tracePt t="32616" x="3803650" y="5099050"/>
          <p14:tracePt t="32633" x="3651250" y="5099050"/>
          <p14:tracePt t="32649" x="3524250" y="5099050"/>
          <p14:tracePt t="32665" x="3422650" y="5099050"/>
          <p14:tracePt t="32681" x="3292475" y="5099050"/>
          <p14:tracePt t="32698" x="3206750" y="5083175"/>
          <p14:tracePt t="32716" x="3121025" y="5057775"/>
          <p14:tracePt t="32733" x="3019425" y="5038725"/>
          <p14:tracePt t="32749" x="2955925" y="5022850"/>
          <p14:tracePt t="32766" x="2892425" y="5010150"/>
          <p14:tracePt t="32782" x="2809875" y="4981575"/>
          <p14:tracePt t="32799" x="2736850" y="4968875"/>
          <p14:tracePt t="32815" x="2660650" y="4943475"/>
          <p14:tracePt t="32831" x="2565400" y="4899025"/>
          <p14:tracePt t="32849" x="2501900" y="4876800"/>
          <p14:tracePt t="32866" x="2435225" y="4857750"/>
          <p14:tracePt t="32882" x="2336800" y="4803775"/>
          <p14:tracePt t="32899" x="2273300" y="4791075"/>
          <p14:tracePt t="32916" x="2206625" y="4759325"/>
          <p14:tracePt t="32932" x="2127250" y="4740275"/>
          <p14:tracePt t="32948" x="2082800" y="4727575"/>
          <p14:tracePt t="32965" x="2044700" y="4727575"/>
          <p14:tracePt t="32982" x="1997075" y="4727575"/>
          <p14:tracePt t="32998" x="1968500" y="4727575"/>
          <p14:tracePt t="33015" x="1952625" y="4727575"/>
          <p14:tracePt t="33032" x="1936750" y="4727575"/>
          <p14:tracePt t="33049" x="1927225" y="4727575"/>
          <p14:tracePt t="33065" x="1911350" y="4733925"/>
          <p14:tracePt t="33082" x="1911350" y="4749800"/>
          <p14:tracePt t="33099" x="1911350" y="4756150"/>
          <p14:tracePt t="33115" x="1911350" y="4765675"/>
          <p14:tracePt t="33132" x="1911350" y="4768850"/>
          <p14:tracePt t="33152" x="1914525" y="4768850"/>
          <p14:tracePt t="33165" x="1924050" y="4768850"/>
          <p14:tracePt t="33182" x="1939925" y="4775200"/>
          <p14:tracePt t="33199" x="1949450" y="4775200"/>
          <p14:tracePt t="33215" x="1958975" y="4775200"/>
          <p14:tracePt t="33231" x="1978025" y="4775200"/>
          <p14:tracePt t="33248" x="1987550" y="4778375"/>
          <p14:tracePt t="33266" x="2009775" y="4791075"/>
          <p14:tracePt t="33282" x="2032000" y="4800600"/>
          <p14:tracePt t="33298" x="2054225" y="4819650"/>
          <p14:tracePt t="33316" x="2124075" y="4819650"/>
          <p14:tracePt t="33332" x="2244725" y="4819650"/>
          <p14:tracePt t="33349" x="2362200" y="4819650"/>
          <p14:tracePt t="33365" x="2625725" y="4826000"/>
          <p14:tracePt t="33382" x="2771775" y="4826000"/>
          <p14:tracePt t="33398" x="2892425" y="4845050"/>
          <p14:tracePt t="33416" x="3089275" y="4870450"/>
          <p14:tracePt t="33432" x="3197225" y="4886325"/>
          <p14:tracePt t="33449" x="3327400" y="4911725"/>
          <p14:tracePt t="33466" x="3578225" y="4921250"/>
          <p14:tracePt t="33482" x="3740150" y="4921250"/>
          <p14:tracePt t="33499" x="3908425" y="4921250"/>
          <p14:tracePt t="33516" x="4137025" y="4921250"/>
          <p14:tracePt t="33532" x="4286250" y="4921250"/>
          <p14:tracePt t="33549" x="4448175" y="4921250"/>
          <p14:tracePt t="33565" x="4699000" y="4921250"/>
          <p14:tracePt t="33582" x="4902200" y="4930775"/>
          <p14:tracePt t="33599" x="5099050" y="4940300"/>
          <p14:tracePt t="33601" x="5191125" y="4949825"/>
          <p14:tracePt t="33616" x="5349875" y="4959350"/>
          <p14:tracePt t="33631" x="5445125" y="4965700"/>
          <p14:tracePt t="33649" x="5495925" y="4965700"/>
          <p14:tracePt t="33665" x="5524500" y="4965700"/>
          <p14:tracePt t="33681" x="5534025" y="4965700"/>
          <p14:tracePt t="33699" x="5549900" y="4965700"/>
          <p14:tracePt t="33780" x="5549900" y="4972050"/>
          <p14:tracePt t="33788" x="5553075" y="4972050"/>
          <p14:tracePt t="33799" x="5553075" y="4981575"/>
          <p14:tracePt t="33866" x="5553075" y="4987925"/>
          <p14:tracePt t="33881" x="5553075" y="4991100"/>
          <p14:tracePt t="33888" x="5553075" y="4997450"/>
          <p14:tracePt t="33901" x="5553075" y="5000625"/>
          <p14:tracePt t="33915" x="5553075" y="5006975"/>
          <p14:tracePt t="33931" x="5553075" y="5016500"/>
          <p14:tracePt t="33949" x="5553075" y="5019675"/>
          <p14:tracePt t="33965" x="5553075" y="5032375"/>
          <p14:tracePt t="33982" x="5553075" y="5035550"/>
          <p14:tracePt t="33999" x="5546725" y="5041900"/>
          <p14:tracePt t="34016" x="5527675" y="5051425"/>
          <p14:tracePt t="34032" x="5514975" y="5060950"/>
          <p14:tracePt t="34049" x="5505450" y="5070475"/>
          <p14:tracePt t="34065" x="5486400" y="5083175"/>
          <p14:tracePt t="34082" x="5470525" y="5086350"/>
          <p14:tracePt t="34100" x="5448300" y="5092700"/>
          <p14:tracePt t="34116" x="5403850" y="5111750"/>
          <p14:tracePt t="34132" x="5349875" y="5124450"/>
          <p14:tracePt t="34148" x="5241925" y="5149850"/>
          <p14:tracePt t="34165" x="5000625" y="5175250"/>
          <p14:tracePt t="34181" x="4816475" y="5203825"/>
          <p14:tracePt t="34198" x="4597400" y="5222875"/>
          <p14:tracePt t="34215" x="4264025" y="5260975"/>
          <p14:tracePt t="34231" x="4048125" y="5280025"/>
          <p14:tracePt t="34249" x="3822700" y="5280025"/>
          <p14:tracePt t="34265" x="3479800" y="5299075"/>
          <p14:tracePt t="34282" x="3251200" y="5308600"/>
          <p14:tracePt t="34299" x="3057525" y="5308600"/>
          <p14:tracePt t="34315" x="2828925" y="5318125"/>
          <p14:tracePt t="34333" x="2714625" y="5318125"/>
          <p14:tracePt t="34350" x="2574925" y="5318125"/>
          <p14:tracePt t="34366" x="2489200" y="5314950"/>
          <p14:tracePt t="34382" x="2406650" y="5305425"/>
          <p14:tracePt t="34400" x="2295525" y="5283200"/>
          <p14:tracePt t="34416" x="2241550" y="5270500"/>
          <p14:tracePt t="34432" x="2203450" y="5251450"/>
          <p14:tracePt t="34448" x="2165350" y="5238750"/>
          <p14:tracePt t="34465" x="2108200" y="5219700"/>
          <p14:tracePt t="34481" x="2079625" y="5207000"/>
          <p14:tracePt t="34499" x="2022475" y="5175250"/>
          <p14:tracePt t="34515" x="1981200" y="5149850"/>
          <p14:tracePt t="34532" x="1949450" y="5118100"/>
          <p14:tracePt t="34550" x="1905000" y="5080000"/>
          <p14:tracePt t="34566" x="1879600" y="5051425"/>
          <p14:tracePt t="34583" x="1863725" y="5038725"/>
          <p14:tracePt t="34599" x="1851025" y="5026025"/>
          <p14:tracePt t="34615" x="1825625" y="5006975"/>
          <p14:tracePt t="34632" x="1797050" y="4994275"/>
          <p14:tracePt t="34649" x="1752600" y="4978400"/>
          <p14:tracePt t="34665" x="1730375" y="4965700"/>
          <p14:tracePt t="34682" x="1708150" y="4946650"/>
          <p14:tracePt t="34699" x="1666875" y="4940300"/>
          <p14:tracePt t="34715" x="1657350" y="4940300"/>
          <p14:tracePt t="34731" x="1641475" y="4940300"/>
          <p14:tracePt t="34749" x="1625600" y="4940300"/>
          <p14:tracePt t="34765" x="1616075" y="4940300"/>
          <p14:tracePt t="34781" x="1606550" y="4940300"/>
          <p14:tracePt t="34799" x="1587500" y="4943475"/>
          <p14:tracePt t="34815" x="1574800" y="4959350"/>
          <p14:tracePt t="34832" x="1565275" y="4968875"/>
          <p14:tracePt t="34849" x="1565275" y="4987925"/>
          <p14:tracePt t="34865" x="1568450" y="5019675"/>
          <p14:tracePt t="34882" x="1587500" y="5057775"/>
          <p14:tracePt t="34899" x="1657350" y="5153025"/>
          <p14:tracePt t="34915" x="1695450" y="5222875"/>
          <p14:tracePt t="34932" x="1720850" y="5260975"/>
          <p14:tracePt t="34949" x="1765300" y="5321300"/>
          <p14:tracePt t="34965" x="1784350" y="5353050"/>
          <p14:tracePt t="34982" x="1803400" y="5375275"/>
          <p14:tracePt t="34999" x="1822450" y="5391150"/>
          <p14:tracePt t="35015" x="1835150" y="5407025"/>
          <p14:tracePt t="35032" x="1838325" y="5407025"/>
          <p14:tracePt t="35107" x="1844675" y="5407025"/>
          <p14:tracePt t="35115" x="1847850" y="5407025"/>
          <p14:tracePt t="35141" x="1854200" y="5407025"/>
          <p14:tracePt t="35149" x="1863725" y="5407025"/>
          <p14:tracePt t="35420" x="1860550" y="5407025"/>
          <p14:tracePt t="35441" x="1860550" y="5403850"/>
          <p14:tracePt t="35448" x="1860550" y="5400675"/>
          <p14:tracePt t="35455" x="1860550" y="5394325"/>
          <p14:tracePt t="35464" x="1860550" y="5378450"/>
          <p14:tracePt t="35482" x="1863725" y="536892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dahlgren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82575"/>
            <a:ext cx="8604250" cy="6575425"/>
          </a:xfrm>
          <a:noFill/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0" y="5805488"/>
            <a:ext cx="3332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6600"/>
                </a:solidFill>
              </a:rPr>
              <a:t>Arbre phylogénétique</a:t>
            </a:r>
          </a:p>
          <a:p>
            <a:pPr eaLnBrk="1" hangingPunct="1"/>
            <a:r>
              <a:rPr lang="fr-FR" altLang="fr-FR" b="1">
                <a:solidFill>
                  <a:srgbClr val="006600"/>
                </a:solidFill>
              </a:rPr>
              <a:t> de Dahlgren </a:t>
            </a:r>
            <a:r>
              <a:rPr lang="fr-FR" altLang="fr-FR">
                <a:solidFill>
                  <a:srgbClr val="006600"/>
                </a:solidFill>
              </a:rPr>
              <a:t>(1975) </a:t>
            </a:r>
          </a:p>
        </p:txBody>
      </p:sp>
      <p:sp>
        <p:nvSpPr>
          <p:cNvPr id="96260" name="Rectangle 7"/>
          <p:cNvSpPr>
            <a:spLocks noChangeArrowheads="1"/>
          </p:cNvSpPr>
          <p:nvPr/>
        </p:nvSpPr>
        <p:spPr bwMode="auto">
          <a:xfrm>
            <a:off x="0" y="3860800"/>
            <a:ext cx="155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CC0099"/>
                </a:solidFill>
              </a:rPr>
              <a:t>En violet  </a:t>
            </a:r>
          </a:p>
          <a:p>
            <a:pPr eaLnBrk="1" hangingPunct="1"/>
            <a:r>
              <a:rPr lang="fr-FR" altLang="fr-FR" sz="1800" b="1" i="1">
                <a:solidFill>
                  <a:srgbClr val="CC0099"/>
                </a:solidFill>
              </a:rPr>
              <a:t>Magnoliales</a:t>
            </a:r>
            <a:r>
              <a:rPr lang="fr-FR" altLang="fr-FR" sz="1800"/>
              <a:t> </a:t>
            </a:r>
          </a:p>
        </p:txBody>
      </p:sp>
      <p:sp>
        <p:nvSpPr>
          <p:cNvPr id="96261" name="Rectangle 8"/>
          <p:cNvSpPr>
            <a:spLocks noChangeArrowheads="1"/>
          </p:cNvSpPr>
          <p:nvPr/>
        </p:nvSpPr>
        <p:spPr bwMode="auto">
          <a:xfrm>
            <a:off x="6372225" y="4141788"/>
            <a:ext cx="2508250" cy="925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800" b="1">
                <a:solidFill>
                  <a:srgbClr val="336600"/>
                </a:solidFill>
              </a:rPr>
              <a:t>En jaune pl.</a:t>
            </a:r>
          </a:p>
          <a:p>
            <a:pPr algn="ctr" eaLnBrk="1" hangingPunct="1"/>
            <a:r>
              <a:rPr lang="fr-FR" altLang="fr-FR" sz="1800" b="1">
                <a:solidFill>
                  <a:srgbClr val="336600"/>
                </a:solidFill>
              </a:rPr>
              <a:t> polyacétylènes </a:t>
            </a:r>
          </a:p>
          <a:p>
            <a:pPr algn="ctr" eaLnBrk="1" hangingPunct="1"/>
            <a:r>
              <a:rPr lang="fr-FR" altLang="fr-FR" sz="1800" b="1">
                <a:solidFill>
                  <a:srgbClr val="336600"/>
                </a:solidFill>
              </a:rPr>
              <a:t>dérivés d'acide gras</a:t>
            </a:r>
            <a:r>
              <a:rPr lang="fr-FR" altLang="fr-FR" sz="1800">
                <a:solidFill>
                  <a:srgbClr val="336600"/>
                </a:solidFill>
              </a:rPr>
              <a:t>, </a:t>
            </a:r>
          </a:p>
        </p:txBody>
      </p:sp>
      <p:sp>
        <p:nvSpPr>
          <p:cNvPr id="96262" name="Rectangle 7"/>
          <p:cNvSpPr>
            <a:spLocks noChangeArrowheads="1"/>
          </p:cNvSpPr>
          <p:nvPr/>
        </p:nvSpPr>
        <p:spPr bwMode="auto">
          <a:xfrm>
            <a:off x="5807075" y="609282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Dahlgren (1932-1987),</a:t>
            </a:r>
          </a:p>
        </p:txBody>
      </p:sp>
      <p:sp>
        <p:nvSpPr>
          <p:cNvPr id="96263" name="Text Box 8"/>
          <p:cNvSpPr txBox="1">
            <a:spLocks noChangeArrowheads="1"/>
          </p:cNvSpPr>
          <p:nvPr/>
        </p:nvSpPr>
        <p:spPr bwMode="auto">
          <a:xfrm>
            <a:off x="7935913" y="2511425"/>
            <a:ext cx="111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B0F0"/>
                </a:solidFill>
              </a:rPr>
              <a:t>Dicots</a:t>
            </a:r>
          </a:p>
        </p:txBody>
      </p:sp>
      <p:sp>
        <p:nvSpPr>
          <p:cNvPr id="96264" name="Text Box 9"/>
          <p:cNvSpPr txBox="1">
            <a:spLocks noChangeArrowheads="1"/>
          </p:cNvSpPr>
          <p:nvPr/>
        </p:nvSpPr>
        <p:spPr bwMode="auto">
          <a:xfrm>
            <a:off x="0" y="333375"/>
            <a:ext cx="162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B0F0"/>
                </a:solidFill>
              </a:rPr>
              <a:t>Monocots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01"/>
    </mc:Choice>
    <mc:Fallback>
      <p:transition spd="slow" advTm="11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91" x="1784350" y="5387975"/>
          <p14:tracePt t="5398" x="1679575" y="5416550"/>
          <p14:tracePt t="5406" x="1562100" y="5457825"/>
          <p14:tracePt t="5418" x="1419225" y="5502275"/>
          <p14:tracePt t="5434" x="895350" y="5737225"/>
          <p14:tracePt t="5456" x="396875" y="6007100"/>
          <p14:tracePt t="5476" x="142875" y="6178550"/>
          <p14:tracePt t="6341" x="2006600" y="6473825"/>
          <p14:tracePt t="6353" x="1920875" y="6457950"/>
          <p14:tracePt t="6367" x="1828800" y="6448425"/>
          <p14:tracePt t="6384" x="1720850" y="6464300"/>
          <p14:tracePt t="6417" x="1511300" y="6508750"/>
          <p14:tracePt t="12069" x="2781300" y="6642100"/>
          <p14:tracePt t="12085" x="3032125" y="6661150"/>
          <p14:tracePt t="12117" x="3514725" y="6715125"/>
          <p14:tracePt t="12150" x="3908425" y="6759575"/>
          <p14:tracePt t="12167" x="4035425" y="6759575"/>
          <p14:tracePt t="12184" x="4117975" y="6759575"/>
          <p14:tracePt t="12201" x="4194175" y="6759575"/>
          <p14:tracePt t="12217" x="4232275" y="6759575"/>
          <p14:tracePt t="12234" x="4241800" y="6759575"/>
          <p14:tracePt t="12250" x="4257675" y="6759575"/>
          <p14:tracePt t="12473" x="4254500" y="6753225"/>
          <p14:tracePt t="12480" x="4248150" y="6740525"/>
          <p14:tracePt t="12487" x="4244975" y="6737350"/>
          <p14:tracePt t="12500" x="4225925" y="6715125"/>
          <p14:tracePt t="12517" x="4216400" y="6699250"/>
          <p14:tracePt t="12533" x="4206875" y="6683375"/>
          <p14:tracePt t="12551" x="4191000" y="6667500"/>
          <p14:tracePt t="12567" x="4175125" y="6657975"/>
          <p14:tracePt t="12584" x="4152900" y="6645275"/>
          <p14:tracePt t="12601" x="4092575" y="6600825"/>
          <p14:tracePt t="12618" x="4029075" y="6572250"/>
          <p14:tracePt t="12634" x="3959225" y="6534150"/>
          <p14:tracePt t="12650" x="3867150" y="6496050"/>
          <p14:tracePt t="12667" x="3800475" y="6477000"/>
          <p14:tracePt t="12683" x="3746500" y="6461125"/>
          <p14:tracePt t="12700" x="3698875" y="6445250"/>
          <p14:tracePt t="12717" x="3676650" y="6438900"/>
          <p14:tracePt t="12734" x="3638550" y="6432550"/>
          <p14:tracePt t="12751" x="3597275" y="6413500"/>
          <p14:tracePt t="12767" x="3565525" y="6400800"/>
          <p14:tracePt t="12784" x="3543300" y="6394450"/>
          <p14:tracePt t="12800" x="3514725" y="6394450"/>
          <p14:tracePt t="12816" x="3505200" y="6394450"/>
          <p14:tracePt t="12833" x="3495675" y="6394450"/>
          <p14:tracePt t="12850" x="3482975" y="6394450"/>
          <p14:tracePt t="12866" x="3467100" y="6394450"/>
          <p14:tracePt t="12883" x="3457575" y="6394450"/>
          <p14:tracePt t="12900" x="3441700" y="6391275"/>
          <p14:tracePt t="12916" x="3432175" y="6391275"/>
          <p14:tracePt t="12933" x="3416300" y="6391275"/>
          <p14:tracePt t="12950" x="3403600" y="6391275"/>
          <p14:tracePt t="12967" x="3394075" y="6391275"/>
          <p14:tracePt t="12985" x="3371850" y="6391275"/>
          <p14:tracePt t="13001" x="3368675" y="6391275"/>
          <p14:tracePt t="13036" x="3362325" y="6391275"/>
          <p14:tracePt t="13050" x="3362325" y="6397625"/>
          <p14:tracePt t="13067" x="3362325" y="6400800"/>
          <p14:tracePt t="13084" x="3362325" y="6423025"/>
          <p14:tracePt t="13100" x="3362325" y="6432550"/>
          <p14:tracePt t="13118" x="3362325" y="6435725"/>
          <p14:tracePt t="13121" x="3362325" y="6442075"/>
          <p14:tracePt t="13134" x="3362325" y="6445250"/>
          <p14:tracePt t="13151" x="3362325" y="6451600"/>
          <p14:tracePt t="13168" x="3362325" y="6467475"/>
          <p14:tracePt t="13184" x="3362325" y="6477000"/>
          <p14:tracePt t="13200" x="3362325" y="6486525"/>
          <p14:tracePt t="13217" x="3362325" y="6496050"/>
          <p14:tracePt t="13234" x="3362325" y="6515100"/>
          <p14:tracePt t="13250" x="3365500" y="6524625"/>
          <p14:tracePt t="13267" x="3368675" y="6534150"/>
          <p14:tracePt t="13284" x="3390900" y="6550025"/>
          <p14:tracePt t="13301" x="3394075" y="6556375"/>
          <p14:tracePt t="13317" x="3400425" y="6556375"/>
          <p14:tracePt t="13334" x="3403600" y="6565900"/>
          <p14:tracePt t="13350" x="3409950" y="6565900"/>
          <p14:tracePt t="13463" x="3409950" y="6572250"/>
          <p14:tracePt t="13491" x="3413125" y="6572250"/>
          <p14:tracePt t="13513" x="3419475" y="6572250"/>
          <p14:tracePt t="13519" x="3429000" y="6572250"/>
          <p14:tracePt t="13541" x="3435350" y="6572250"/>
          <p14:tracePt t="13586" x="3438525" y="6572250"/>
          <p14:tracePt t="13671" x="3444875" y="6572250"/>
          <p14:tracePt t="13728" x="3448050" y="6572250"/>
          <p14:tracePt t="13735" x="3454400" y="6572250"/>
          <p14:tracePt t="13750" x="3457575" y="6575425"/>
          <p14:tracePt t="18583" x="3476625" y="6575425"/>
          <p14:tracePt t="18591" x="3502025" y="6572250"/>
          <p14:tracePt t="18600" x="3549650" y="6565900"/>
          <p14:tracePt t="18618" x="3749675" y="6527800"/>
          <p14:tracePt t="18633" x="3924300" y="6483350"/>
          <p14:tracePt t="18650" x="4133850" y="6445250"/>
          <p14:tracePt t="18668" x="4460875" y="6359525"/>
          <p14:tracePt t="18700" x="4873625" y="6184900"/>
          <p14:tracePt t="18734" x="5337175" y="5969000"/>
          <p14:tracePt t="18751" x="5492750" y="5886450"/>
          <p14:tracePt t="18768" x="5724525" y="5746750"/>
          <p14:tracePt t="18784" x="5838825" y="5667375"/>
          <p14:tracePt t="18800" x="5943600" y="5588000"/>
          <p14:tracePt t="18817" x="6076950" y="5505450"/>
          <p14:tracePt t="18833" x="6137275" y="5454650"/>
          <p14:tracePt t="18850" x="6169025" y="5419725"/>
          <p14:tracePt t="18867" x="6213475" y="5368925"/>
          <p14:tracePt t="18883" x="6226175" y="5324475"/>
          <p14:tracePt t="18900" x="6232525" y="5286375"/>
          <p14:tracePt t="18917" x="6219825" y="5197475"/>
          <p14:tracePt t="18937" x="6194425" y="5149850"/>
          <p14:tracePt t="18949" x="6140450" y="5083175"/>
          <p14:tracePt t="18967" x="6070600" y="5019675"/>
          <p14:tracePt t="18983" x="6022975" y="4984750"/>
          <p14:tracePt t="18999" x="5934075" y="4953000"/>
          <p14:tracePt t="19017" x="5788025" y="4902200"/>
          <p14:tracePt t="19033" x="5702300" y="4886325"/>
          <p14:tracePt t="19050" x="5594350" y="4864100"/>
          <p14:tracePt t="19067" x="5457825" y="4829175"/>
          <p14:tracePt t="19083" x="5384800" y="4822825"/>
          <p14:tracePt t="19100" x="5343525" y="4822825"/>
          <p14:tracePt t="19117" x="5276850" y="4838700"/>
          <p14:tracePt t="19132" x="5216525" y="4851400"/>
          <p14:tracePt t="19150" x="5149850" y="4883150"/>
          <p14:tracePt t="19167" x="5060950" y="4933950"/>
          <p14:tracePt t="19183" x="5016500" y="4959350"/>
          <p14:tracePt t="19200" x="4975225" y="4991100"/>
          <p14:tracePt t="19217" x="4943475" y="5057775"/>
          <p14:tracePt t="19233" x="4937125" y="5108575"/>
          <p14:tracePt t="19249" x="4937125" y="5178425"/>
          <p14:tracePt t="19252" x="4943475" y="5216525"/>
          <p14:tracePt t="19267" x="4956175" y="5289550"/>
          <p14:tracePt t="19283" x="4987925" y="5368925"/>
          <p14:tracePt t="19299" x="5026025" y="5448300"/>
          <p14:tracePt t="19317" x="5092700" y="5588000"/>
          <p14:tracePt t="19333" x="5133975" y="5676900"/>
          <p14:tracePt t="19350" x="5191125" y="5778500"/>
          <p14:tracePt t="19366" x="5286375" y="5934075"/>
          <p14:tracePt t="19383" x="5346700" y="6022975"/>
          <p14:tracePt t="19400" x="5394325" y="6105525"/>
          <p14:tracePt t="19417" x="5461000" y="6194425"/>
          <p14:tracePt t="19432" x="5492750" y="6232525"/>
          <p14:tracePt t="19450" x="5505450" y="6257925"/>
          <p14:tracePt t="19466" x="5505450" y="6276975"/>
          <p14:tracePt t="19818" x="5470525" y="6267450"/>
          <p14:tracePt t="19824" x="5410200" y="6251575"/>
          <p14:tracePt t="19833" x="5349875" y="6232525"/>
          <p14:tracePt t="19850" x="5226050" y="6191250"/>
          <p14:tracePt t="19867" x="5048250" y="6146800"/>
          <p14:tracePt t="19882" x="4905375" y="6102350"/>
          <p14:tracePt t="19900" x="4797425" y="6076950"/>
          <p14:tracePt t="19932" x="4575175" y="6029325"/>
          <p14:tracePt t="19966" x="4397375" y="6029325"/>
          <p14:tracePt t="19983" x="4337050" y="6029325"/>
          <p14:tracePt t="20000" x="4279900" y="6029325"/>
          <p14:tracePt t="20016" x="4216400" y="6029325"/>
          <p14:tracePt t="20032" x="4171950" y="6029325"/>
          <p14:tracePt t="20049" x="4143375" y="6029325"/>
          <p14:tracePt t="20066" x="4089400" y="6029325"/>
          <p14:tracePt t="20083" x="4044950" y="6029325"/>
          <p14:tracePt t="20099" x="4006850" y="6029325"/>
          <p14:tracePt t="20116" x="3949700" y="6048375"/>
          <p14:tracePt t="20133" x="3905250" y="6061075"/>
          <p14:tracePt t="20151" x="3848100" y="6080125"/>
          <p14:tracePt t="20167" x="3819525" y="6089650"/>
          <p14:tracePt t="20183" x="3771900" y="6111875"/>
          <p14:tracePt t="20201" x="3705225" y="6149975"/>
          <p14:tracePt t="20217" x="3648075" y="6184900"/>
          <p14:tracePt t="20233" x="3594100" y="6213475"/>
          <p14:tracePt t="20251" x="3517900" y="6254750"/>
          <p14:tracePt t="20267" x="3479800" y="6280150"/>
          <p14:tracePt t="20283" x="3432175" y="6315075"/>
          <p14:tracePt t="20299" x="3406775" y="6337300"/>
          <p14:tracePt t="20316" x="3362325" y="6381750"/>
          <p14:tracePt t="20333" x="3333750" y="6407150"/>
          <p14:tracePt t="20351" x="3295650" y="6451600"/>
          <p14:tracePt t="20366" x="3282950" y="6480175"/>
          <p14:tracePt t="20384" x="3263900" y="6505575"/>
          <p14:tracePt t="20401" x="3254375" y="6546850"/>
          <p14:tracePt t="20416" x="3254375" y="6575425"/>
          <p14:tracePt t="20432" x="3263900" y="6613525"/>
          <p14:tracePt t="20450" x="3289300" y="6670675"/>
          <p14:tracePt t="20466" x="3305175" y="6702425"/>
          <p14:tracePt t="20483" x="3333750" y="6750050"/>
          <p14:tracePt t="20499" x="3371850" y="6781800"/>
          <p14:tracePt t="20516" x="3438525" y="6829425"/>
          <p14:tracePt t="20533" x="3495675" y="6854825"/>
          <p14:tracePt t="20550" x="3590925" y="6854825"/>
          <p14:tracePt t="20566" x="3657600" y="6854825"/>
          <p14:tracePt t="20583" x="3733800" y="6854825"/>
          <p14:tracePt t="20600" x="3822700" y="6854825"/>
          <p14:tracePt t="20616" x="3867150" y="6854825"/>
          <p14:tracePt t="20633" x="3917950" y="6854825"/>
          <p14:tracePt t="20650" x="3994150" y="6854825"/>
          <p14:tracePt t="20666" x="4057650" y="6854825"/>
          <p14:tracePt t="20683" x="4102100" y="6854825"/>
          <p14:tracePt t="20699" x="4165600" y="6854825"/>
          <p14:tracePt t="20716" x="4194175" y="6854825"/>
          <p14:tracePt t="20733" x="4229100" y="6854825"/>
          <p14:tracePt t="20750" x="4270375" y="6851650"/>
          <p14:tracePt t="20766" x="4308475" y="6838950"/>
          <p14:tracePt t="20783" x="4352925" y="6832600"/>
          <p14:tracePt t="20800" x="4416425" y="6826250"/>
          <p14:tracePt t="20816" x="4467225" y="6826250"/>
          <p14:tracePt t="20833" x="4518025" y="6826250"/>
          <p14:tracePt t="20849" x="4622800" y="6826250"/>
          <p14:tracePt t="20866" x="4705350" y="6826250"/>
          <p14:tracePt t="20883" x="4784725" y="6826250"/>
          <p14:tracePt t="20900" x="4892675" y="6826250"/>
          <p14:tracePt t="20916" x="4997450" y="6826250"/>
          <p14:tracePt t="20933" x="5099050" y="6826250"/>
          <p14:tracePt t="20950" x="5232400" y="6838950"/>
          <p14:tracePt t="20966" x="5283200" y="6838950"/>
          <p14:tracePt t="20982" x="5343525" y="6838950"/>
          <p14:tracePt t="20999" x="5413375" y="6838950"/>
          <p14:tracePt t="21016" x="5435600" y="6838950"/>
          <p14:tracePt t="21032" x="5451475" y="6838950"/>
          <p14:tracePt t="21050" x="5470525" y="6838950"/>
          <p14:tracePt t="21066" x="5476875" y="6838950"/>
          <p14:tracePt t="21136" x="5473700" y="6838950"/>
          <p14:tracePt t="21420" x="5429250" y="6829425"/>
          <p14:tracePt t="21428" x="5356225" y="6810375"/>
          <p14:tracePt t="21435" x="5295900" y="6784975"/>
          <p14:tracePt t="21449" x="5184775" y="6734175"/>
          <p14:tracePt t="21466" x="5080000" y="6673850"/>
          <p14:tracePt t="21482" x="4987925" y="6607175"/>
          <p14:tracePt t="21500" x="4832350" y="6407150"/>
          <p14:tracePt t="21533" x="4670425" y="6111875"/>
          <p14:tracePt t="21567" x="4546600" y="5797550"/>
          <p14:tracePt t="21584" x="4486275" y="5626100"/>
          <p14:tracePt t="21602" x="4470400" y="5518150"/>
          <p14:tracePt t="21617" x="4470400" y="5448300"/>
          <p14:tracePt t="21634" x="4479925" y="5330825"/>
          <p14:tracePt t="21650" x="4508500" y="5213350"/>
          <p14:tracePt t="21666" x="4549775" y="5102225"/>
          <p14:tracePt t="21682" x="4581525" y="5022850"/>
          <p14:tracePt t="21699" x="4660900" y="4902200"/>
          <p14:tracePt t="21717" x="4724400" y="4829175"/>
          <p14:tracePt t="21734" x="4822825" y="4705350"/>
          <p14:tracePt t="21750" x="4886325" y="4651375"/>
          <p14:tracePt t="21767" x="4946650" y="4597400"/>
          <p14:tracePt t="21784" x="5054600" y="4473575"/>
          <p14:tracePt t="21800" x="5133975" y="4368800"/>
          <p14:tracePt t="21817" x="5210175" y="4286250"/>
          <p14:tracePt t="21833" x="5283200" y="4203700"/>
          <p14:tracePt t="21850" x="5343525" y="4152900"/>
          <p14:tracePt t="21866" x="5403850" y="4108450"/>
          <p14:tracePt t="21883" x="5527675" y="4010025"/>
          <p14:tracePt t="21900" x="5619750" y="3924300"/>
          <p14:tracePt t="21916" x="5718175" y="3816350"/>
          <p14:tracePt t="21933" x="5854700" y="3689350"/>
          <p14:tracePt t="21950" x="5949950" y="3590925"/>
          <p14:tracePt t="21966" x="6045200" y="3514725"/>
          <p14:tracePt t="21983" x="6165850" y="3435350"/>
          <p14:tracePt t="21999" x="6203950" y="3400425"/>
          <p14:tracePt t="22016" x="6251575" y="3375025"/>
          <p14:tracePt t="22033" x="6302375" y="3349625"/>
          <p14:tracePt t="22049" x="6311900" y="3333750"/>
          <p14:tracePt t="22066" x="6321425" y="3317875"/>
          <p14:tracePt t="22083" x="6321425" y="3302000"/>
          <p14:tracePt t="22099" x="6321425" y="3292475"/>
          <p14:tracePt t="22116" x="6315075" y="3292475"/>
          <p14:tracePt t="22133" x="6302375" y="3295650"/>
          <p14:tracePt t="22149" x="6296025" y="3298825"/>
          <p14:tracePt t="22489" x="6327775" y="3270250"/>
          <p14:tracePt t="22496" x="6391275" y="3216275"/>
          <p14:tracePt t="22503" x="6445250" y="3152775"/>
          <p14:tracePt t="22515" x="6511925" y="3076575"/>
          <p14:tracePt t="22532" x="6699250" y="2851150"/>
          <p14:tracePt t="22549" x="6826250" y="2651125"/>
          <p14:tracePt t="22584" x="7086600" y="2260600"/>
          <p14:tracePt t="22616" x="7242175" y="1978025"/>
          <p14:tracePt t="22633" x="7321550" y="1774825"/>
          <p14:tracePt t="22650" x="7359650" y="1587500"/>
          <p14:tracePt t="22665" x="7385050" y="1435100"/>
          <p14:tracePt t="22682" x="7413625" y="1225550"/>
          <p14:tracePt t="22699" x="7413625" y="1120775"/>
          <p14:tracePt t="22715" x="7413625" y="1069975"/>
          <p14:tracePt t="22732" x="7413625" y="1022350"/>
          <p14:tracePt t="22749" x="7397750" y="1003300"/>
          <p14:tracePt t="22766" x="7388225" y="987425"/>
          <p14:tracePt t="22782" x="7372350" y="971550"/>
          <p14:tracePt t="22799" x="7362825" y="962025"/>
          <p14:tracePt t="22818" x="7324725" y="958850"/>
          <p14:tracePt t="22833" x="7302500" y="958850"/>
          <p14:tracePt t="22849" x="7273925" y="952500"/>
          <p14:tracePt t="22866" x="7242175" y="952500"/>
          <p14:tracePt t="22882" x="7204075" y="952500"/>
          <p14:tracePt t="22899" x="7181850" y="952500"/>
          <p14:tracePt t="22918" x="7124700" y="946150"/>
          <p14:tracePt t="22933" x="7073900" y="933450"/>
          <p14:tracePt t="22950" x="7000875" y="917575"/>
          <p14:tracePt t="22967" x="6870700" y="908050"/>
          <p14:tracePt t="22983" x="6788150" y="908050"/>
          <p14:tracePt t="22999" x="6683375" y="908050"/>
          <p14:tracePt t="23016" x="6534150" y="908050"/>
          <p14:tracePt t="23032" x="6429375" y="908050"/>
          <p14:tracePt t="23049" x="6337300" y="908050"/>
          <p14:tracePt t="23067" x="6197600" y="908050"/>
          <p14:tracePt t="23083" x="6121400" y="895350"/>
          <p14:tracePt t="23100" x="6076950" y="882650"/>
          <p14:tracePt t="23117" x="6057900" y="876300"/>
          <p14:tracePt t="23303" x="6080125" y="876300"/>
          <p14:tracePt t="23310" x="6105525" y="876300"/>
          <p14:tracePt t="23318" x="6130925" y="876300"/>
          <p14:tracePt t="23333" x="6169025" y="876300"/>
          <p14:tracePt t="23350" x="6203950" y="876300"/>
          <p14:tracePt t="23367" x="6270625" y="857250"/>
          <p14:tracePt t="23383" x="6315075" y="835025"/>
          <p14:tracePt t="23400" x="6353175" y="803275"/>
          <p14:tracePt t="23416" x="6423025" y="755650"/>
          <p14:tracePt t="23432" x="6461125" y="723900"/>
          <p14:tracePt t="23449" x="6486525" y="698500"/>
          <p14:tracePt t="23466" x="6518275" y="657225"/>
          <p14:tracePt t="23483" x="6530975" y="619125"/>
          <p14:tracePt t="23499" x="6530975" y="581025"/>
          <p14:tracePt t="23516" x="6521450" y="523875"/>
          <p14:tracePt t="23532" x="6486525" y="485775"/>
          <p14:tracePt t="23549" x="6448425" y="444500"/>
          <p14:tracePt t="23566" x="6350000" y="384175"/>
          <p14:tracePt t="23582" x="6235700" y="323850"/>
          <p14:tracePt t="23599" x="6070600" y="269875"/>
          <p14:tracePt t="23616" x="5822950" y="196850"/>
          <p14:tracePt t="23632" x="5626100" y="149225"/>
          <p14:tracePt t="23649" x="5441950" y="120650"/>
          <p14:tracePt t="23667" x="5165725" y="92075"/>
          <p14:tracePt t="23683" x="4991100" y="66675"/>
          <p14:tracePt t="23699" x="4806950" y="57150"/>
          <p14:tracePt t="23715" x="4511675" y="57150"/>
          <p14:tracePt t="23732" x="4318000" y="47625"/>
          <p14:tracePt t="23749" x="4102100" y="47625"/>
          <p14:tracePt t="23766" x="3829050" y="47625"/>
          <p14:tracePt t="23782" x="3648075" y="47625"/>
          <p14:tracePt t="23800" x="3508375" y="47625"/>
          <p14:tracePt t="23817" x="3289300" y="53975"/>
          <p14:tracePt t="23833" x="3140075" y="79375"/>
          <p14:tracePt t="23849" x="3000375" y="88900"/>
          <p14:tracePt t="23851" x="2917825" y="98425"/>
          <p14:tracePt t="23866" x="2733675" y="114300"/>
          <p14:tracePt t="23882" x="2574925" y="123825"/>
          <p14:tracePt t="23899" x="2422525" y="142875"/>
          <p14:tracePt t="23916" x="2212975" y="177800"/>
          <p14:tracePt t="23933" x="2082800" y="203200"/>
          <p14:tracePt t="23949" x="1949450" y="238125"/>
          <p14:tracePt t="23966" x="1714500" y="282575"/>
          <p14:tracePt t="23982" x="1552575" y="311150"/>
          <p14:tracePt t="23999" x="1387475" y="355600"/>
          <p14:tracePt t="24016" x="1174750" y="409575"/>
          <p14:tracePt t="24033" x="1063625" y="450850"/>
          <p14:tracePt t="24049" x="933450" y="485775"/>
          <p14:tracePt t="24066" x="781050" y="555625"/>
          <p14:tracePt t="24082" x="669925" y="615950"/>
          <p14:tracePt t="24100" x="546100" y="666750"/>
          <p14:tracePt t="24116" x="371475" y="765175"/>
          <p14:tracePt t="24132" x="279400" y="822325"/>
          <p14:tracePt t="24149" x="209550" y="876300"/>
          <p14:tracePt t="24166" x="123825" y="968375"/>
          <p14:tracePt t="24183" x="69850" y="1041400"/>
          <p14:tracePt t="24199" x="22225" y="1130300"/>
          <p14:tracePt t="24422" x="6350" y="2565400"/>
          <p14:tracePt t="24429" x="41275" y="2625725"/>
          <p14:tracePt t="24436" x="66675" y="2676525"/>
          <p14:tracePt t="24449" x="95250" y="2736850"/>
          <p14:tracePt t="24466" x="171450" y="2889250"/>
          <p14:tracePt t="24482" x="209550" y="2959100"/>
          <p14:tracePt t="24499" x="285750" y="3057525"/>
          <p14:tracePt t="24516" x="333375" y="3127375"/>
          <p14:tracePt t="24532" x="384175" y="3187700"/>
          <p14:tracePt t="24549" x="438150" y="3241675"/>
          <p14:tracePt t="24566" x="520700" y="3314700"/>
          <p14:tracePt t="24583" x="590550" y="3368675"/>
          <p14:tracePt t="24600" x="711200" y="3451225"/>
          <p14:tracePt t="24616" x="800100" y="3482975"/>
          <p14:tracePt t="24632" x="869950" y="3521075"/>
          <p14:tracePt t="24649" x="917575" y="3527425"/>
          <p14:tracePt t="24951" x="974725" y="3524250"/>
          <p14:tracePt t="24958" x="1057275" y="3514725"/>
          <p14:tracePt t="24966" x="1136650" y="3505200"/>
          <p14:tracePt t="24983" x="1276350" y="3495675"/>
          <p14:tracePt t="25000" x="1539875" y="3495675"/>
          <p14:tracePt t="25016" x="1698625" y="3495675"/>
          <p14:tracePt t="25032" x="1870075" y="3495675"/>
          <p14:tracePt t="25049" x="2120900" y="3489325"/>
          <p14:tracePt t="25065" x="2260600" y="3489325"/>
          <p14:tracePt t="25082" x="2387600" y="3479800"/>
          <p14:tracePt t="25099" x="2616200" y="3479800"/>
          <p14:tracePt t="25115" x="2752725" y="3479800"/>
          <p14:tracePt t="25132" x="2936875" y="3495675"/>
          <p14:tracePt t="25149" x="3181350" y="3530600"/>
          <p14:tracePt t="25166" x="3355975" y="3549650"/>
          <p14:tracePt t="25182" x="3527425" y="3568700"/>
          <p14:tracePt t="25199" x="3749675" y="3594100"/>
          <p14:tracePt t="25216" x="3933825" y="3632200"/>
          <p14:tracePt t="25233" x="4086225" y="3648075"/>
          <p14:tracePt t="25249" x="4352925" y="3695700"/>
          <p14:tracePt t="25266" x="4527550" y="3730625"/>
          <p14:tracePt t="25283" x="4724400" y="3768725"/>
          <p14:tracePt t="25299" x="5035550" y="3825875"/>
          <p14:tracePt t="25316" x="5232400" y="3844925"/>
          <p14:tracePt t="25332" x="5413375" y="3863975"/>
          <p14:tracePt t="25349" x="5667375" y="3873500"/>
          <p14:tracePt t="25366" x="5851525" y="3879850"/>
          <p14:tracePt t="25382" x="6013450" y="3898900"/>
          <p14:tracePt t="25399" x="6299200" y="3937000"/>
          <p14:tracePt t="25415" x="6496050" y="3975100"/>
          <p14:tracePt t="25432" x="6702425" y="4003675"/>
          <p14:tracePt t="25449" x="6991350" y="4038600"/>
          <p14:tracePt t="25465" x="7165975" y="4057650"/>
          <p14:tracePt t="25482" x="7315200" y="4067175"/>
          <p14:tracePt t="25499" x="7467600" y="4076700"/>
          <p14:tracePt t="25516" x="7537450" y="4076700"/>
          <p14:tracePt t="25534" x="7721600" y="4076700"/>
          <p14:tracePt t="25550" x="7791450" y="4076700"/>
          <p14:tracePt t="26220" x="7854950" y="4032250"/>
          <p14:tracePt t="26227" x="7931150" y="3978275"/>
          <p14:tracePt t="26234" x="8004175" y="3921125"/>
          <p14:tracePt t="26249" x="8143875" y="3771900"/>
          <p14:tracePt t="26266" x="8293100" y="3651250"/>
          <p14:tracePt t="26282" x="8502650" y="3425825"/>
          <p14:tracePt t="26316" x="8686800" y="3213100"/>
          <p14:tracePt t="26349" x="8804275" y="3022600"/>
          <p14:tracePt t="26368" x="8848725" y="2908300"/>
          <p14:tracePt t="26382" x="8880475" y="2841625"/>
          <p14:tracePt t="26400" x="8893175" y="2778125"/>
          <p14:tracePt t="26415" x="8921750" y="2720975"/>
          <p14:tracePt t="26432" x="8959850" y="2616200"/>
          <p14:tracePt t="26449" x="8975725" y="2552700"/>
          <p14:tracePt t="26466" x="8988425" y="2514600"/>
          <p14:tracePt t="26482" x="8994775" y="2451100"/>
          <p14:tracePt t="26499" x="9007475" y="2413000"/>
          <p14:tracePt t="26516" x="9007475" y="2384425"/>
          <p14:tracePt t="26532" x="9026525" y="2320925"/>
          <p14:tracePt t="26549" x="9039225" y="2266950"/>
          <p14:tracePt t="26565" x="9055100" y="2203450"/>
          <p14:tracePt t="26583" x="9055100" y="2127250"/>
          <p14:tracePt t="26599" x="9051925" y="2082800"/>
          <p14:tracePt t="26616" x="9029700" y="2035175"/>
          <p14:tracePt t="26633" x="8969375" y="1936750"/>
          <p14:tracePt t="26649" x="8915400" y="1866900"/>
          <p14:tracePt t="26666" x="8870950" y="1806575"/>
          <p14:tracePt t="26682" x="8807450" y="1736725"/>
          <p14:tracePt t="26699" x="8775700" y="1704975"/>
          <p14:tracePt t="26715" x="8740775" y="1663700"/>
          <p14:tracePt t="26732" x="8670925" y="1590675"/>
          <p14:tracePt t="26748" x="8610600" y="1546225"/>
          <p14:tracePt t="26766" x="8537575" y="1492250"/>
          <p14:tracePt t="26782" x="8439150" y="1422400"/>
          <p14:tracePt t="26799" x="8382000" y="1393825"/>
          <p14:tracePt t="26816" x="8334375" y="1362075"/>
          <p14:tracePt t="26832" x="8267700" y="1327150"/>
          <p14:tracePt t="26849" x="8229600" y="1308100"/>
          <p14:tracePt t="26866" x="8185150" y="1289050"/>
          <p14:tracePt t="26869" x="8172450" y="1282700"/>
          <p14:tracePt t="26883" x="8124825" y="1257300"/>
          <p14:tracePt t="26899" x="8086725" y="1225550"/>
          <p14:tracePt t="26917" x="8020050" y="1177925"/>
          <p14:tracePt t="26933" x="7997825" y="1152525"/>
          <p14:tracePt t="26949" x="7956550" y="1127125"/>
          <p14:tracePt t="26965" x="7924800" y="1095375"/>
          <p14:tracePt t="26982" x="7883525" y="1060450"/>
          <p14:tracePt t="26999" x="7858125" y="1028700"/>
          <p14:tracePt t="27017" x="7813675" y="974725"/>
          <p14:tracePt t="27033" x="7788275" y="949325"/>
          <p14:tracePt t="27049" x="7756525" y="917575"/>
          <p14:tracePt t="27067" x="7718425" y="889000"/>
          <p14:tracePt t="27082" x="7689850" y="876300"/>
          <p14:tracePt t="27098" x="7664450" y="857250"/>
          <p14:tracePt t="27116" x="7623175" y="841375"/>
          <p14:tracePt t="27132" x="7585075" y="828675"/>
          <p14:tracePt t="27150" x="7553325" y="815975"/>
          <p14:tracePt t="27167" x="7512050" y="790575"/>
          <p14:tracePt t="27183" x="7489825" y="781050"/>
          <p14:tracePt t="27200" x="7458075" y="768350"/>
          <p14:tracePt t="27216" x="7410450" y="755650"/>
          <p14:tracePt t="27232" x="7356475" y="749300"/>
          <p14:tracePt t="27248" x="7292975" y="727075"/>
          <p14:tracePt t="27267" x="7213600" y="720725"/>
          <p14:tracePt t="27283" x="7169150" y="720725"/>
          <p14:tracePt t="27300" x="7124700" y="714375"/>
          <p14:tracePt t="27317" x="7045325" y="714375"/>
          <p14:tracePt t="27333" x="6991350" y="701675"/>
          <p14:tracePt t="27349" x="6940550" y="701675"/>
          <p14:tracePt t="27366" x="6845300" y="688975"/>
          <p14:tracePt t="27382" x="6781800" y="679450"/>
          <p14:tracePt t="27399" x="6711950" y="679450"/>
          <p14:tracePt t="27416" x="6524625" y="654050"/>
          <p14:tracePt t="27432" x="6410325" y="647700"/>
          <p14:tracePt t="27449" x="6245225" y="609600"/>
          <p14:tracePt t="27466" x="5991225" y="593725"/>
          <p14:tracePt t="27482" x="5829300" y="565150"/>
          <p14:tracePt t="27498" x="5654675" y="536575"/>
          <p14:tracePt t="27516" x="5346700" y="527050"/>
          <p14:tracePt t="27533" x="5245100" y="527050"/>
          <p14:tracePt t="27889" x="5172075" y="501650"/>
          <p14:tracePt t="27895" x="5089525" y="482600"/>
          <p14:tracePt t="27902" x="5006975" y="463550"/>
          <p14:tracePt t="27916" x="4822825" y="434975"/>
          <p14:tracePt t="27932" x="4616450" y="425450"/>
          <p14:tracePt t="27948" x="4391025" y="425450"/>
          <p14:tracePt t="27982" x="3695700" y="425450"/>
          <p14:tracePt t="28017" x="3092450" y="469900"/>
          <p14:tracePt t="28034" x="2863850" y="488950"/>
          <p14:tracePt t="28050" x="2495550" y="520700"/>
          <p14:tracePt t="28066" x="2266950" y="539750"/>
          <p14:tracePt t="28082" x="2038350" y="558800"/>
          <p14:tracePt t="28098" x="1831975" y="558800"/>
          <p14:tracePt t="28115" x="1546225" y="574675"/>
          <p14:tracePt t="28133" x="1384300" y="584200"/>
          <p14:tracePt t="28149" x="1257300" y="603250"/>
          <p14:tracePt t="28165" x="1123950" y="625475"/>
          <p14:tracePt t="28182" x="1041400" y="635000"/>
          <p14:tracePt t="28199" x="946150" y="635000"/>
          <p14:tracePt t="28215" x="749300" y="644525"/>
          <p14:tracePt t="28232" x="644525" y="660400"/>
          <p14:tracePt t="28249" x="536575" y="666750"/>
          <p14:tracePt t="28265" x="412750" y="698500"/>
          <p14:tracePt t="28282" x="368300" y="711200"/>
          <p14:tracePt t="28300" x="333375" y="730250"/>
          <p14:tracePt t="28315" x="323850" y="739775"/>
          <p14:tracePt t="28332" x="307975" y="768350"/>
          <p14:tracePt t="28348" x="295275" y="796925"/>
          <p14:tracePt t="28365" x="295275" y="882650"/>
          <p14:tracePt t="28381" x="295275" y="933450"/>
          <p14:tracePt t="28398" x="304800" y="996950"/>
          <p14:tracePt t="28401" x="314325" y="1044575"/>
          <p14:tracePt t="28415" x="365125" y="1146175"/>
          <p14:tracePt t="28432" x="425450" y="1279525"/>
          <p14:tracePt t="28449" x="530225" y="1444625"/>
          <p14:tracePt t="28465" x="631825" y="1593850"/>
          <p14:tracePt t="28482" x="752475" y="1743075"/>
          <p14:tracePt t="28499" x="911225" y="1955800"/>
          <p14:tracePt t="28515" x="1009650" y="2082800"/>
          <p14:tracePt t="28532" x="1108075" y="2206625"/>
          <p14:tracePt t="28549" x="1263650" y="2387600"/>
          <p14:tracePt t="28566" x="1349375" y="2492375"/>
          <p14:tracePt t="28582" x="1438275" y="2609850"/>
          <p14:tracePt t="28599" x="1549400" y="2752725"/>
          <p14:tracePt t="28615" x="1625600" y="2847975"/>
          <p14:tracePt t="28632" x="1692275" y="2940050"/>
          <p14:tracePt t="28649" x="1768475" y="3070225"/>
          <p14:tracePt t="28665" x="1803400" y="3130550"/>
          <p14:tracePt t="28683" x="1841500" y="3197225"/>
          <p14:tracePt t="28699" x="1882775" y="3273425"/>
          <p14:tracePt t="28715" x="1927225" y="3340100"/>
          <p14:tracePt t="28731" x="1981200" y="3409950"/>
          <p14:tracePt t="28749" x="2082800" y="3546475"/>
          <p14:tracePt t="28765" x="2149475" y="3625850"/>
          <p14:tracePt t="28781" x="2203450" y="3698875"/>
          <p14:tracePt t="28799" x="2317750" y="3803650"/>
          <p14:tracePt t="28816" x="2403475" y="3889375"/>
          <p14:tracePt t="28833" x="2517775" y="3968750"/>
          <p14:tracePt t="28849" x="2692400" y="4064000"/>
          <p14:tracePt t="28865" x="2844800" y="4102100"/>
          <p14:tracePt t="28882" x="3000375" y="4146550"/>
          <p14:tracePt t="28900" x="3251200" y="4156075"/>
          <p14:tracePt t="28915" x="3457575" y="4149725"/>
          <p14:tracePt t="28932" x="3641725" y="4121150"/>
          <p14:tracePt t="28950" x="3965575" y="4064000"/>
          <p14:tracePt t="28966" x="4162425" y="4016375"/>
          <p14:tracePt t="28982" x="4371975" y="3978275"/>
          <p14:tracePt t="28999" x="4660900" y="3914775"/>
          <p14:tracePt t="29015" x="4870450" y="3876675"/>
          <p14:tracePt t="29032" x="5067300" y="3819525"/>
          <p14:tracePt t="29049" x="5381625" y="3733800"/>
          <p14:tracePt t="29066" x="5568950" y="3676650"/>
          <p14:tracePt t="29084" x="5768975" y="3609975"/>
          <p14:tracePt t="29099" x="6080125" y="3533775"/>
          <p14:tracePt t="29116" x="6315075" y="3495675"/>
          <p14:tracePt t="29132" x="6508750" y="3476625"/>
          <p14:tracePt t="29149" x="6797675" y="3422650"/>
          <p14:tracePt t="29165" x="6972300" y="3384550"/>
          <p14:tracePt t="29182" x="7118350" y="3330575"/>
          <p14:tracePt t="29198" x="7356475" y="3228975"/>
          <p14:tracePt t="29216" x="7470775" y="3168650"/>
          <p14:tracePt t="29232" x="7559675" y="3111500"/>
          <p14:tracePt t="29249" x="7747000" y="3022600"/>
          <p14:tracePt t="29265" x="7867650" y="2968625"/>
          <p14:tracePt t="29282" x="7966075" y="2936875"/>
          <p14:tracePt t="29298" x="8105775" y="2879725"/>
          <p14:tracePt t="29315" x="8162925" y="2851150"/>
          <p14:tracePt t="29332" x="8235950" y="2787650"/>
          <p14:tracePt t="29349" x="8324850" y="2590800"/>
          <p14:tracePt t="29366" x="8366125" y="2479675"/>
          <p14:tracePt t="29382" x="8382000" y="2406650"/>
          <p14:tracePt t="29399" x="8401050" y="2317750"/>
          <p14:tracePt t="29415" x="8429625" y="2260600"/>
          <p14:tracePt t="29431" x="8451850" y="2193925"/>
          <p14:tracePt t="29448" x="8470900" y="2114550"/>
          <p14:tracePt t="29465" x="8496300" y="2028825"/>
          <p14:tracePt t="29482" x="8496300" y="1879600"/>
          <p14:tracePt t="29498" x="8474075" y="1689100"/>
          <p14:tracePt t="29515" x="8458200" y="1593850"/>
          <p14:tracePt t="29532" x="8426450" y="1504950"/>
          <p14:tracePt t="29549" x="8391525" y="1412875"/>
          <p14:tracePt t="29566" x="8369300" y="1365250"/>
          <p14:tracePt t="29584" x="8350250" y="1327150"/>
          <p14:tracePt t="29599" x="8312150" y="1289050"/>
          <p14:tracePt t="29616" x="8286750" y="1257300"/>
          <p14:tracePt t="29632" x="8258175" y="1231900"/>
          <p14:tracePt t="29649" x="8213725" y="1187450"/>
          <p14:tracePt t="29665" x="8204200" y="1177925"/>
          <p14:tracePt t="29682" x="8188325" y="1168400"/>
          <p14:tracePt t="29698" x="8172450" y="1162050"/>
          <p14:tracePt t="29716" x="8156575" y="1162050"/>
          <p14:tracePt t="29732" x="8147050" y="1162050"/>
          <p14:tracePt t="29749" x="8134350" y="1158875"/>
          <p14:tracePt t="29766" x="8121650" y="1143000"/>
          <p14:tracePt t="29783" x="8102600" y="1136650"/>
          <p14:tracePt t="29799" x="8093075" y="1133475"/>
          <p14:tracePt t="30070" x="8023225" y="1133475"/>
          <p14:tracePt t="30077" x="7918450" y="1139825"/>
          <p14:tracePt t="30084" x="7826375" y="1149350"/>
          <p14:tracePt t="30098" x="7620000" y="1187450"/>
          <p14:tracePt t="30115" x="7362825" y="1206500"/>
          <p14:tracePt t="30132" x="6848475" y="1216025"/>
          <p14:tracePt t="30149" x="6438900" y="1193800"/>
          <p14:tracePt t="30166" x="5972175" y="1127125"/>
          <p14:tracePt t="30184" x="5213350" y="1031875"/>
          <p14:tracePt t="30200" x="4813300" y="968375"/>
          <p14:tracePt t="30218" x="4448175" y="939800"/>
          <p14:tracePt t="30233" x="4244975" y="939800"/>
          <p14:tracePt t="30248" x="4105275" y="955675"/>
          <p14:tracePt t="30265" x="3997325" y="971550"/>
          <p14:tracePt t="30282" x="3860800" y="1003300"/>
          <p14:tracePt t="30298" x="3816350" y="1016000"/>
          <p14:tracePt t="30315" x="3778250" y="1022350"/>
          <p14:tracePt t="30332" x="3746500" y="1028700"/>
          <p14:tracePt t="30349" x="3736975" y="1028700"/>
          <p14:tracePt t="30365" x="3727450" y="1031875"/>
          <p14:tracePt t="30382" x="3717925" y="1047750"/>
          <p14:tracePt t="30398" x="3717925" y="1063625"/>
          <p14:tracePt t="30416" x="3717925" y="1073150"/>
          <p14:tracePt t="30431" x="3727450" y="1082675"/>
          <p14:tracePt t="30448" x="3756025" y="1082675"/>
          <p14:tracePt t="30465" x="3787775" y="1082675"/>
          <p14:tracePt t="30481" x="3841750" y="1079500"/>
          <p14:tracePt t="30499" x="3886200" y="1079500"/>
          <p14:tracePt t="30515" x="3924300" y="1066800"/>
          <p14:tracePt t="30531" x="4016375" y="1066800"/>
          <p14:tracePt t="30548" x="4111625" y="1066800"/>
          <p14:tracePt t="30565" x="4181475" y="1066800"/>
          <p14:tracePt t="30581" x="4267200" y="1066800"/>
          <p14:tracePt t="30598" x="4311650" y="1066800"/>
          <p14:tracePt t="30615" x="4352925" y="1066800"/>
          <p14:tracePt t="30631" x="4400550" y="1066800"/>
          <p14:tracePt t="30648" x="4438650" y="1066800"/>
          <p14:tracePt t="30665" x="4460875" y="1066800"/>
          <p14:tracePt t="30682" x="4489450" y="1066800"/>
          <p14:tracePt t="30698" x="4498975" y="1066800"/>
          <p14:tracePt t="30715" x="4508500" y="1060450"/>
          <p14:tracePt t="30732" x="4524375" y="1057275"/>
          <p14:tracePt t="30749" x="4524375" y="1041400"/>
          <p14:tracePt t="30954" x="4521200" y="1041400"/>
          <p14:tracePt t="30961" x="4518025" y="1041400"/>
          <p14:tracePt t="30968" x="4511675" y="1041400"/>
          <p14:tracePt t="30982" x="4489450" y="1041400"/>
          <p14:tracePt t="30999" x="4460875" y="1041400"/>
          <p14:tracePt t="31016" x="4406900" y="1041400"/>
          <p14:tracePt t="31031" x="4362450" y="1041400"/>
          <p14:tracePt t="31048" x="4302125" y="1041400"/>
          <p14:tracePt t="31065" x="4232275" y="1044575"/>
          <p14:tracePt t="31081" x="4095750" y="1079500"/>
          <p14:tracePt t="31099" x="4000500" y="1085850"/>
          <p14:tracePt t="31117" x="3829050" y="1095375"/>
          <p14:tracePt t="31132" x="3724275" y="1095375"/>
          <p14:tracePt t="31149" x="3641725" y="1095375"/>
          <p14:tracePt t="31166" x="3511550" y="1095375"/>
          <p14:tracePt t="31182" x="3419475" y="1095375"/>
          <p14:tracePt t="31198" x="3368675" y="1095375"/>
          <p14:tracePt t="31215" x="3324225" y="1095375"/>
          <p14:tracePt t="31232" x="3254375" y="1101725"/>
          <p14:tracePt t="31248" x="3194050" y="1101725"/>
          <p14:tracePt t="31266" x="3098800" y="1101725"/>
          <p14:tracePt t="31282" x="3041650" y="1101725"/>
          <p14:tracePt t="31299" x="2997200" y="1101725"/>
          <p14:tracePt t="31316" x="2955925" y="1108075"/>
          <p14:tracePt t="31331" x="2933700" y="1108075"/>
          <p14:tracePt t="31348" x="2901950" y="1117600"/>
          <p14:tracePt t="31366" x="2889250" y="1123950"/>
          <p14:tracePt t="31382" x="2879725" y="1127125"/>
          <p14:tracePt t="31398" x="2867025" y="1139825"/>
          <p14:tracePt t="31416" x="2857500" y="1143000"/>
          <p14:tracePt t="31432" x="2857500" y="1149350"/>
          <p14:tracePt t="31448" x="2857500" y="1152525"/>
          <p14:tracePt t="31465" x="2870200" y="1158875"/>
          <p14:tracePt t="31481" x="2892425" y="1158875"/>
          <p14:tracePt t="31498" x="2921000" y="1158875"/>
          <p14:tracePt t="31516" x="2974975" y="1158875"/>
          <p14:tracePt t="31532" x="3013075" y="1155700"/>
          <p14:tracePt t="31549" x="3063875" y="1149350"/>
          <p14:tracePt t="31566" x="3149600" y="1149350"/>
          <p14:tracePt t="31582" x="3209925" y="1143000"/>
          <p14:tracePt t="31598" x="3292475" y="1143000"/>
          <p14:tracePt t="31615" x="3438525" y="1117600"/>
          <p14:tracePt t="31631" x="3498850" y="1111250"/>
          <p14:tracePt t="31649" x="3549650" y="1098550"/>
          <p14:tracePt t="31664" x="3641725" y="1076325"/>
          <p14:tracePt t="31681" x="3705225" y="1063625"/>
          <p14:tracePt t="31698" x="3768725" y="1050925"/>
          <p14:tracePt t="31715" x="3854450" y="1050925"/>
          <p14:tracePt t="31731" x="3898900" y="1050925"/>
          <p14:tracePt t="31748" x="3927475" y="1050925"/>
          <p14:tracePt t="31765" x="3975100" y="1031875"/>
          <p14:tracePt t="31782" x="4006850" y="1019175"/>
          <p14:tracePt t="31799" x="4029075" y="1006475"/>
          <p14:tracePt t="31815" x="4073525" y="984250"/>
          <p14:tracePt t="31832" x="4083050" y="971550"/>
          <p14:tracePt t="31849" x="4092575" y="962025"/>
          <p14:tracePt t="31865" x="4108450" y="952500"/>
          <p14:tracePt t="31881" x="4124325" y="936625"/>
          <p14:tracePt t="31899" x="4133850" y="927100"/>
          <p14:tracePt t="31915" x="4140200" y="911225"/>
          <p14:tracePt t="31932" x="4140200" y="901700"/>
          <p14:tracePt t="31949" x="4140200" y="885825"/>
          <p14:tracePt t="31953" x="4140200" y="882650"/>
          <p14:tracePt t="31987" x="4140200" y="876300"/>
          <p14:tracePt t="32016" x="4143375" y="876300"/>
          <p14:tracePt t="32023" x="4149725" y="876300"/>
          <p14:tracePt t="32031" x="4152900" y="876300"/>
          <p14:tracePt t="32049" x="4168775" y="876300"/>
          <p14:tracePt t="32065" x="4184650" y="876300"/>
          <p14:tracePt t="32082" x="4194175" y="882650"/>
          <p14:tracePt t="32099" x="4203700" y="898525"/>
          <p14:tracePt t="32115" x="4222750" y="914400"/>
          <p14:tracePt t="32131" x="4229100" y="923925"/>
          <p14:tracePt t="32148" x="4229100" y="930275"/>
          <p14:tracePt t="32165" x="4229100" y="933450"/>
          <p14:tracePt t="32181" x="4229100" y="949325"/>
          <p14:tracePt t="32199" x="4229100" y="955675"/>
          <p14:tracePt t="32215" x="4229100" y="958850"/>
          <p14:tracePt t="32309" x="4232275" y="958850"/>
          <p14:tracePt t="32351" x="4232275" y="952500"/>
          <p14:tracePt t="32358" x="4232275" y="946150"/>
          <p14:tracePt t="32366" x="4232275" y="930275"/>
          <p14:tracePt t="32382" x="4232275" y="908050"/>
          <p14:tracePt t="32398" x="4232275" y="879475"/>
          <p14:tracePt t="32414" x="4232275" y="819150"/>
          <p14:tracePt t="32432" x="4232275" y="787400"/>
          <p14:tracePt t="32449" x="4232275" y="758825"/>
          <p14:tracePt t="32464" x="4232275" y="739775"/>
          <p14:tracePt t="32481" x="4232275" y="730250"/>
          <p14:tracePt t="32498" x="4232275" y="717550"/>
          <p14:tracePt t="32515" x="4238625" y="708025"/>
          <p14:tracePt t="32532" x="4248150" y="698500"/>
          <p14:tracePt t="32549" x="4270375" y="682625"/>
          <p14:tracePt t="32565" x="4279900" y="673100"/>
          <p14:tracePt t="32582" x="4298950" y="673100"/>
          <p14:tracePt t="32599" x="4327525" y="673100"/>
          <p14:tracePt t="32616" x="4337050" y="673100"/>
          <p14:tracePt t="32632" x="4346575" y="673100"/>
          <p14:tracePt t="32715" x="4343400" y="673100"/>
          <p14:tracePt t="32722" x="4340225" y="673100"/>
          <p14:tracePt t="32732" x="4333875" y="676275"/>
          <p14:tracePt t="32749" x="4314825" y="679450"/>
          <p14:tracePt t="32765" x="4305300" y="688975"/>
          <p14:tracePt t="32781" x="4295775" y="695325"/>
          <p14:tracePt t="32799" x="4260850" y="698500"/>
          <p14:tracePt t="32814" x="4238625" y="698500"/>
          <p14:tracePt t="32831" x="4203700" y="698500"/>
          <p14:tracePt t="32849" x="4168775" y="698500"/>
          <p14:tracePt t="32866" x="4140200" y="698500"/>
          <p14:tracePt t="32882" x="4117975" y="698500"/>
          <p14:tracePt t="32899" x="4076700" y="698500"/>
          <p14:tracePt t="32915" x="4054475" y="698500"/>
          <p14:tracePt t="32932" x="4016375" y="685800"/>
          <p14:tracePt t="32949" x="3981450" y="666750"/>
          <p14:tracePt t="32966" x="3952875" y="654050"/>
          <p14:tracePt t="32982" x="3927475" y="644525"/>
          <p14:tracePt t="32999" x="3908425" y="628650"/>
          <p14:tracePt t="33016" x="3898900" y="619125"/>
          <p14:tracePt t="33032" x="3889375" y="603250"/>
          <p14:tracePt t="33048" x="3876675" y="587375"/>
          <p14:tracePt t="33064" x="3863975" y="577850"/>
          <p14:tracePt t="33081" x="3851275" y="568325"/>
          <p14:tracePt t="33099" x="3838575" y="546100"/>
          <p14:tracePt t="33115" x="3829050" y="536575"/>
          <p14:tracePt t="33132" x="3822700" y="527050"/>
          <p14:tracePt t="33149" x="3822700" y="508000"/>
          <p14:tracePt t="33165" x="3822700" y="501650"/>
          <p14:tracePt t="33182" x="3822700" y="498475"/>
          <p14:tracePt t="33271" x="3813175" y="498475"/>
          <p14:tracePt t="33278" x="3806825" y="498475"/>
          <p14:tracePt t="33285" x="3803650" y="498475"/>
          <p14:tracePt t="33299" x="3794125" y="498475"/>
          <p14:tracePt t="33315" x="3784600" y="504825"/>
          <p14:tracePt t="33331" x="3752850" y="520700"/>
          <p14:tracePt t="33348" x="3717925" y="539750"/>
          <p14:tracePt t="33364" x="3673475" y="552450"/>
          <p14:tracePt t="33381" x="3616325" y="587375"/>
          <p14:tracePt t="33398" x="3533775" y="628650"/>
          <p14:tracePt t="33415" x="3463925" y="666750"/>
          <p14:tracePt t="33431" x="3378200" y="698500"/>
          <p14:tracePt t="33448" x="3209925" y="723900"/>
          <p14:tracePt t="33465" x="3082925" y="739775"/>
          <p14:tracePt t="33481" x="2962275" y="758825"/>
          <p14:tracePt t="33484" x="2914650" y="765175"/>
          <p14:tracePt t="33499" x="2797175" y="781050"/>
          <p14:tracePt t="33514" x="2701925" y="800100"/>
          <p14:tracePt t="33531" x="2619375" y="806450"/>
          <p14:tracePt t="33548" x="2533650" y="806450"/>
          <p14:tracePt t="33564" x="2454275" y="806450"/>
          <p14:tracePt t="33581" x="2362200" y="806450"/>
          <p14:tracePt t="33598" x="2238375" y="777875"/>
          <p14:tracePt t="33614" x="2168525" y="749300"/>
          <p14:tracePt t="33632" x="2111375" y="720725"/>
          <p14:tracePt t="33648" x="2047875" y="695325"/>
          <p14:tracePt t="33664" x="2003425" y="682625"/>
          <p14:tracePt t="33682" x="1962150" y="654050"/>
          <p14:tracePt t="33699" x="1898650" y="628650"/>
          <p14:tracePt t="33715" x="1844675" y="615950"/>
          <p14:tracePt t="33731" x="1797050" y="596900"/>
          <p14:tracePt t="33748" x="1727200" y="584200"/>
          <p14:tracePt t="33764" x="1673225" y="584200"/>
          <p14:tracePt t="33782" x="1628775" y="587375"/>
          <p14:tracePt t="33798" x="1565275" y="612775"/>
          <p14:tracePt t="33815" x="1517650" y="638175"/>
          <p14:tracePt t="33833" x="1450975" y="692150"/>
          <p14:tracePt t="33848" x="1381125" y="739775"/>
          <p14:tracePt t="33865" x="1289050" y="796925"/>
          <p14:tracePt t="33882" x="1209675" y="854075"/>
          <p14:tracePt t="33899" x="1098550" y="933450"/>
          <p14:tracePt t="33915" x="1044575" y="984250"/>
          <p14:tracePt t="33933" x="968375" y="1085850"/>
          <p14:tracePt t="33949" x="933450" y="1143000"/>
          <p14:tracePt t="33966" x="904875" y="1200150"/>
          <p14:tracePt t="33983" x="847725" y="1276350"/>
          <p14:tracePt t="33998" x="800100" y="1346200"/>
          <p14:tracePt t="34015" x="762000" y="1384300"/>
          <p14:tracePt t="34032" x="704850" y="1463675"/>
          <p14:tracePt t="34048" x="679450" y="1511300"/>
          <p14:tracePt t="34065" x="644525" y="1558925"/>
          <p14:tracePt t="34082" x="619125" y="1622425"/>
          <p14:tracePt t="34099" x="587375" y="1663700"/>
          <p14:tracePt t="34115" x="565150" y="1727200"/>
          <p14:tracePt t="34132" x="539750" y="1793875"/>
          <p14:tracePt t="34148" x="527050" y="1838325"/>
          <p14:tracePt t="34165" x="508000" y="1876425"/>
          <p14:tracePt t="34182" x="501650" y="1930400"/>
          <p14:tracePt t="34198" x="501650" y="1974850"/>
          <p14:tracePt t="34215" x="501650" y="2019300"/>
          <p14:tracePt t="34231" x="501650" y="2079625"/>
          <p14:tracePt t="34248" x="501650" y="2117725"/>
          <p14:tracePt t="34264" x="495300" y="2162175"/>
          <p14:tracePt t="34282" x="488950" y="2219325"/>
          <p14:tracePt t="34298" x="488950" y="2247900"/>
          <p14:tracePt t="34315" x="488950" y="2282825"/>
          <p14:tracePt t="34331" x="488950" y="2339975"/>
          <p14:tracePt t="34348" x="488950" y="2368550"/>
          <p14:tracePt t="34364" x="488950" y="2397125"/>
          <p14:tracePt t="34381" x="488950" y="2438400"/>
          <p14:tracePt t="34398" x="488950" y="2466975"/>
          <p14:tracePt t="34415" x="488950" y="2495550"/>
          <p14:tracePt t="34431" x="488950" y="2530475"/>
          <p14:tracePt t="34448" x="488950" y="2559050"/>
          <p14:tracePt t="34465" x="492125" y="2581275"/>
          <p14:tracePt t="34481" x="495300" y="2622550"/>
          <p14:tracePt t="34498" x="501650" y="2644775"/>
          <p14:tracePt t="34515" x="508000" y="2673350"/>
          <p14:tracePt t="34531" x="508000" y="2714625"/>
          <p14:tracePt t="34548" x="508000" y="2752725"/>
          <p14:tracePt t="34565" x="508000" y="2787650"/>
          <p14:tracePt t="34581" x="508000" y="2828925"/>
          <p14:tracePt t="34598" x="508000" y="2857500"/>
          <p14:tracePt t="34615" x="508000" y="2879725"/>
          <p14:tracePt t="34632" x="508000" y="2898775"/>
          <p14:tracePt t="34648" x="508000" y="2908300"/>
          <p14:tracePt t="34664" x="520700" y="2924175"/>
          <p14:tracePt t="34681" x="533400" y="2965450"/>
          <p14:tracePt t="34697" x="536575" y="2987675"/>
          <p14:tracePt t="34714" x="549275" y="3019425"/>
          <p14:tracePt t="34732" x="574675" y="3063875"/>
          <p14:tracePt t="34748" x="606425" y="3095625"/>
          <p14:tracePt t="34765" x="638175" y="3117850"/>
          <p14:tracePt t="34782" x="695325" y="3152775"/>
          <p14:tracePt t="34798" x="733425" y="3165475"/>
          <p14:tracePt t="34815" x="755650" y="3175000"/>
          <p14:tracePt t="34831" x="812800" y="3181350"/>
          <p14:tracePt t="34848" x="857250" y="3187700"/>
          <p14:tracePt t="34866" x="920750" y="3209925"/>
          <p14:tracePt t="34882" x="1009650" y="3225800"/>
          <p14:tracePt t="34899" x="1063625" y="3225800"/>
          <p14:tracePt t="34915" x="1108075" y="3225800"/>
          <p14:tracePt t="34931" x="1139825" y="3225800"/>
          <p14:tracePt t="34948" x="1168400" y="3225800"/>
          <p14:tracePt t="34965" x="1190625" y="3225800"/>
          <p14:tracePt t="34982" x="1231900" y="3225800"/>
          <p14:tracePt t="34999" x="1254125" y="3225800"/>
          <p14:tracePt t="35017" x="1314450" y="3225800"/>
          <p14:tracePt t="35032" x="1358900" y="3225800"/>
          <p14:tracePt t="35049" x="1390650" y="3225800"/>
          <p14:tracePt t="35065" x="1419225" y="3225800"/>
          <p14:tracePt t="35081" x="1438275" y="3225800"/>
          <p14:tracePt t="35098" x="1454150" y="3225800"/>
          <p14:tracePt t="35117" x="1460500" y="3225800"/>
          <p14:tracePt t="35160" x="1463675" y="3225800"/>
          <p14:tracePt t="35202" x="1470025" y="3225800"/>
          <p14:tracePt t="35209" x="1473200" y="3225800"/>
          <p14:tracePt t="35216" x="1479550" y="3222625"/>
          <p14:tracePt t="35231" x="1489075" y="3206750"/>
          <p14:tracePt t="35248" x="1504950" y="3190875"/>
          <p14:tracePt t="35266" x="1536700" y="3140075"/>
          <p14:tracePt t="35282" x="1568450" y="3101975"/>
          <p14:tracePt t="35299" x="1622425" y="3048000"/>
          <p14:tracePt t="35316" x="1736725" y="2943225"/>
          <p14:tracePt t="35332" x="1835150" y="2816225"/>
          <p14:tracePt t="35348" x="1939925" y="2657475"/>
          <p14:tracePt t="35365" x="2133600" y="2384425"/>
          <p14:tracePt t="35381" x="2254250" y="2171700"/>
          <p14:tracePt t="35399" x="2339975" y="2016125"/>
          <p14:tracePt t="35415" x="2447925" y="1816100"/>
          <p14:tracePt t="35431" x="2505075" y="1714500"/>
          <p14:tracePt t="35448" x="2562225" y="1635125"/>
          <p14:tracePt t="35465" x="2663825" y="1498600"/>
          <p14:tracePt t="35481" x="2733675" y="1387475"/>
          <p14:tracePt t="35498" x="2787650" y="1254125"/>
          <p14:tracePt t="35515" x="2841625" y="1123950"/>
          <p14:tracePt t="35531" x="2863850" y="1060450"/>
          <p14:tracePt t="35548" x="2876550" y="1003300"/>
          <p14:tracePt t="35565" x="2898775" y="939800"/>
          <p14:tracePt t="35581" x="2898775" y="917575"/>
          <p14:tracePt t="35598" x="2898775" y="889000"/>
          <p14:tracePt t="35615" x="2898775" y="860425"/>
          <p14:tracePt t="35631" x="2889250" y="838200"/>
          <p14:tracePt t="35648" x="2882900" y="822325"/>
          <p14:tracePt t="35666" x="2873375" y="806450"/>
          <p14:tracePt t="35681" x="2863850" y="796925"/>
          <p14:tracePt t="35698" x="2854325" y="781050"/>
          <p14:tracePt t="35715" x="2825750" y="771525"/>
          <p14:tracePt t="35731" x="2803525" y="771525"/>
          <p14:tracePt t="35748" x="2774950" y="771525"/>
          <p14:tracePt t="35764" x="2743200" y="771525"/>
          <p14:tracePt t="35781" x="2720975" y="771525"/>
          <p14:tracePt t="35797" x="2705100" y="771525"/>
          <p14:tracePt t="35815" x="2679700" y="771525"/>
          <p14:tracePt t="35831" x="2657475" y="771525"/>
          <p14:tracePt t="35848" x="2641600" y="771525"/>
          <p14:tracePt t="35865" x="2616200" y="771525"/>
          <p14:tracePt t="35881" x="2606675" y="771525"/>
          <p14:tracePt t="35898" x="2597150" y="771525"/>
          <p14:tracePt t="35915" x="2581275" y="771525"/>
          <p14:tracePt t="35932" x="2574925" y="771525"/>
          <p14:tracePt t="35966" x="2565400" y="771525"/>
          <p14:tracePt t="36050" x="2574925" y="771525"/>
          <p14:tracePt t="36058" x="2578100" y="771525"/>
          <p14:tracePt t="36065" x="2584450" y="771525"/>
          <p14:tracePt t="36081" x="2593975" y="771525"/>
          <p14:tracePt t="36098" x="2603500" y="771525"/>
          <p14:tracePt t="36114" x="2641600" y="771525"/>
          <p14:tracePt t="36131" x="2663825" y="771525"/>
          <p14:tracePt t="36148" x="2695575" y="771525"/>
          <p14:tracePt t="36164" x="2743200" y="771525"/>
          <p14:tracePt t="36181" x="2762250" y="771525"/>
          <p14:tracePt t="36198" x="2784475" y="771525"/>
          <p14:tracePt t="36214" x="2825750" y="765175"/>
          <p14:tracePt t="36231" x="2854325" y="765175"/>
          <p14:tracePt t="36248" x="2879725" y="758825"/>
          <p14:tracePt t="36265" x="2921000" y="755650"/>
          <p14:tracePt t="36281" x="2949575" y="755650"/>
          <p14:tracePt t="36298" x="2994025" y="755650"/>
          <p14:tracePt t="36314" x="3054350" y="755650"/>
          <p14:tracePt t="36331" x="3082925" y="755650"/>
          <p14:tracePt t="36348" x="3114675" y="755650"/>
          <p14:tracePt t="36364" x="3146425" y="755650"/>
          <p14:tracePt t="36381" x="3168650" y="755650"/>
          <p14:tracePt t="36398" x="3190875" y="755650"/>
          <p14:tracePt t="36414" x="3232150" y="768350"/>
          <p14:tracePt t="36431" x="3279775" y="781050"/>
          <p14:tracePt t="36449" x="3343275" y="800100"/>
          <p14:tracePt t="36464" x="3378200" y="800100"/>
          <p14:tracePt t="36482" x="3422650" y="800100"/>
          <p14:tracePt t="36499" x="3476625" y="800100"/>
          <p14:tracePt t="36515" x="3514725" y="800100"/>
          <p14:tracePt t="36532" x="3559175" y="812800"/>
          <p14:tracePt t="36536" x="3578225" y="819150"/>
          <p14:tracePt t="36547" x="3613150" y="828675"/>
          <p14:tracePt t="36564" x="3679825" y="873125"/>
          <p14:tracePt t="36581" x="3711575" y="898525"/>
          <p14:tracePt t="36598" x="3746500" y="923925"/>
          <p14:tracePt t="36614" x="3756025" y="939800"/>
          <p14:tracePt t="36631" x="3768725" y="949325"/>
          <p14:tracePt t="36650" x="3768725" y="958850"/>
          <p14:tracePt t="36692" x="3768725" y="962025"/>
          <p14:tracePt t="36707" x="3768725" y="968375"/>
          <p14:tracePt t="36729" x="3768725" y="971550"/>
          <p14:tracePt t="36977" x="3740150" y="977900"/>
          <p14:tracePt t="36984" x="3708400" y="1000125"/>
          <p14:tracePt t="36998" x="3622675" y="1031875"/>
          <p14:tracePt t="37014" x="3498850" y="1076325"/>
          <p14:tracePt t="37031" x="3403600" y="1101725"/>
          <p14:tracePt t="37035" x="3365500" y="1108075"/>
          <p14:tracePt t="37048" x="3302000" y="1120775"/>
          <p14:tracePt t="37065" x="3257550" y="1130300"/>
          <p14:tracePt t="37081" x="3213100" y="1130300"/>
          <p14:tracePt t="37098" x="3181350" y="1130300"/>
          <p14:tracePt t="37115" x="3149600" y="1130300"/>
          <p14:tracePt t="37131" x="3133725" y="1130300"/>
          <p14:tracePt t="37148" x="3121025" y="1130300"/>
          <p14:tracePt t="37164" x="3105150" y="1130300"/>
          <p14:tracePt t="37181" x="3098800" y="1130300"/>
          <p14:tracePt t="37199" x="3101975" y="1117600"/>
          <p14:tracePt t="37215" x="3121025" y="1095375"/>
          <p14:tracePt t="37232" x="3143250" y="1063625"/>
          <p14:tracePt t="37248" x="3206750" y="993775"/>
          <p14:tracePt t="37264" x="3241675" y="946150"/>
          <p14:tracePt t="37281" x="3289300" y="904875"/>
          <p14:tracePt t="37299" x="3362325" y="831850"/>
          <p14:tracePt t="37315" x="3413125" y="781050"/>
          <p14:tracePt t="37331" x="3451225" y="755650"/>
          <p14:tracePt t="37349" x="3511550" y="711200"/>
          <p14:tracePt t="37365" x="3549650" y="698500"/>
          <p14:tracePt t="37381" x="3571875" y="685800"/>
          <p14:tracePt t="37397" x="3622675" y="660400"/>
          <p14:tracePt t="37415" x="3667125" y="654050"/>
          <p14:tracePt t="37432" x="3695700" y="654050"/>
          <p14:tracePt t="37449" x="3749675" y="654050"/>
          <p14:tracePt t="37465" x="3787775" y="654050"/>
          <p14:tracePt t="37482" x="3810000" y="663575"/>
          <p14:tracePt t="37499" x="3854450" y="688975"/>
          <p14:tracePt t="37515" x="3876675" y="701675"/>
          <p14:tracePt t="37531" x="3886200" y="711200"/>
          <p14:tracePt t="37534" x="3898900" y="714375"/>
          <p14:tracePt t="37547" x="3908425" y="730250"/>
          <p14:tracePt t="37565" x="3917950" y="739775"/>
          <p14:tracePt t="37581" x="3927475" y="749300"/>
          <p14:tracePt t="37598" x="3937000" y="758825"/>
          <p14:tracePt t="37615" x="3937000" y="765175"/>
          <p14:tracePt t="37662" x="3937000" y="768350"/>
          <p14:tracePt t="37669" x="3937000" y="781050"/>
          <p14:tracePt t="37681" x="3937000" y="784225"/>
          <p14:tracePt t="37698" x="3937000" y="800100"/>
          <p14:tracePt t="37714" x="3937000" y="809625"/>
          <p14:tracePt t="37730" x="3937000" y="819150"/>
          <p14:tracePt t="37747" x="3937000" y="838200"/>
          <p14:tracePt t="37764" x="3937000" y="847725"/>
          <p14:tracePt t="37798" x="3937000" y="857250"/>
          <p14:tracePt t="37815" x="3937000" y="863600"/>
          <p14:tracePt t="37831" x="3937000" y="873125"/>
          <p14:tracePt t="37848" x="3937000" y="892175"/>
          <p14:tracePt t="37865" x="3937000" y="904875"/>
          <p14:tracePt t="37882" x="3937000" y="917575"/>
          <p14:tracePt t="37897" x="3937000" y="933450"/>
          <p14:tracePt t="37914" x="3933825" y="936625"/>
          <p14:tracePt t="37930" x="3924300" y="942975"/>
          <p14:tracePt t="37948" x="3911600" y="958850"/>
          <p14:tracePt t="37964" x="3902075" y="968375"/>
          <p14:tracePt t="37982" x="3860800" y="990600"/>
          <p14:tracePt t="37998" x="3813175" y="1016000"/>
          <p14:tracePt t="38014" x="3743325" y="1073150"/>
          <p14:tracePt t="38032" x="3619500" y="1162050"/>
          <p14:tracePt t="38048" x="3486150" y="1216025"/>
          <p14:tracePt t="38065" x="3343275" y="1279525"/>
          <p14:tracePt t="38082" x="3149600" y="1349375"/>
          <p14:tracePt t="38098" x="2997200" y="1377950"/>
          <p14:tracePt t="38114" x="2835275" y="1393825"/>
          <p14:tracePt t="38131" x="2613025" y="1438275"/>
          <p14:tracePt t="38147" x="2416175" y="1457325"/>
          <p14:tracePt t="38164" x="2232025" y="1476375"/>
          <p14:tracePt t="38181" x="1905000" y="1476375"/>
          <p14:tracePt t="38197" x="1708150" y="1470025"/>
          <p14:tracePt t="38214" x="1492250" y="1450975"/>
          <p14:tracePt t="38231" x="1238250" y="1422400"/>
          <p14:tracePt t="38248" x="1076325" y="1397000"/>
          <p14:tracePt t="38264" x="946150" y="1381125"/>
          <p14:tracePt t="38282" x="803275" y="1355725"/>
          <p14:tracePt t="38298" x="708025" y="1346200"/>
          <p14:tracePt t="38315" x="612775" y="1330325"/>
          <p14:tracePt t="38332" x="530225" y="1304925"/>
          <p14:tracePt t="38348" x="501650" y="1298575"/>
          <p14:tracePt t="38365" x="469900" y="1298575"/>
          <p14:tracePt t="38381" x="457200" y="1292225"/>
          <p14:tracePt t="38397" x="447675" y="1282700"/>
          <p14:tracePt t="38414" x="441325" y="1279525"/>
          <p14:tracePt t="38432" x="441325" y="1257300"/>
          <p14:tracePt t="38448" x="444500" y="1254125"/>
          <p14:tracePt t="38465" x="454025" y="1244600"/>
          <p14:tracePt t="38482" x="501650" y="1225550"/>
          <p14:tracePt t="38498" x="539750" y="1206500"/>
          <p14:tracePt t="38514" x="584200" y="1206500"/>
          <p14:tracePt t="38531" x="663575" y="1206500"/>
          <p14:tracePt t="38547" x="723900" y="1216025"/>
          <p14:tracePt t="38565" x="800100" y="1231900"/>
          <p14:tracePt t="38581" x="889000" y="1254125"/>
          <p14:tracePt t="38597" x="952500" y="1266825"/>
          <p14:tracePt t="38614" x="1000125" y="1295400"/>
          <p14:tracePt t="38631" x="1092200" y="1317625"/>
          <p14:tracePt t="38647" x="1155700" y="1339850"/>
          <p14:tracePt t="38664" x="1235075" y="1377950"/>
          <p14:tracePt t="38683" x="1336675" y="1400175"/>
          <p14:tracePt t="38698" x="1390650" y="1412875"/>
          <p14:tracePt t="38715" x="1466850" y="1450975"/>
          <p14:tracePt t="38732" x="1606550" y="1501775"/>
          <p14:tracePt t="38748" x="1673225" y="1530350"/>
          <p14:tracePt t="38765" x="1736725" y="1552575"/>
          <p14:tracePt t="38781" x="1847850" y="1574800"/>
          <p14:tracePt t="38797" x="1924050" y="1590675"/>
          <p14:tracePt t="38814" x="1997075" y="1590675"/>
          <p14:tracePt t="38832" x="2089150" y="1590675"/>
          <p14:tracePt t="38848" x="2149475" y="1590675"/>
          <p14:tracePt t="38865" x="2200275" y="1590675"/>
          <p14:tracePt t="38882" x="2263775" y="1590675"/>
          <p14:tracePt t="38898" x="2314575" y="1590675"/>
          <p14:tracePt t="38914" x="2359025" y="1574800"/>
          <p14:tracePt t="38930" x="2416175" y="1562100"/>
          <p14:tracePt t="38947" x="2441575" y="1549400"/>
          <p14:tracePt t="38964" x="2470150" y="1536700"/>
          <p14:tracePt t="38982" x="2505075" y="1514475"/>
          <p14:tracePt t="38998" x="2520950" y="1514475"/>
          <p14:tracePt t="39016" x="2536825" y="1514475"/>
          <p14:tracePt t="39032" x="2552700" y="1514475"/>
          <p14:tracePt t="39047" x="2562225" y="1514475"/>
          <p14:tracePt t="39064" x="2574925" y="1514475"/>
          <p14:tracePt t="39081" x="2590800" y="1514475"/>
          <p14:tracePt t="39115" x="2597150" y="1514475"/>
          <p14:tracePt t="39146" x="2600325" y="1514475"/>
          <p14:tracePt t="39160" x="2606675" y="1514475"/>
          <p14:tracePt t="39202" x="2609850" y="1514475"/>
          <p14:tracePt t="39230" x="2619375" y="1514475"/>
          <p14:tracePt t="39237" x="2625725" y="1514475"/>
          <p14:tracePt t="39247" x="2632075" y="1514475"/>
          <p14:tracePt t="39265" x="2641600" y="1514475"/>
          <p14:tracePt t="39282" x="2644775" y="1514475"/>
          <p14:tracePt t="39298" x="2654300" y="1514475"/>
          <p14:tracePt t="39315" x="2660650" y="1514475"/>
          <p14:tracePt t="39387" x="2660650" y="1527175"/>
          <p14:tracePt t="39395" x="2657475" y="1530350"/>
          <p14:tracePt t="39402" x="2654300" y="1536700"/>
          <p14:tracePt t="39415" x="2638425" y="1546225"/>
          <p14:tracePt t="39432" x="2597150" y="1571625"/>
          <p14:tracePt t="39448" x="2549525" y="1606550"/>
          <p14:tracePt t="39465" x="2400300" y="1663700"/>
          <p14:tracePt t="39481" x="2266950" y="1708150"/>
          <p14:tracePt t="39497" x="2146300" y="1752600"/>
          <p14:tracePt t="39515" x="1892300" y="1797050"/>
          <p14:tracePt t="39532" x="1714500" y="1844675"/>
          <p14:tracePt t="39548" x="1517650" y="1892300"/>
          <p14:tracePt t="39565" x="1235075" y="1974850"/>
          <p14:tracePt t="39582" x="1047750" y="2041525"/>
          <p14:tracePt t="39597" x="873125" y="2076450"/>
          <p14:tracePt t="39614" x="692150" y="2139950"/>
          <p14:tracePt t="39630" x="581025" y="2171700"/>
          <p14:tracePt t="39647" x="469900" y="2216150"/>
          <p14:tracePt t="39664" x="336550" y="2254250"/>
          <p14:tracePt t="39680" x="266700" y="2292350"/>
          <p14:tracePt t="39697" x="209550" y="2320925"/>
          <p14:tracePt t="39714" x="142875" y="2368550"/>
          <p14:tracePt t="39731" x="111125" y="2393950"/>
          <p14:tracePt t="39747" x="79375" y="2403475"/>
          <p14:tracePt t="39764" x="66675" y="2425700"/>
          <p14:tracePt t="39781" x="53975" y="2435225"/>
          <p14:tracePt t="39798" x="41275" y="2444750"/>
          <p14:tracePt t="39814" x="41275" y="2466975"/>
          <p14:tracePt t="39831" x="41275" y="2476500"/>
          <p14:tracePt t="39848" x="50800" y="2486025"/>
          <p14:tracePt t="39865" x="92075" y="2505075"/>
          <p14:tracePt t="39881" x="139700" y="2524125"/>
          <p14:tracePt t="39897" x="200025" y="2536825"/>
          <p14:tracePt t="39914" x="301625" y="2552700"/>
          <p14:tracePt t="39931" x="390525" y="2552700"/>
          <p14:tracePt t="39947" x="441325" y="2552700"/>
          <p14:tracePt t="39964" x="558800" y="2552700"/>
          <p14:tracePt t="39981" x="641350" y="2552700"/>
          <p14:tracePt t="39997" x="733425" y="2552700"/>
          <p14:tracePt t="40014" x="838200" y="2552700"/>
          <p14:tracePt t="40030" x="898525" y="2552700"/>
          <p14:tracePt t="40048" x="958850" y="2552700"/>
          <p14:tracePt t="40050" x="984250" y="2552700"/>
          <p14:tracePt t="40064" x="1044575" y="2552700"/>
          <p14:tracePt t="40081" x="1095375" y="2549525"/>
          <p14:tracePt t="40097" x="1133475" y="2536825"/>
          <p14:tracePt t="40114" x="1187450" y="2536825"/>
          <p14:tracePt t="40131" x="1225550" y="2530475"/>
          <p14:tracePt t="40148" x="1279525" y="2517775"/>
          <p14:tracePt t="40164" x="1365250" y="2517775"/>
          <p14:tracePt t="40181" x="1425575" y="2517775"/>
          <p14:tracePt t="40198" x="1479550" y="2505075"/>
          <p14:tracePt t="40214" x="1543050" y="2482850"/>
          <p14:tracePt t="40231" x="1581150" y="2473325"/>
          <p14:tracePt t="40249" x="1631950" y="2466975"/>
          <p14:tracePt t="40264" x="1720850" y="2451100"/>
          <p14:tracePt t="40281" x="1790700" y="2451100"/>
          <p14:tracePt t="40297" x="1866900" y="2470150"/>
          <p14:tracePt t="40314" x="1987550" y="2486025"/>
          <p14:tracePt t="40331" x="2082800" y="2495550"/>
          <p14:tracePt t="40349" x="2168525" y="2495550"/>
          <p14:tracePt t="40365" x="2222500" y="2495550"/>
          <p14:tracePt t="40381" x="2266950" y="2508250"/>
          <p14:tracePt t="40399" x="2330450" y="2520950"/>
          <p14:tracePt t="40415" x="2359025" y="2536825"/>
          <p14:tracePt t="40431" x="2390775" y="2549525"/>
          <p14:tracePt t="40447" x="2406650" y="2562225"/>
          <p14:tracePt t="40464" x="2416175" y="2574925"/>
          <p14:tracePt t="40481" x="2416175" y="2590800"/>
          <p14:tracePt t="40498" x="2409825" y="2606675"/>
          <p14:tracePt t="40514" x="2400300" y="2616200"/>
          <p14:tracePt t="40531" x="2371725" y="2625725"/>
          <p14:tracePt t="40548" x="2276475" y="2654300"/>
          <p14:tracePt t="40564" x="2181225" y="2679700"/>
          <p14:tracePt t="40580" x="2079625" y="2720975"/>
          <p14:tracePt t="40598" x="1898650" y="2781300"/>
          <p14:tracePt t="40614" x="1755775" y="2825750"/>
          <p14:tracePt t="40630" x="1644650" y="2860675"/>
          <p14:tracePt t="40648" x="1485900" y="2917825"/>
          <p14:tracePt t="40664" x="1387475" y="2952750"/>
          <p14:tracePt t="40681" x="1298575" y="2990850"/>
          <p14:tracePt t="40698" x="1181100" y="3038475"/>
          <p14:tracePt t="40714" x="1123950" y="3073400"/>
          <p14:tracePt t="40731" x="1085850" y="3098800"/>
          <p14:tracePt t="40748" x="1041400" y="3143250"/>
          <p14:tracePt t="40764" x="1022350" y="3155950"/>
          <p14:tracePt t="40781" x="1006475" y="3165475"/>
          <p14:tracePt t="40798" x="993775" y="3184525"/>
          <p14:tracePt t="40815" x="984250" y="3197225"/>
          <p14:tracePt t="40831" x="984250" y="3206750"/>
          <p14:tracePt t="40847" x="984250" y="3219450"/>
          <p14:tracePt t="40884" x="990600" y="3219450"/>
          <p14:tracePt t="40898" x="1000125" y="3219450"/>
          <p14:tracePt t="40914" x="1025525" y="3219450"/>
          <p14:tracePt t="40930" x="1063625" y="3216275"/>
          <p14:tracePt t="40948" x="1152525" y="3197225"/>
          <p14:tracePt t="40964" x="1216025" y="3181350"/>
          <p14:tracePt t="40981" x="1273175" y="3162300"/>
          <p14:tracePt t="40998" x="1368425" y="3162300"/>
          <p14:tracePt t="41014" x="1428750" y="3155950"/>
          <p14:tracePt t="41030" x="1498600" y="3155950"/>
          <p14:tracePt t="41048" x="1584325" y="3155950"/>
          <p14:tracePt t="41064" x="1635125" y="3149600"/>
          <p14:tracePt t="41081" x="1673225" y="3149600"/>
          <p14:tracePt t="41098" x="1711325" y="3143250"/>
          <p14:tracePt t="41114" x="1733550" y="3143250"/>
          <p14:tracePt t="41130" x="1758950" y="3143250"/>
          <p14:tracePt t="41147" x="1784350" y="3143250"/>
          <p14:tracePt t="41164" x="1800225" y="3143250"/>
          <p14:tracePt t="41181" x="1816100" y="3143250"/>
          <p14:tracePt t="41199" x="1828800" y="3143250"/>
          <p14:tracePt t="41215" x="1835150" y="3143250"/>
          <p14:tracePt t="41247" x="1838325" y="3143250"/>
          <p14:tracePt t="41268" x="1851025" y="3143250"/>
          <p14:tracePt t="41281" x="1854200" y="3143250"/>
          <p14:tracePt t="41298" x="1870075" y="3143250"/>
          <p14:tracePt t="41397" x="1870075" y="3149600"/>
          <p14:tracePt t="41455" x="1873250" y="3149600"/>
          <p14:tracePt t="41462" x="1879600" y="3149600"/>
          <p14:tracePt t="41484" x="1882775" y="3149600"/>
          <p14:tracePt t="41918" x="1895475" y="3136900"/>
          <p14:tracePt t="41925" x="1908175" y="3108325"/>
          <p14:tracePt t="41932" x="1927225" y="3048000"/>
          <p14:tracePt t="41947" x="1958975" y="2936875"/>
          <p14:tracePt t="41964" x="1978025" y="2774950"/>
          <p14:tracePt t="41981" x="1997075" y="2533650"/>
          <p14:tracePt t="42015" x="1990725" y="2301875"/>
          <p14:tracePt t="42048" x="1905000" y="2095500"/>
          <p14:tracePt t="42064" x="1860550" y="2025650"/>
          <p14:tracePt t="42081" x="1781175" y="1924050"/>
          <p14:tracePt t="42097" x="1727200" y="1854200"/>
          <p14:tracePt t="42114" x="1689100" y="1784350"/>
          <p14:tracePt t="42131" x="1616075" y="1714500"/>
          <p14:tracePt t="42148" x="1568450" y="1670050"/>
          <p14:tracePt t="42165" x="1520825" y="1644650"/>
          <p14:tracePt t="42181" x="1454150" y="1597025"/>
          <p14:tracePt t="42198" x="1422400" y="1565275"/>
          <p14:tracePt t="42213" x="1381125" y="1517650"/>
          <p14:tracePt t="42230" x="1343025" y="1450975"/>
          <p14:tracePt t="42247" x="1320800" y="1406525"/>
          <p14:tracePt t="42264" x="1308100" y="1374775"/>
          <p14:tracePt t="42281" x="1292225" y="1333500"/>
          <p14:tracePt t="42297" x="1279525" y="1311275"/>
          <p14:tracePt t="42314" x="1260475" y="1279525"/>
          <p14:tracePt t="42331" x="1231900" y="1235075"/>
          <p14:tracePt t="42347" x="1196975" y="1203325"/>
          <p14:tracePt t="42364" x="1187450" y="1171575"/>
          <p14:tracePt t="42380" x="1155700" y="1120775"/>
          <p14:tracePt t="42397" x="1136650" y="1092200"/>
          <p14:tracePt t="42414" x="1117600" y="1066800"/>
          <p14:tracePt t="42431" x="1073150" y="1016000"/>
          <p14:tracePt t="42447" x="1054100" y="977900"/>
          <p14:tracePt t="42464" x="1028700" y="930275"/>
          <p14:tracePt t="42481" x="977900" y="835025"/>
          <p14:tracePt t="42497" x="955675" y="790575"/>
          <p14:tracePt t="42514" x="936625" y="758825"/>
          <p14:tracePt t="42530" x="920750" y="736600"/>
          <p14:tracePt t="42547" x="911225" y="727075"/>
          <p14:tracePt t="42564" x="901700" y="717550"/>
          <p14:tracePt t="42581" x="879475" y="682625"/>
          <p14:tracePt t="42597" x="869950" y="673100"/>
          <p14:tracePt t="42614" x="860425" y="663575"/>
          <p14:tracePt t="42631" x="844550" y="644525"/>
          <p14:tracePt t="42647" x="828675" y="638175"/>
          <p14:tracePt t="42664" x="825500" y="638175"/>
          <p14:tracePt t="42681" x="815975" y="638175"/>
          <p14:tracePt t="42697" x="806450" y="638175"/>
          <p14:tracePt t="42715" x="800100" y="638175"/>
          <p14:tracePt t="42731" x="781050" y="638175"/>
          <p14:tracePt t="42747" x="771525" y="638175"/>
          <p14:tracePt t="42764" x="762000" y="644525"/>
          <p14:tracePt t="42781" x="752475" y="669925"/>
          <p14:tracePt t="42797" x="733425" y="701675"/>
          <p14:tracePt t="42814" x="717550" y="765175"/>
          <p14:tracePt t="42831" x="704850" y="844550"/>
          <p14:tracePt t="42847" x="692150" y="904875"/>
          <p14:tracePt t="42864" x="679450" y="968375"/>
          <p14:tracePt t="42881" x="654050" y="1092200"/>
          <p14:tracePt t="42897" x="654050" y="1152525"/>
          <p14:tracePt t="42914" x="654050" y="1203325"/>
          <p14:tracePt t="42930" x="647700" y="1298575"/>
          <p14:tracePt t="42947" x="647700" y="1349375"/>
          <p14:tracePt t="42964" x="647700" y="1403350"/>
          <p14:tracePt t="42980" x="647700" y="1479550"/>
          <p14:tracePt t="42997" x="647700" y="1517650"/>
          <p14:tracePt t="43015" x="647700" y="1587500"/>
          <p14:tracePt t="43030" x="647700" y="1654175"/>
          <p14:tracePt t="43047" x="647700" y="1727200"/>
          <p14:tracePt t="43066" x="666750" y="1844675"/>
          <p14:tracePt t="43081" x="666750" y="1905000"/>
          <p14:tracePt t="43098" x="666750" y="1965325"/>
          <p14:tracePt t="43116" x="666750" y="2070100"/>
          <p14:tracePt t="43131" x="666750" y="2152650"/>
          <p14:tracePt t="43147" x="666750" y="2222500"/>
          <p14:tracePt t="43164" x="676275" y="2295525"/>
          <p14:tracePt t="43181" x="698500" y="2416175"/>
          <p14:tracePt t="43197" x="711200" y="2492375"/>
          <p14:tracePt t="43213" x="727075" y="2565400"/>
          <p14:tracePt t="43231" x="755650" y="2651125"/>
          <p14:tracePt t="43247" x="768350" y="2695575"/>
          <p14:tracePt t="43265" x="787400" y="2759075"/>
          <p14:tracePt t="43281" x="800100" y="2797175"/>
          <p14:tracePt t="43297" x="835025" y="2844800"/>
          <p14:tracePt t="43314" x="889000" y="2914650"/>
          <p14:tracePt t="43331" x="933450" y="2962275"/>
          <p14:tracePt t="43347" x="965200" y="2987675"/>
          <p14:tracePt t="43365" x="1000125" y="3025775"/>
          <p14:tracePt t="43381" x="1038225" y="3051175"/>
          <p14:tracePt t="43397" x="1085850" y="3082925"/>
          <p14:tracePt t="43414" x="1152525" y="3124200"/>
          <p14:tracePt t="43430" x="1222375" y="3162300"/>
          <p14:tracePt t="43447" x="1279525" y="3197225"/>
          <p14:tracePt t="43464" x="1374775" y="3251200"/>
          <p14:tracePt t="43480" x="1441450" y="3279775"/>
          <p14:tracePt t="43497" x="1489075" y="3305175"/>
          <p14:tracePt t="43514" x="1590675" y="3327400"/>
          <p14:tracePt t="43531" x="1654175" y="3343275"/>
          <p14:tracePt t="43547" x="1698625" y="3362325"/>
          <p14:tracePt t="43565" x="1790700" y="3381375"/>
          <p14:tracePt t="43581" x="1841500" y="3381375"/>
          <p14:tracePt t="43597" x="1901825" y="3387725"/>
          <p14:tracePt t="43600" x="1936750" y="3387725"/>
          <p14:tracePt t="43614" x="1981200" y="3387725"/>
          <p14:tracePt t="43631" x="2019300" y="3387725"/>
          <p14:tracePt t="43647" x="2060575" y="3387725"/>
          <p14:tracePt t="43664" x="2124075" y="3387725"/>
          <p14:tracePt t="43680" x="2184400" y="3387725"/>
          <p14:tracePt t="43697" x="2247900" y="3403600"/>
          <p14:tracePt t="43714" x="2336800" y="3416300"/>
          <p14:tracePt t="43731" x="2400300" y="3432175"/>
          <p14:tracePt t="43748" x="2444750" y="3432175"/>
          <p14:tracePt t="43765" x="2508250" y="3419475"/>
          <p14:tracePt t="43781" x="2546350" y="3406775"/>
          <p14:tracePt t="43798" x="2574925" y="3387725"/>
          <p14:tracePt t="43814" x="2613025" y="3340100"/>
          <p14:tracePt t="43831" x="2654300" y="3305175"/>
          <p14:tracePt t="43848" x="2679700" y="3273425"/>
          <p14:tracePt t="43864" x="2724150" y="3222625"/>
          <p14:tracePt t="43881" x="2749550" y="3197225"/>
          <p14:tracePt t="43898" x="2771775" y="3168650"/>
          <p14:tracePt t="43914" x="2813050" y="3101975"/>
          <p14:tracePt t="43931" x="2841625" y="3044825"/>
          <p14:tracePt t="43948" x="2863850" y="2990850"/>
          <p14:tracePt t="43964" x="2882900" y="2914650"/>
          <p14:tracePt t="43980" x="2901950" y="2882900"/>
          <p14:tracePt t="43997" x="2911475" y="2860675"/>
          <p14:tracePt t="44014" x="2936875" y="2803525"/>
          <p14:tracePt t="44031" x="2952750" y="2759075"/>
          <p14:tracePt t="44048" x="2978150" y="2701925"/>
          <p14:tracePt t="44065" x="3000375" y="2609850"/>
          <p14:tracePt t="44081" x="3000375" y="2552700"/>
          <p14:tracePt t="44097" x="3000375" y="2498725"/>
          <p14:tracePt t="44099" x="3000375" y="2473325"/>
          <p14:tracePt t="44113" x="3000375" y="2419350"/>
          <p14:tracePt t="44131" x="3000375" y="2368550"/>
          <p14:tracePt t="44147" x="3000375" y="2324100"/>
          <p14:tracePt t="44164" x="2981325" y="2238375"/>
          <p14:tracePt t="44180" x="2968625" y="2190750"/>
          <p14:tracePt t="44198" x="2946400" y="2114550"/>
          <p14:tracePt t="44214" x="2905125" y="1981200"/>
          <p14:tracePt t="44230" x="2892425" y="1905000"/>
          <p14:tracePt t="44249" x="2863850" y="1831975"/>
          <p14:tracePt t="44265" x="2851150" y="1787525"/>
          <p14:tracePt t="44281" x="2838450" y="1749425"/>
          <p14:tracePt t="44299" x="2819400" y="1666875"/>
          <p14:tracePt t="44315" x="2781300" y="1609725"/>
          <p14:tracePt t="44331" x="2752725" y="1543050"/>
          <p14:tracePt t="44349" x="2701925" y="1463675"/>
          <p14:tracePt t="44364" x="2676525" y="1425575"/>
          <p14:tracePt t="44380" x="2644775" y="1400175"/>
          <p14:tracePt t="44398" x="2600325" y="1355725"/>
          <p14:tracePt t="44413" x="2581275" y="1317625"/>
          <p14:tracePt t="44430" x="2562225" y="1279525"/>
          <p14:tracePt t="44448" x="2517775" y="1219200"/>
          <p14:tracePt t="44464" x="2492375" y="1187450"/>
          <p14:tracePt t="44481" x="2460625" y="1171575"/>
          <p14:tracePt t="44497" x="2425700" y="1152525"/>
          <p14:tracePt t="44514" x="2397125" y="1146175"/>
          <p14:tracePt t="44530" x="2374900" y="1146175"/>
          <p14:tracePt t="44547" x="2311400" y="1146175"/>
          <p14:tracePt t="44564" x="2260600" y="1146175"/>
          <p14:tracePt t="44581" x="2193925" y="1146175"/>
          <p14:tracePt t="44598" x="2041525" y="1146175"/>
          <p14:tracePt t="44614" x="1933575" y="1120775"/>
          <p14:tracePt t="44631" x="1857375" y="1108075"/>
          <p14:tracePt t="44648" x="1714500" y="1082675"/>
          <p14:tracePt t="44663" x="1597025" y="1066800"/>
          <p14:tracePt t="44680" x="1498600" y="1041400"/>
          <p14:tracePt t="44697" x="1355725" y="1016000"/>
          <p14:tracePt t="44713" x="1247775" y="1000125"/>
          <p14:tracePt t="44730" x="1152525" y="984250"/>
          <p14:tracePt t="44747" x="1041400" y="962025"/>
          <p14:tracePt t="44764" x="993775" y="955675"/>
          <p14:tracePt t="44780" x="949325" y="949325"/>
          <p14:tracePt t="44797" x="876300" y="930275"/>
          <p14:tracePt t="44813" x="825500" y="930275"/>
          <p14:tracePt t="44830" x="781050" y="930275"/>
          <p14:tracePt t="44847" x="739775" y="930275"/>
          <p14:tracePt t="44863" x="711200" y="930275"/>
          <p14:tracePt t="44880" x="695325" y="930275"/>
          <p14:tracePt t="44897" x="682625" y="930275"/>
          <p14:tracePt t="44914" x="654050" y="930275"/>
          <p14:tracePt t="44931" x="631825" y="930275"/>
          <p14:tracePt t="44948" x="590550" y="930275"/>
          <p14:tracePt t="44964" x="546100" y="930275"/>
          <p14:tracePt t="44981" x="517525" y="930275"/>
          <p14:tracePt t="44998" x="469900" y="930275"/>
          <p14:tracePt t="45014" x="447675" y="930275"/>
          <p14:tracePt t="45031" x="419100" y="930275"/>
          <p14:tracePt t="45047" x="387350" y="930275"/>
          <p14:tracePt t="45063" x="355600" y="923925"/>
          <p14:tracePt t="45080" x="339725" y="917575"/>
          <p14:tracePt t="45097" x="320675" y="914400"/>
          <p14:tracePt t="45113" x="311150" y="914400"/>
          <p14:tracePt t="45130" x="301625" y="914400"/>
          <p14:tracePt t="45147" x="292100" y="914400"/>
          <p14:tracePt t="45180" x="292100" y="898525"/>
          <p14:tracePt t="45197" x="292100" y="882650"/>
          <p14:tracePt t="45214" x="285750" y="873125"/>
          <p14:tracePt t="45231" x="285750" y="863600"/>
          <p14:tracePt t="45248" x="285750" y="844550"/>
          <p14:tracePt t="45264" x="285750" y="835025"/>
          <p14:tracePt t="45281" x="285750" y="825500"/>
          <p14:tracePt t="45297" x="298450" y="825500"/>
          <p14:tracePt t="45314" x="307975" y="825500"/>
          <p14:tracePt t="45330" x="317500" y="825500"/>
          <p14:tracePt t="45347" x="336550" y="825500"/>
          <p14:tracePt t="45363" x="352425" y="819150"/>
          <p14:tracePt t="45380" x="368300" y="815975"/>
          <p14:tracePt t="45397" x="415925" y="809625"/>
          <p14:tracePt t="45413" x="460375" y="809625"/>
          <p14:tracePt t="45430" x="504825" y="809625"/>
          <p14:tracePt t="45447" x="568325" y="809625"/>
          <p14:tracePt t="45464" x="603250" y="809625"/>
          <p14:tracePt t="45480" x="657225" y="809625"/>
          <p14:tracePt t="45497" x="749300" y="809625"/>
          <p14:tracePt t="45514" x="822325" y="819150"/>
          <p14:tracePt t="45531" x="885825" y="831850"/>
          <p14:tracePt t="45547" x="987425" y="854075"/>
          <p14:tracePt t="45564" x="1038225" y="854075"/>
          <p14:tracePt t="45580" x="1089025" y="854075"/>
          <p14:tracePt t="45597" x="1146175" y="854075"/>
          <p14:tracePt t="45614" x="1174750" y="854075"/>
          <p14:tracePt t="45630" x="1196975" y="854075"/>
          <p14:tracePt t="45647" x="1216025" y="854075"/>
          <p14:tracePt t="45663" x="1238250" y="854075"/>
          <p14:tracePt t="45680" x="1247775" y="854075"/>
          <p14:tracePt t="45697" x="1263650" y="854075"/>
          <p14:tracePt t="45713" x="1276350" y="854075"/>
          <p14:tracePt t="45790" x="1276350" y="860425"/>
          <p14:tracePt t="45797" x="1276350" y="863600"/>
          <p14:tracePt t="45814" x="1270000" y="879475"/>
          <p14:tracePt t="45831" x="1254125" y="892175"/>
          <p14:tracePt t="45847" x="1244600" y="895350"/>
          <p14:tracePt t="45863" x="1216025" y="895350"/>
          <p14:tracePt t="45881" x="1152525" y="895350"/>
          <p14:tracePt t="45898" x="1111250" y="895350"/>
          <p14:tracePt t="45915" x="1066800" y="895350"/>
          <p14:tracePt t="45931" x="1003300" y="895350"/>
          <p14:tracePt t="45948" x="958850" y="895350"/>
          <p14:tracePt t="45964" x="923925" y="895350"/>
          <p14:tracePt t="45980" x="854075" y="895350"/>
          <p14:tracePt t="45997" x="809625" y="895350"/>
          <p14:tracePt t="46014" x="771525" y="895350"/>
          <p14:tracePt t="46031" x="739775" y="895350"/>
          <p14:tracePt t="46047" x="717550" y="895350"/>
          <p14:tracePt t="46063" x="708025" y="895350"/>
          <p14:tracePt t="46080" x="692150" y="895350"/>
          <p14:tracePt t="46097" x="669925" y="895350"/>
          <p14:tracePt t="46113" x="654050" y="895350"/>
          <p14:tracePt t="46130" x="635000" y="895350"/>
          <p14:tracePt t="46146" x="625475" y="895350"/>
          <p14:tracePt t="46164" x="609600" y="895350"/>
          <p14:tracePt t="46181" x="596900" y="895350"/>
          <p14:tracePt t="46197" x="584200" y="895350"/>
          <p14:tracePt t="46214" x="574675" y="895350"/>
          <p14:tracePt t="46231" x="555625" y="895350"/>
          <p14:tracePt t="46246" x="546100" y="895350"/>
          <p14:tracePt t="46264" x="536575" y="895350"/>
          <p14:tracePt t="46280" x="517525" y="895350"/>
          <p14:tracePt t="46296" x="508000" y="895350"/>
          <p14:tracePt t="46314" x="495300" y="895350"/>
          <p14:tracePt t="46330" x="482600" y="895350"/>
          <p14:tracePt t="46347" x="476250" y="895350"/>
          <p14:tracePt t="46364" x="466725" y="895350"/>
          <p14:tracePt t="46380" x="460375" y="895350"/>
          <p14:tracePt t="46396" x="450850" y="895350"/>
          <p14:tracePt t="46432" x="447675" y="895350"/>
          <p14:tracePt t="47885" x="454025" y="901700"/>
          <p14:tracePt t="47893" x="466725" y="901700"/>
          <p14:tracePt t="47899" x="482600" y="901700"/>
          <p14:tracePt t="47913" x="527050" y="901700"/>
          <p14:tracePt t="47930" x="596900" y="908050"/>
          <p14:tracePt t="47947" x="666750" y="908050"/>
          <p14:tracePt t="47980" x="1009650" y="908050"/>
          <p14:tracePt t="48014" x="1390650" y="892175"/>
          <p14:tracePt t="48031" x="1539875" y="892175"/>
          <p14:tracePt t="48048" x="1644650" y="892175"/>
          <p14:tracePt t="48065" x="1816100" y="892175"/>
          <p14:tracePt t="48081" x="1908175" y="892175"/>
          <p14:tracePt t="48097" x="1981200" y="892175"/>
          <p14:tracePt t="48114" x="2101850" y="879475"/>
          <p14:tracePt t="48130" x="2187575" y="863600"/>
          <p14:tracePt t="48148" x="2292350" y="847725"/>
          <p14:tracePt t="48164" x="2505075" y="812800"/>
          <p14:tracePt t="48180" x="2689225" y="793750"/>
          <p14:tracePt t="48197" x="2873375" y="774700"/>
          <p14:tracePt t="48214" x="3168650" y="755650"/>
          <p14:tracePt t="48230" x="3375025" y="755650"/>
          <p14:tracePt t="48248" x="3616325" y="755650"/>
          <p14:tracePt t="48264" x="3946525" y="736600"/>
          <p14:tracePt t="48280" x="4216400" y="708025"/>
          <p14:tracePt t="48298" x="4587875" y="679450"/>
          <p14:tracePt t="48314" x="4813300" y="666750"/>
          <p14:tracePt t="48330" x="5041900" y="660400"/>
          <p14:tracePt t="48347" x="5267325" y="660400"/>
          <p14:tracePt t="48363" x="5553075" y="660400"/>
          <p14:tracePt t="48380" x="5746750" y="660400"/>
          <p14:tracePt t="48396" x="5905500" y="650875"/>
          <p14:tracePt t="48414" x="6149975" y="612775"/>
          <p14:tracePt t="48429" x="6289675" y="603250"/>
          <p14:tracePt t="48447" x="6407150" y="596900"/>
          <p14:tracePt t="48463" x="6604000" y="587375"/>
          <p14:tracePt t="48480" x="6696075" y="587375"/>
          <p14:tracePt t="48498" x="6826250" y="581025"/>
          <p14:tracePt t="48514" x="6908800" y="571500"/>
          <p14:tracePt t="48530" x="6994525" y="565150"/>
          <p14:tracePt t="48548" x="7112000" y="558800"/>
          <p14:tracePt t="48564" x="7181850" y="558800"/>
          <p14:tracePt t="48580" x="7299325" y="561975"/>
          <p14:tracePt t="48597" x="7454900" y="596900"/>
          <p14:tracePt t="48613" x="7521575" y="615950"/>
          <p14:tracePt t="48630" x="7569200" y="638175"/>
          <p14:tracePt t="48647" x="7632700" y="657225"/>
          <p14:tracePt t="48663" x="7670800" y="669925"/>
          <p14:tracePt t="48680" x="7715250" y="682625"/>
          <p14:tracePt t="48697" x="7778750" y="708025"/>
          <p14:tracePt t="48714" x="7816850" y="727075"/>
          <p14:tracePt t="48730" x="7842250" y="739775"/>
          <p14:tracePt t="48747" x="7851775" y="768350"/>
          <p14:tracePt t="48764" x="7851775" y="787400"/>
          <p14:tracePt t="48780" x="7848600" y="809625"/>
          <p14:tracePt t="48797" x="7823200" y="828675"/>
          <p14:tracePt t="49247" x="7788275" y="835025"/>
          <p14:tracePt t="49254" x="7727950" y="841375"/>
          <p14:tracePt t="49263" x="7680325" y="841375"/>
          <p14:tracePt t="49280" x="7566025" y="841375"/>
          <p14:tracePt t="49296" x="7400925" y="828675"/>
          <p14:tracePt t="49313" x="7305675" y="812800"/>
          <p14:tracePt t="49347" x="7070725" y="749300"/>
          <p14:tracePt t="49380" x="6943725" y="720725"/>
          <p14:tracePt t="49396" x="6880225" y="701675"/>
          <p14:tracePt t="49413" x="6858000" y="695325"/>
          <p14:tracePt t="49429" x="6848475" y="695325"/>
          <p14:tracePt t="49446" x="6829425" y="695325"/>
          <p14:tracePt t="49463" x="6816725" y="695325"/>
          <p14:tracePt t="49479" x="6807200" y="695325"/>
          <p14:tracePt t="49497" x="6797675" y="685800"/>
          <p14:tracePt t="49513" x="6788150" y="676275"/>
          <p14:tracePt t="49530" x="6772275" y="663575"/>
          <p14:tracePt t="49546" x="6759575" y="650875"/>
          <p14:tracePt t="49563" x="6734175" y="631825"/>
          <p14:tracePt t="49579" x="6718300" y="622300"/>
          <p14:tracePt t="49596" x="6702425" y="606425"/>
          <p14:tracePt t="49613" x="6692900" y="596900"/>
          <p14:tracePt t="49630" x="6683375" y="596900"/>
          <p14:tracePt t="49647" x="6683375" y="581025"/>
          <p14:tracePt t="49663" x="6683375" y="571500"/>
          <p14:tracePt t="49680" x="6689725" y="561975"/>
          <p14:tracePt t="49696" x="6762750" y="542925"/>
          <p14:tracePt t="49713" x="6826250" y="520700"/>
          <p14:tracePt t="49730" x="6889750" y="514350"/>
          <p14:tracePt t="49747" x="6975475" y="508000"/>
          <p14:tracePt t="49763" x="7054850" y="508000"/>
          <p14:tracePt t="49779" x="7115175" y="508000"/>
          <p14:tracePt t="49796" x="7200900" y="508000"/>
          <p14:tracePt t="49813" x="7245350" y="508000"/>
          <p14:tracePt t="49831" x="7292975" y="508000"/>
          <p14:tracePt t="49847" x="7315200" y="508000"/>
          <p14:tracePt t="49863" x="7343775" y="508000"/>
          <p14:tracePt t="49882" x="7378700" y="508000"/>
          <p14:tracePt t="49897" x="7397750" y="508000"/>
          <p14:tracePt t="49913" x="7419975" y="508000"/>
          <p14:tracePt t="49929" x="7442200" y="508000"/>
          <p14:tracePt t="49946" x="7496175" y="508000"/>
          <p14:tracePt t="49963" x="7534275" y="511175"/>
          <p14:tracePt t="49980" x="7591425" y="536575"/>
          <p14:tracePt t="49997" x="7616825" y="549275"/>
          <p14:tracePt t="50014" x="7654925" y="558800"/>
          <p14:tracePt t="50030" x="7689850" y="577850"/>
          <p14:tracePt t="50047" x="7712075" y="596900"/>
          <p14:tracePt t="50064" x="7737475" y="606425"/>
          <p14:tracePt t="50081" x="7778750" y="625475"/>
          <p14:tracePt t="50097" x="7794625" y="635000"/>
          <p14:tracePt t="50113" x="7826375" y="654050"/>
          <p14:tracePt t="50131" x="7851775" y="682625"/>
          <p14:tracePt t="50147" x="7870825" y="714375"/>
          <p14:tracePt t="50163" x="7889875" y="736600"/>
          <p14:tracePt t="50181" x="7908925" y="781050"/>
          <p14:tracePt t="50197" x="7924800" y="796925"/>
          <p14:tracePt t="50214" x="7934325" y="806450"/>
          <p14:tracePt t="50218" x="7940675" y="812800"/>
          <p14:tracePt t="50231" x="7950200" y="822325"/>
          <p14:tracePt t="50247" x="7959725" y="831850"/>
          <p14:tracePt t="50264" x="7981950" y="841375"/>
          <p14:tracePt t="50281" x="8007350" y="863600"/>
          <p14:tracePt t="50297" x="8016875" y="873125"/>
          <p14:tracePt t="50314" x="8039100" y="885825"/>
          <p14:tracePt t="50330" x="8054975" y="898525"/>
          <p14:tracePt t="50346" x="8064500" y="914400"/>
          <p14:tracePt t="50363" x="8080375" y="923925"/>
          <p14:tracePt t="50380" x="8096250" y="939800"/>
          <p14:tracePt t="50396" x="8105775" y="955675"/>
          <p14:tracePt t="50413" x="8115300" y="984250"/>
          <p14:tracePt t="50429" x="8115300" y="1009650"/>
          <p14:tracePt t="50446" x="8115300" y="1025525"/>
          <p14:tracePt t="50463" x="8115300" y="1035050"/>
          <p14:tracePt t="50479" x="8115300" y="1050925"/>
          <p14:tracePt t="50496" x="8105775" y="1054100"/>
          <p14:tracePt t="50513" x="8096250" y="1054100"/>
          <p14:tracePt t="50530" x="8074025" y="1054100"/>
          <p14:tracePt t="50546" x="8064500" y="1054100"/>
          <p14:tracePt t="50563" x="8048625" y="1060450"/>
          <p14:tracePt t="50580" x="8007350" y="1085850"/>
          <p14:tracePt t="50597" x="7985125" y="1092200"/>
          <p14:tracePt t="50613" x="7953375" y="1101725"/>
          <p14:tracePt t="50629" x="7912100" y="1108075"/>
          <p14:tracePt t="50646" x="7861300" y="1114425"/>
          <p14:tracePt t="50663" x="7800975" y="1120775"/>
          <p14:tracePt t="50680" x="7727950" y="1120775"/>
          <p14:tracePt t="50696" x="7677150" y="1120775"/>
          <p14:tracePt t="50714" x="7632700" y="1120775"/>
          <p14:tracePt t="50716" x="7607300" y="1120775"/>
          <p14:tracePt t="50730" x="7562850" y="1120775"/>
          <p14:tracePt t="50747" x="7518400" y="1120775"/>
          <p14:tracePt t="50763" x="7489825" y="1117600"/>
          <p14:tracePt t="50780" x="7448550" y="1111250"/>
          <p14:tracePt t="50796" x="7426325" y="1111250"/>
          <p14:tracePt t="50813" x="7404100" y="1111250"/>
          <p14:tracePt t="50829" x="7391400" y="1111250"/>
          <p14:tracePt t="50847" x="7375525" y="1111250"/>
          <p14:tracePt t="50864" x="7346950" y="1111250"/>
          <p14:tracePt t="50880" x="7312025" y="1108075"/>
          <p14:tracePt t="50896" x="7273925" y="1095375"/>
          <p14:tracePt t="50913" x="7229475" y="1082675"/>
          <p14:tracePt t="50929" x="7156450" y="1047750"/>
          <p14:tracePt t="50947" x="7086600" y="1019175"/>
          <p14:tracePt t="50965" x="6981825" y="965200"/>
          <p14:tracePt t="50980" x="6892925" y="933450"/>
          <p14:tracePt t="50997" x="6791325" y="892175"/>
          <p14:tracePt t="51013" x="6718300" y="876300"/>
          <p14:tracePt t="51030" x="6642100" y="857250"/>
          <p14:tracePt t="51046" x="6613525" y="857250"/>
          <p14:tracePt t="51063" x="6591300" y="857250"/>
          <p14:tracePt t="51080" x="6550025" y="850900"/>
          <p14:tracePt t="51097" x="6527800" y="838200"/>
          <p14:tracePt t="51115" x="6486525" y="822325"/>
          <p14:tracePt t="51130" x="6461125" y="809625"/>
          <p14:tracePt t="51147" x="6432550" y="809625"/>
          <p14:tracePt t="51163" x="6423025" y="803275"/>
          <p14:tracePt t="51180" x="6407150" y="803275"/>
          <p14:tracePt t="51196" x="6391275" y="793750"/>
          <p14:tracePt t="51213" x="6391275" y="777875"/>
          <p14:tracePt t="51229" x="6391275" y="765175"/>
          <p14:tracePt t="51247" x="6391275" y="755650"/>
          <p14:tracePt t="51264" x="6391275" y="739775"/>
          <p14:tracePt t="51280" x="6391275" y="730250"/>
          <p14:tracePt t="51297" x="6403975" y="723900"/>
          <p14:tracePt t="51314" x="6419850" y="720725"/>
          <p14:tracePt t="51329" x="6429375" y="714375"/>
          <p14:tracePt t="51346" x="6438900" y="711200"/>
          <p14:tracePt t="51363" x="6457950" y="711200"/>
          <p14:tracePt t="51379" x="6467475" y="711200"/>
          <p14:tracePt t="51396" x="6477000" y="711200"/>
          <p14:tracePt t="51413" x="6483350" y="711200"/>
          <p14:tracePt t="51446" x="6492875" y="711200"/>
          <p14:tracePt t="51463" x="6511925" y="711200"/>
          <p14:tracePt t="51480" x="6527800" y="711200"/>
          <p14:tracePt t="51497" x="6556375" y="711200"/>
          <p14:tracePt t="51514" x="6591300" y="711200"/>
          <p14:tracePt t="51530" x="6626225" y="711200"/>
          <p14:tracePt t="51547" x="6657975" y="720725"/>
          <p14:tracePt t="51564" x="6705600" y="730250"/>
          <p14:tracePt t="51580" x="6743700" y="736600"/>
          <p14:tracePt t="51597" x="6769100" y="749300"/>
          <p14:tracePt t="51613" x="6823075" y="749300"/>
          <p14:tracePt t="51629" x="6851650" y="749300"/>
          <p14:tracePt t="51646" x="6896100" y="749300"/>
          <p14:tracePt t="51663" x="6937375" y="746125"/>
          <p14:tracePt t="51679" x="6959600" y="739775"/>
          <p14:tracePt t="51696" x="6991350" y="727075"/>
          <p14:tracePt t="51713" x="7029450" y="727075"/>
          <p14:tracePt t="51729" x="7067550" y="727075"/>
          <p14:tracePt t="51746" x="7096125" y="727075"/>
          <p14:tracePt t="51763" x="7150100" y="727075"/>
          <p14:tracePt t="51779" x="7188200" y="727075"/>
          <p14:tracePt t="51797" x="7216775" y="727075"/>
          <p14:tracePt t="51813" x="7258050" y="727075"/>
          <p14:tracePt t="51829" x="7286625" y="727075"/>
          <p14:tracePt t="51846" x="7308850" y="727075"/>
          <p14:tracePt t="51862" x="7350125" y="727075"/>
          <p14:tracePt t="51879" x="7372350" y="730250"/>
          <p14:tracePt t="51896" x="7400925" y="736600"/>
          <p14:tracePt t="51913" x="7429500" y="742950"/>
          <p14:tracePt t="51929" x="7445375" y="742950"/>
          <p14:tracePt t="51946" x="7464425" y="742950"/>
          <p14:tracePt t="51963" x="7486650" y="742950"/>
          <p14:tracePt t="51980" x="7499350" y="742950"/>
          <p14:tracePt t="51996" x="7512050" y="746125"/>
          <p14:tracePt t="52013" x="7531100" y="752475"/>
          <p14:tracePt t="52029" x="7559675" y="752475"/>
          <p14:tracePt t="52046" x="7572375" y="752475"/>
          <p14:tracePt t="52063" x="7588250" y="752475"/>
          <p14:tracePt t="52080" x="7604125" y="752475"/>
          <p14:tracePt t="52097" x="7613650" y="752475"/>
          <p14:tracePt t="52130" x="7613650" y="762000"/>
          <p14:tracePt t="52146" x="7613650" y="768350"/>
          <p14:tracePt t="52163" x="7613650" y="777875"/>
          <p14:tracePt t="52242" x="7613650" y="781050"/>
          <p14:tracePt t="52263" x="7613650" y="787400"/>
          <p14:tracePt t="52269" x="7613650" y="796925"/>
          <p14:tracePt t="52280" x="7613650" y="800100"/>
          <p14:tracePt t="52297" x="7613650" y="806450"/>
          <p14:tracePt t="52313" x="7613650" y="822325"/>
          <p14:tracePt t="52330" x="7613650" y="825500"/>
          <p14:tracePt t="52347" x="7613650" y="835025"/>
          <p14:tracePt t="52363" x="7613650" y="847725"/>
          <p14:tracePt t="52380" x="7613650" y="857250"/>
          <p14:tracePt t="52397" x="7613650" y="866775"/>
          <p14:tracePt t="52413" x="7613650" y="879475"/>
          <p14:tracePt t="52430" x="7613650" y="901700"/>
          <p14:tracePt t="52447" x="7629525" y="942975"/>
          <p14:tracePt t="52463" x="7642225" y="981075"/>
          <p14:tracePt t="52480" x="7661275" y="1006475"/>
          <p14:tracePt t="52497" x="7680325" y="1054100"/>
          <p14:tracePt t="52513" x="7693025" y="1092200"/>
          <p14:tracePt t="52529" x="7705725" y="1130300"/>
          <p14:tracePt t="52547" x="7731125" y="1196975"/>
          <p14:tracePt t="52563" x="7753350" y="1250950"/>
          <p14:tracePt t="52580" x="7766050" y="1295400"/>
          <p14:tracePt t="52597" x="7788275" y="1339850"/>
          <p14:tracePt t="52613" x="7800975" y="1368425"/>
          <p14:tracePt t="52630" x="7810500" y="1384300"/>
          <p14:tracePt t="52648" x="7820025" y="1406525"/>
          <p14:tracePt t="52663" x="7826375" y="1416050"/>
          <p14:tracePt t="52680" x="7826375" y="1425575"/>
          <p14:tracePt t="52697" x="7826375" y="1431925"/>
          <p14:tracePt t="52712" x="7842250" y="1435100"/>
          <p14:tracePt t="52729" x="7851775" y="1441450"/>
          <p14:tracePt t="52747" x="7870825" y="1444625"/>
          <p14:tracePt t="52762" x="7893050" y="1444625"/>
          <p14:tracePt t="52779" x="7915275" y="1444625"/>
          <p14:tracePt t="52796" x="7956550" y="1457325"/>
          <p14:tracePt t="52812" x="7978775" y="1463675"/>
          <p14:tracePt t="52829" x="8010525" y="1476375"/>
          <p14:tracePt t="52848" x="8074025" y="1495425"/>
          <p14:tracePt t="52863" x="8112125" y="1508125"/>
          <p14:tracePt t="52880" x="8147050" y="1508125"/>
          <p14:tracePt t="52897" x="8188325" y="1508125"/>
          <p14:tracePt t="52913" x="8210550" y="1508125"/>
          <p14:tracePt t="52929" x="8232775" y="1508125"/>
          <p14:tracePt t="52946" x="8251825" y="1508125"/>
          <p14:tracePt t="52962" x="8261350" y="1508125"/>
          <p14:tracePt t="52980" x="8270875" y="1508125"/>
          <p14:tracePt t="52997" x="8293100" y="1508125"/>
          <p14:tracePt t="53013" x="8296275" y="1508125"/>
          <p14:tracePt t="53098" x="8302625" y="1508125"/>
          <p14:tracePt t="53104" x="8305800" y="1508125"/>
          <p14:tracePt t="53113" x="8312150" y="1508125"/>
          <p14:tracePt t="53130" x="8315325" y="1508125"/>
          <p14:tracePt t="53154" x="8321675" y="1508125"/>
          <p14:tracePt t="54245" x="8321675" y="1489075"/>
          <p14:tracePt t="54255" x="8318500" y="1463675"/>
          <p14:tracePt t="54263" x="8302625" y="1412875"/>
          <p14:tracePt t="54280" x="8235950" y="1273175"/>
          <p14:tracePt t="54296" x="8172450" y="1149350"/>
          <p14:tracePt t="54313" x="8061325" y="990600"/>
          <p14:tracePt t="54329" x="7934325" y="803275"/>
          <p14:tracePt t="54363" x="7747000" y="549275"/>
          <p14:tracePt t="54398" x="7480300" y="320675"/>
          <p14:tracePt t="54415" x="7324725" y="190500"/>
          <p14:tracePt t="54432" x="7223125" y="130175"/>
          <p14:tracePt t="54446" x="7140575" y="73025"/>
          <p14:tracePt t="54463" x="7070725" y="19050"/>
          <p14:tracePt t="54479" x="7004050" y="0"/>
          <p14:tracePt t="54496" x="6956425" y="0"/>
          <p14:tracePt t="54513" x="6918325" y="0"/>
          <p14:tracePt t="54530" x="6848475" y="0"/>
          <p14:tracePt t="54546" x="6794500" y="0"/>
          <p14:tracePt t="54563" x="6750050" y="0"/>
          <p14:tracePt t="54579" x="6702425" y="0"/>
          <p14:tracePt t="54596" x="6680200" y="0"/>
          <p14:tracePt t="54613" x="6651625" y="0"/>
          <p14:tracePt t="54629" x="6616700" y="12700"/>
          <p14:tracePt t="54646" x="6578600" y="25400"/>
          <p14:tracePt t="54663" x="6540500" y="50800"/>
          <p14:tracePt t="54680" x="6464300" y="101600"/>
          <p14:tracePt t="54696" x="6413500" y="152400"/>
          <p14:tracePt t="54713" x="6362700" y="203200"/>
          <p14:tracePt t="54729" x="6286500" y="292100"/>
          <p14:tracePt t="54746" x="6238875" y="384175"/>
          <p14:tracePt t="54762" x="6197600" y="473075"/>
          <p14:tracePt t="54765" x="6181725" y="511175"/>
          <p14:tracePt t="54779" x="6143625" y="568325"/>
          <p14:tracePt t="54796" x="6115050" y="635000"/>
          <p14:tracePt t="54812" x="6067425" y="704850"/>
          <p14:tracePt t="54829" x="6010275" y="844550"/>
          <p14:tracePt t="54846" x="5972175" y="923925"/>
          <p14:tracePt t="54863" x="5959475" y="987425"/>
          <p14:tracePt t="54879" x="5943600" y="1089025"/>
          <p14:tracePt t="54896" x="5943600" y="1146175"/>
          <p14:tracePt t="54912" x="5943600" y="1206500"/>
          <p14:tracePt t="54929" x="5943600" y="1270000"/>
          <p14:tracePt t="54946" x="5943600" y="1304925"/>
          <p14:tracePt t="54963" x="5943600" y="1343025"/>
          <p14:tracePt t="54980" x="5943600" y="1397000"/>
          <p14:tracePt t="54996" x="5943600" y="1450975"/>
          <p14:tracePt t="55012" x="5946775" y="1511300"/>
          <p14:tracePt t="55029" x="5969000" y="1600200"/>
          <p14:tracePt t="55046" x="5981700" y="1647825"/>
          <p14:tracePt t="55063" x="6000750" y="1676400"/>
          <p14:tracePt t="55079" x="6016625" y="1720850"/>
          <p14:tracePt t="55096" x="6029325" y="1743075"/>
          <p14:tracePt t="55113" x="6054725" y="1800225"/>
          <p14:tracePt t="55129" x="6067425" y="1844675"/>
          <p14:tracePt t="55146" x="6086475" y="1892300"/>
          <p14:tracePt t="55164" x="6134100" y="1968500"/>
          <p14:tracePt t="55180" x="6159500" y="2000250"/>
          <p14:tracePt t="55197" x="6203950" y="2047875"/>
          <p14:tracePt t="55214" x="6270625" y="2101850"/>
          <p14:tracePt t="55230" x="6327775" y="2136775"/>
          <p14:tracePt t="55246" x="6369050" y="2178050"/>
          <p14:tracePt t="55263" x="6451600" y="2251075"/>
          <p14:tracePt t="55279" x="6521450" y="2298700"/>
          <p14:tracePt t="55296" x="6591300" y="2362200"/>
          <p14:tracePt t="55313" x="6692900" y="2441575"/>
          <p14:tracePt t="55330" x="6762750" y="2486025"/>
          <p14:tracePt t="55347" x="6819900" y="2514600"/>
          <p14:tracePt t="55363" x="6896100" y="2562225"/>
          <p14:tracePt t="55380" x="6959600" y="2590800"/>
          <p14:tracePt t="55396" x="7048500" y="2632075"/>
          <p14:tracePt t="55413" x="7191375" y="2708275"/>
          <p14:tracePt t="55429" x="7280275" y="2755900"/>
          <p14:tracePt t="55446" x="7394575" y="2806700"/>
          <p14:tracePt t="55463" x="7543800" y="2876550"/>
          <p14:tracePt t="55480" x="7620000" y="2898775"/>
          <p14:tracePt t="55497" x="7673975" y="2911475"/>
          <p14:tracePt t="55514" x="7743825" y="2924175"/>
          <p14:tracePt t="55529" x="7804150" y="2924175"/>
          <p14:tracePt t="55546" x="7870825" y="2946400"/>
          <p14:tracePt t="55563" x="7959725" y="2968625"/>
          <p14:tracePt t="55579" x="8004175" y="2974975"/>
          <p14:tracePt t="55597" x="8042275" y="2987675"/>
          <p14:tracePt t="55613" x="8083550" y="2987675"/>
          <p14:tracePt t="55630" x="8105775" y="2987675"/>
          <p14:tracePt t="55646" x="8134350" y="2987675"/>
          <p14:tracePt t="55663" x="8166100" y="2987675"/>
          <p14:tracePt t="55679" x="8188325" y="2987675"/>
          <p14:tracePt t="55696" x="8226425" y="2987675"/>
          <p14:tracePt t="55712" x="8264525" y="2987675"/>
          <p14:tracePt t="55729" x="8296275" y="2987675"/>
          <p14:tracePt t="55745" x="8318500" y="2987675"/>
          <p14:tracePt t="55762" x="8356600" y="2987675"/>
          <p14:tracePt t="55779" x="8378825" y="2984500"/>
          <p14:tracePt t="55796" x="8410575" y="2971800"/>
          <p14:tracePt t="55813" x="8467725" y="2952750"/>
          <p14:tracePt t="55829" x="8505825" y="2933700"/>
          <p14:tracePt t="55846" x="8550275" y="2921000"/>
          <p14:tracePt t="55864" x="8613775" y="2914650"/>
          <p14:tracePt t="55880" x="8658225" y="2908300"/>
          <p14:tracePt t="55897" x="8680450" y="2895600"/>
          <p14:tracePt t="55914" x="8724900" y="2873375"/>
          <p14:tracePt t="55930" x="8747125" y="2854325"/>
          <p14:tracePt t="55946" x="8756650" y="2844800"/>
          <p14:tracePt t="55963" x="8785225" y="2816225"/>
          <p14:tracePt t="55979" x="8794750" y="2806700"/>
          <p14:tracePt t="55996" x="8804275" y="2797175"/>
          <p14:tracePt t="56013" x="8826500" y="2765425"/>
          <p14:tracePt t="56030" x="8836025" y="2743200"/>
          <p14:tracePt t="56048" x="8855075" y="2692400"/>
          <p14:tracePt t="56063" x="8867775" y="2647950"/>
          <p14:tracePt t="56079" x="8874125" y="2609850"/>
          <p14:tracePt t="56096" x="8874125" y="2574925"/>
          <p14:tracePt t="56112" x="8874125" y="2540000"/>
          <p14:tracePt t="56129" x="8874125" y="2511425"/>
          <p14:tracePt t="56147" x="8874125" y="2470150"/>
          <p14:tracePt t="56163" x="8874125" y="2441575"/>
          <p14:tracePt t="56180" x="8864600" y="2403475"/>
          <p14:tracePt t="56196" x="8855075" y="2381250"/>
          <p14:tracePt t="56213" x="8836025" y="2330450"/>
          <p14:tracePt t="56229" x="8829675" y="2314575"/>
          <p14:tracePt t="56246" x="8829675" y="2305050"/>
          <p14:tracePt t="56263" x="8829675" y="2289175"/>
          <p14:tracePt t="56297" x="8829675" y="2276475"/>
          <p14:tracePt t="56313" x="8829675" y="2266950"/>
          <p14:tracePt t="56330" x="8832850" y="2235200"/>
          <p14:tracePt t="56346" x="8845550" y="2193925"/>
          <p14:tracePt t="56362" x="8851900" y="2165350"/>
          <p14:tracePt t="56379" x="8851900" y="2143125"/>
          <p14:tracePt t="56396" x="8851900" y="2127250"/>
          <p14:tracePt t="56412" x="8851900" y="2114550"/>
          <p14:tracePt t="56430" x="8851900" y="2105025"/>
          <p14:tracePt t="56447" x="8851900" y="2089150"/>
          <p14:tracePt t="56463" x="8851900" y="2079625"/>
          <p14:tracePt t="56479" x="8851900" y="2063750"/>
          <p14:tracePt t="56496" x="8839200" y="2054225"/>
          <p14:tracePt t="56512" x="8826500" y="2044700"/>
          <p14:tracePt t="56529" x="8813800" y="2038350"/>
          <p14:tracePt t="59329" x="8737600" y="2032000"/>
          <p14:tracePt t="59336" x="8594725" y="2022475"/>
          <p14:tracePt t="59346" x="8429625" y="2022475"/>
          <p14:tracePt t="59363" x="7893050" y="2066925"/>
          <p14:tracePt t="59383" x="7486650" y="2079625"/>
          <p14:tracePt t="59403" x="6858000" y="2079625"/>
          <p14:tracePt t="59429" x="6273800" y="2079625"/>
          <p14:tracePt t="59465" x="5800725" y="2124075"/>
          <p14:tracePt t="59481" x="5667375" y="2168525"/>
          <p14:tracePt t="59498" x="5575300" y="2225675"/>
          <p14:tracePt t="59513" x="5508625" y="2266950"/>
          <p14:tracePt t="59529" x="5483225" y="2314575"/>
          <p14:tracePt t="59546" x="5464175" y="2359025"/>
          <p14:tracePt t="59563" x="5438775" y="2422525"/>
          <p14:tracePt t="59579" x="5426075" y="2460625"/>
          <p14:tracePt t="59596" x="5413375" y="2492375"/>
          <p14:tracePt t="59613" x="5391150" y="2520950"/>
          <p14:tracePt t="59629" x="5391150" y="2530475"/>
          <p14:tracePt t="59646" x="5391150" y="2546350"/>
          <p14:tracePt t="59662" x="5381625" y="2559050"/>
          <p14:tracePt t="59679" x="5372100" y="2565400"/>
          <p14:tracePt t="59696" x="5362575" y="2565400"/>
          <p14:tracePt t="59712" x="5327650" y="2565400"/>
          <p14:tracePt t="59729" x="5273675" y="2546350"/>
          <p14:tracePt t="59745" x="5194300" y="2508250"/>
          <p14:tracePt t="59762" x="5064125" y="2435225"/>
          <p14:tracePt t="59779" x="4972050" y="2365375"/>
          <p14:tracePt t="59796" x="4857750" y="2295525"/>
          <p14:tracePt t="59812" x="4724400" y="2206625"/>
          <p14:tracePt t="59828" x="4645025" y="2155825"/>
          <p14:tracePt t="59845" x="4587875" y="2127250"/>
          <p14:tracePt t="59863" x="4537075" y="2095500"/>
          <p14:tracePt t="59879" x="4514850" y="2085975"/>
          <p14:tracePt t="59897" x="4505325" y="2079625"/>
          <p14:tracePt t="59913" x="4483100" y="2079625"/>
          <p14:tracePt t="59929" x="4473575" y="2079625"/>
          <p14:tracePt t="59945" x="4464050" y="2079625"/>
          <p14:tracePt t="59962" x="4460875" y="2079625"/>
          <p14:tracePt t="59978" x="4445000" y="2079625"/>
          <p14:tracePt t="59996" x="4435475" y="2079625"/>
          <p14:tracePt t="60013" x="4419600" y="2076450"/>
          <p14:tracePt t="60029" x="4410075" y="2076450"/>
          <p14:tracePt t="60046" x="4400550" y="2076450"/>
          <p14:tracePt t="60062" x="4381500" y="2076450"/>
          <p14:tracePt t="60079" x="4371975" y="2076450"/>
          <p14:tracePt t="60096" x="4356100" y="2076450"/>
          <p14:tracePt t="60112" x="4333875" y="2076450"/>
          <p14:tracePt t="60128" x="4324350" y="2082800"/>
          <p14:tracePt t="60145" x="4314825" y="2092325"/>
          <p14:tracePt t="60162" x="4298950" y="2111375"/>
          <p14:tracePt t="60178" x="4283075" y="2124075"/>
          <p14:tracePt t="60195" x="4273550" y="2133600"/>
          <p14:tracePt t="60212" x="4260850" y="2143125"/>
          <p14:tracePt t="60228" x="4248150" y="2143125"/>
          <p14:tracePt t="60246" x="4235450" y="2143125"/>
          <p14:tracePt t="60263" x="4219575" y="2143125"/>
          <p14:tracePt t="60279" x="4210050" y="2139950"/>
          <p14:tracePt t="60297" x="4191000" y="2124075"/>
          <p14:tracePt t="60313" x="4171950" y="2095500"/>
          <p14:tracePt t="60329" x="4152900" y="2057400"/>
          <p14:tracePt t="60346" x="4117975" y="2009775"/>
          <p14:tracePt t="60363" x="4098925" y="1965325"/>
          <p14:tracePt t="60379" x="4089400" y="1949450"/>
          <p14:tracePt t="60396" x="4070350" y="1930400"/>
          <p14:tracePt t="60412" x="4064000" y="1924050"/>
          <p14:tracePt t="60429" x="4054475" y="1924050"/>
          <p14:tracePt t="60446" x="4044950" y="1924050"/>
          <p14:tracePt t="60462" x="4035425" y="1936750"/>
          <p14:tracePt t="60479" x="4019550" y="1946275"/>
          <p14:tracePt t="60496" x="4003675" y="1962150"/>
          <p14:tracePt t="60512" x="3994150" y="1978025"/>
          <p14:tracePt t="60528" x="3981450" y="2000250"/>
          <p14:tracePt t="60546" x="3981450" y="2041525"/>
          <p14:tracePt t="60562" x="3981450" y="2060575"/>
          <p14:tracePt t="60579" x="3981450" y="2092325"/>
          <p14:tracePt t="60596" x="3981450" y="2111375"/>
          <p14:tracePt t="60612" x="3981450" y="2120900"/>
          <p14:tracePt t="60628" x="3981450" y="2130425"/>
          <p14:tracePt t="60646" x="3981450" y="2152650"/>
          <p14:tracePt t="60726" x="3984625" y="2149475"/>
          <p14:tracePt t="60733" x="3984625" y="2146300"/>
          <p14:tracePt t="60746" x="3987800" y="2130425"/>
          <p14:tracePt t="60762" x="3987800" y="2120900"/>
          <p14:tracePt t="60778" x="3994150" y="2120900"/>
          <p14:tracePt t="60889" x="3994150" y="2127250"/>
          <p14:tracePt t="62600" x="3965575" y="2139950"/>
          <p14:tracePt t="62608" x="3905250" y="2155825"/>
          <p14:tracePt t="62614" x="3854450" y="2171700"/>
          <p14:tracePt t="62629" x="3733800" y="2235200"/>
          <p14:tracePt t="62645" x="3609975" y="2295525"/>
          <p14:tracePt t="62663" x="3441700" y="2371725"/>
          <p14:tracePt t="62695" x="2978150" y="2717800"/>
          <p14:tracePt t="62729" x="2562225" y="3092450"/>
          <p14:tracePt t="62746" x="2422525" y="3232150"/>
          <p14:tracePt t="62762" x="2282825" y="3362325"/>
          <p14:tracePt t="62778" x="2098675" y="3552825"/>
          <p14:tracePt t="62795" x="1984375" y="3651250"/>
          <p14:tracePt t="62814" x="1803400" y="3825875"/>
          <p14:tracePt t="62828" x="1695450" y="3921125"/>
          <p14:tracePt t="62845" x="1558925" y="4022725"/>
          <p14:tracePt t="62862" x="1454150" y="4102100"/>
          <p14:tracePt t="62878" x="1311275" y="4203700"/>
          <p14:tracePt t="62895" x="1241425" y="4257675"/>
          <p14:tracePt t="62912" x="1200150" y="4283075"/>
          <p14:tracePt t="62929" x="1149350" y="4308475"/>
          <p14:tracePt t="62945" x="1127125" y="4333875"/>
          <p14:tracePt t="62962" x="1095375" y="4346575"/>
          <p14:tracePt t="62979" x="1066800" y="4362450"/>
          <p14:tracePt t="62995" x="1050925" y="4378325"/>
          <p14:tracePt t="63012" x="1035050" y="4391025"/>
          <p14:tracePt t="63028" x="1019175" y="4403725"/>
          <p14:tracePt t="63045" x="1003300" y="4416425"/>
          <p14:tracePt t="63062" x="1003300" y="4419600"/>
          <p14:tracePt t="63350" x="981075" y="4419600"/>
          <p14:tracePt t="63357" x="936625" y="4419600"/>
          <p14:tracePt t="63363" x="901700" y="4419600"/>
          <p14:tracePt t="63379" x="822325" y="4419600"/>
          <p14:tracePt t="63395" x="749300" y="4419600"/>
          <p14:tracePt t="63413" x="654050" y="4419600"/>
          <p14:tracePt t="63429" x="609600" y="4419600"/>
          <p14:tracePt t="63446" x="558800" y="4419600"/>
          <p14:tracePt t="63449" x="539750" y="4419600"/>
          <p14:tracePt t="63463" x="495300" y="4419600"/>
          <p14:tracePt t="63479" x="450850" y="4419600"/>
          <p14:tracePt t="63496" x="428625" y="4413250"/>
          <p14:tracePt t="63513" x="381000" y="4400550"/>
          <p14:tracePt t="63529" x="355600" y="4387850"/>
          <p14:tracePt t="63546" x="317500" y="4375150"/>
          <p14:tracePt t="63563" x="266700" y="4349750"/>
          <p14:tracePt t="63579" x="244475" y="4340225"/>
          <p14:tracePt t="63596" x="215900" y="4340225"/>
          <p14:tracePt t="63612" x="193675" y="4340225"/>
          <p14:tracePt t="63628" x="184150" y="4340225"/>
          <p14:tracePt t="63645" x="165100" y="4340225"/>
          <p14:tracePt t="63662" x="136525" y="4346575"/>
          <p14:tracePt t="63679" x="127000" y="4356100"/>
          <p14:tracePt t="63696" x="111125" y="4371975"/>
          <p14:tracePt t="63712" x="95250" y="4400550"/>
          <p14:tracePt t="63729" x="95250" y="4422775"/>
          <p14:tracePt t="63746" x="95250" y="4445000"/>
          <p14:tracePt t="63762" x="111125" y="4508500"/>
          <p14:tracePt t="63778" x="130175" y="4546600"/>
          <p14:tracePt t="63795" x="142875" y="4568825"/>
          <p14:tracePt t="63812" x="165100" y="4613275"/>
          <p14:tracePt t="63828" x="196850" y="4638675"/>
          <p14:tracePt t="63846" x="244475" y="4664075"/>
          <p14:tracePt t="63863" x="377825" y="4686300"/>
          <p14:tracePt t="63879" x="479425" y="4686300"/>
          <p14:tracePt t="63895" x="574675" y="4686300"/>
          <p14:tracePt t="63912" x="717550" y="4667250"/>
          <p14:tracePt t="63928" x="838200" y="4641850"/>
          <p14:tracePt t="63945" x="933450" y="4625975"/>
          <p14:tracePt t="63947" x="958850" y="4616450"/>
          <p14:tracePt t="63962" x="1035050" y="4610100"/>
          <p14:tracePt t="63978" x="1123950" y="4610100"/>
          <p14:tracePt t="63996" x="1196975" y="4603750"/>
          <p14:tracePt t="64012" x="1292225" y="4603750"/>
          <p14:tracePt t="64029" x="1352550" y="4603750"/>
          <p14:tracePt t="64045" x="1397000" y="4603750"/>
          <p14:tracePt t="64062" x="1457325" y="4603750"/>
          <p14:tracePt t="64078" x="1495425" y="4603750"/>
          <p14:tracePt t="64095" x="1539875" y="4603750"/>
          <p14:tracePt t="64112" x="1587500" y="4603750"/>
          <p14:tracePt t="64128" x="1603375" y="4603750"/>
          <p14:tracePt t="64145" x="1612900" y="4597400"/>
          <p14:tracePt t="64162" x="1635125" y="4575175"/>
          <p14:tracePt t="64179" x="1644650" y="4565650"/>
          <p14:tracePt t="64195" x="1644650" y="4556125"/>
          <p14:tracePt t="64212" x="1647825" y="4537075"/>
          <p14:tracePt t="64229" x="1647825" y="4514850"/>
          <p14:tracePt t="64246" x="1647825" y="4498975"/>
          <p14:tracePt t="64262" x="1638300" y="4457700"/>
          <p14:tracePt t="64279" x="1628775" y="4425950"/>
          <p14:tracePt t="64296" x="1603375" y="4403725"/>
          <p14:tracePt t="64312" x="1565275" y="4352925"/>
          <p14:tracePt t="64329" x="1533525" y="4327525"/>
          <p14:tracePt t="64345" x="1517650" y="4308475"/>
          <p14:tracePt t="64361" x="1489075" y="4283075"/>
          <p14:tracePt t="64378" x="1479550" y="4267200"/>
          <p14:tracePt t="64395" x="1470025" y="4251325"/>
          <p14:tracePt t="64412" x="1454150" y="4229100"/>
          <p14:tracePt t="64428" x="1438275" y="4219575"/>
          <p14:tracePt t="64445" x="1431925" y="4210050"/>
          <p14:tracePt t="64448" x="1428750" y="4203700"/>
          <p14:tracePt t="64468" x="1422400" y="4203700"/>
          <p14:tracePt t="64483" x="1419225" y="4203700"/>
          <p14:tracePt t="64495" x="1412875" y="4203700"/>
          <p14:tracePt t="64512" x="1397000" y="4203700"/>
          <p14:tracePt t="64528" x="1384300" y="4203700"/>
          <p14:tracePt t="64545" x="1374775" y="4203700"/>
          <p14:tracePt t="64562" x="1346200" y="4203700"/>
          <p14:tracePt t="64579" x="1301750" y="4203700"/>
          <p14:tracePt t="64596" x="1241425" y="4206875"/>
          <p14:tracePt t="64611" x="1196975" y="4219575"/>
          <p14:tracePt t="64628" x="1130300" y="4232275"/>
          <p14:tracePt t="64646" x="1025525" y="4286250"/>
          <p14:tracePt t="64662" x="946150" y="4318000"/>
          <p14:tracePt t="64678" x="879475" y="4356100"/>
          <p14:tracePt t="64695" x="793750" y="4384675"/>
          <p14:tracePt t="64712" x="755650" y="4397375"/>
          <p14:tracePt t="64728" x="733425" y="4413250"/>
          <p14:tracePt t="64746" x="688975" y="4432300"/>
          <p14:tracePt t="64762" x="679450" y="4441825"/>
          <p14:tracePt t="64778" x="663575" y="4451350"/>
          <p14:tracePt t="64795" x="644525" y="4467225"/>
          <p14:tracePt t="64812" x="622300" y="4479925"/>
          <p14:tracePt t="64828" x="596900" y="4489450"/>
          <p14:tracePt t="64846" x="577850" y="4511675"/>
          <p14:tracePt t="64861" x="552450" y="4524375"/>
          <p14:tracePt t="64878" x="530225" y="4537075"/>
          <p14:tracePt t="64895" x="488950" y="4552950"/>
          <p14:tracePt t="64911" x="463550" y="4572000"/>
          <p14:tracePt t="64928" x="431800" y="4584700"/>
          <p14:tracePt t="64946" x="396875" y="4600575"/>
          <p14:tracePt t="64962" x="368300" y="4613275"/>
          <p14:tracePt t="64978" x="342900" y="4638675"/>
          <p14:tracePt t="64995" x="298450" y="4670425"/>
          <p14:tracePt t="65011" x="276225" y="4683125"/>
          <p14:tracePt t="65028" x="254000" y="4699000"/>
          <p14:tracePt t="65046" x="238125" y="4714875"/>
          <p14:tracePt t="65061" x="228600" y="4724400"/>
          <p14:tracePt t="65078" x="219075" y="4733925"/>
          <p14:tracePt t="65095" x="196850" y="4756150"/>
          <p14:tracePt t="65111" x="196850" y="4765675"/>
          <p14:tracePt t="65129" x="196850" y="4781550"/>
          <p14:tracePt t="65145" x="196850" y="4806950"/>
          <p14:tracePt t="65161" x="196850" y="4816475"/>
          <p14:tracePt t="65178" x="196850" y="4826000"/>
          <p14:tracePt t="65195" x="196850" y="4845050"/>
          <p14:tracePt t="65211" x="196850" y="4854575"/>
          <p14:tracePt t="65229" x="196850" y="4860925"/>
          <p14:tracePt t="65245" x="219075" y="4870450"/>
          <p14:tracePt t="65261" x="241300" y="4876800"/>
          <p14:tracePt t="65279" x="285750" y="4876800"/>
          <p14:tracePt t="65295" x="346075" y="4876800"/>
          <p14:tracePt t="65311" x="390525" y="4876800"/>
          <p14:tracePt t="65329" x="428625" y="4873625"/>
          <p14:tracePt t="65346" x="492125" y="4860925"/>
          <p14:tracePt t="65362" x="527050" y="4860925"/>
          <p14:tracePt t="65378" x="558800" y="4854575"/>
          <p14:tracePt t="65395" x="600075" y="4848225"/>
          <p14:tracePt t="65411" x="622300" y="4848225"/>
          <p14:tracePt t="65428" x="644525" y="4841875"/>
          <p14:tracePt t="65445" x="660400" y="4826000"/>
          <p14:tracePt t="65462" x="669925" y="4826000"/>
          <p14:tracePt t="65478" x="685800" y="4826000"/>
          <p14:tracePt t="65481" x="688975" y="4826000"/>
          <p14:tracePt t="65495" x="698500" y="4826000"/>
          <p14:tracePt t="65512" x="704850" y="4826000"/>
          <p14:tracePt t="65528" x="704850" y="4822825"/>
          <p14:tracePt t="65545" x="708025" y="4822825"/>
          <p14:tracePt t="65561" x="708025" y="4813300"/>
          <p14:tracePt t="65578" x="708025" y="4803775"/>
          <p14:tracePt t="65595" x="708025" y="4775200"/>
          <p14:tracePt t="65611" x="708025" y="4752975"/>
          <p14:tracePt t="65628" x="708025" y="4711700"/>
          <p14:tracePt t="65645" x="704850" y="4648200"/>
          <p14:tracePt t="65661" x="692150" y="4610100"/>
          <p14:tracePt t="65680" x="679450" y="4552950"/>
          <p14:tracePt t="65695" x="663575" y="4521200"/>
          <p14:tracePt t="65712" x="657225" y="4498975"/>
          <p14:tracePt t="65730" x="650875" y="4479925"/>
          <p14:tracePt t="65745" x="650875" y="4470400"/>
          <p14:tracePt t="65762" x="650875" y="4460875"/>
          <p14:tracePt t="65779" x="647700" y="4445000"/>
          <p14:tracePt t="65795" x="641350" y="4435475"/>
          <p14:tracePt t="65812" x="631825" y="4425950"/>
          <p14:tracePt t="65829" x="612775" y="4419600"/>
          <p14:tracePt t="65845" x="603250" y="4410075"/>
          <p14:tracePt t="65862" x="590550" y="4406900"/>
          <p14:tracePt t="65879" x="561975" y="4384675"/>
          <p14:tracePt t="65895" x="539750" y="4378325"/>
          <p14:tracePt t="65912" x="517525" y="4365625"/>
          <p14:tracePt t="65928" x="473075" y="4352925"/>
          <p14:tracePt t="65945" x="390525" y="4333875"/>
          <p14:tracePt t="65961" x="327025" y="4311650"/>
          <p14:tracePt t="65979" x="254000" y="4305300"/>
          <p14:tracePt t="65995" x="209550" y="4305300"/>
          <p14:tracePt t="66011" x="165100" y="4305300"/>
          <p14:tracePt t="66029" x="104775" y="4305300"/>
          <p14:tracePt t="66045" x="82550" y="4305300"/>
          <p14:tracePt t="66061" x="60325" y="4308475"/>
          <p14:tracePt t="66079" x="22225" y="4327525"/>
          <p14:tracePt t="66095" x="12700" y="4330700"/>
          <p14:tracePt t="66111" x="3175" y="4340225"/>
          <p14:tracePt t="74722" x="47625" y="3543300"/>
          <p14:tracePt t="74729" x="298450" y="3486150"/>
          <p14:tracePt t="74745" x="739775" y="3435350"/>
          <p14:tracePt t="74761" x="1174750" y="3343275"/>
          <p14:tracePt t="74783" x="1606550" y="3200400"/>
          <p14:tracePt t="74799" x="1895475" y="3041650"/>
          <p14:tracePt t="74818" x="2022475" y="2940050"/>
          <p14:tracePt t="74845" x="2225675" y="2644775"/>
          <p14:tracePt t="74880" x="2317750" y="2397125"/>
          <p14:tracePt t="74895" x="2333625" y="2333625"/>
          <p14:tracePt t="74910" x="2333625" y="2282825"/>
          <p14:tracePt t="74928" x="2314575" y="2216150"/>
          <p14:tracePt t="74944" x="2282825" y="2178050"/>
          <p14:tracePt t="74960" x="2244725" y="2146300"/>
          <p14:tracePt t="74978" x="2117725" y="2098675"/>
          <p14:tracePt t="74994" x="2019300" y="2073275"/>
          <p14:tracePt t="75010" x="1914525" y="2085975"/>
          <p14:tracePt t="75028" x="1758950" y="2171700"/>
          <p14:tracePt t="75044" x="1654175" y="2270125"/>
          <p14:tracePt t="75060" x="1536700" y="2397125"/>
          <p14:tracePt t="75078" x="1346200" y="2663825"/>
          <p14:tracePt t="75095" x="1241425" y="2835275"/>
          <p14:tracePt t="75112" x="1158875" y="2981325"/>
          <p14:tracePt t="75128" x="1066800" y="3228975"/>
          <p14:tracePt t="75144" x="1031875" y="3362325"/>
          <p14:tracePt t="75160" x="987425" y="3505200"/>
          <p14:tracePt t="75178" x="933450" y="3705225"/>
          <p14:tracePt t="75194" x="892175" y="3829050"/>
          <p14:tracePt t="75211" x="866775" y="3937000"/>
          <p14:tracePt t="75228" x="841375" y="4070350"/>
          <p14:tracePt t="75244" x="841375" y="4121150"/>
          <p14:tracePt t="75260" x="841375" y="4171950"/>
          <p14:tracePt t="75277" x="857250" y="4235450"/>
          <p14:tracePt t="75294" x="869950" y="4260850"/>
          <p14:tracePt t="75310" x="879475" y="4276725"/>
          <p14:tracePt t="75328" x="901700" y="4279900"/>
          <p14:tracePt t="75344" x="917575" y="4273550"/>
          <p14:tracePt t="75361" x="946150" y="4251325"/>
          <p14:tracePt t="75378" x="984250" y="4213225"/>
          <p14:tracePt t="75394" x="1006475" y="4191000"/>
          <p14:tracePt t="75411" x="1022350" y="4178300"/>
          <p14:tracePt t="75427" x="1038225" y="4175125"/>
          <p14:tracePt t="75444" x="1047750" y="4175125"/>
          <p14:tracePt t="75461" x="1057275" y="4175125"/>
          <p14:tracePt t="75494" x="1066800" y="4175125"/>
          <p14:tracePt t="75511" x="1073150" y="4181475"/>
          <p14:tracePt t="75528" x="1089025" y="4200525"/>
          <p14:tracePt t="75544" x="1117600" y="4213225"/>
          <p14:tracePt t="75561" x="1149350" y="4225925"/>
          <p14:tracePt t="75578" x="1196975" y="4244975"/>
          <p14:tracePt t="75594" x="1219200" y="4248150"/>
          <p14:tracePt t="75611" x="1250950" y="4248150"/>
          <p14:tracePt t="75628" x="1282700" y="4254500"/>
          <p14:tracePt t="75970" x="1282700" y="4289425"/>
          <p14:tracePt t="75978" x="1292225" y="4327525"/>
          <p14:tracePt t="75994" x="1304925" y="4365625"/>
          <p14:tracePt t="76011" x="1311275" y="4400550"/>
          <p14:tracePt t="76028" x="1333500" y="4438650"/>
          <p14:tracePt t="76044" x="1371600" y="4470400"/>
          <p14:tracePt t="76061" x="1419225" y="4495800"/>
          <p14:tracePt t="76077" x="1517650" y="4556125"/>
          <p14:tracePt t="76094" x="1587500" y="4594225"/>
          <p14:tracePt t="76112" x="1670050" y="4613275"/>
          <p14:tracePt t="76128" x="1704975" y="4613275"/>
          <p14:tracePt t="76145" x="1720850" y="4613275"/>
          <p14:tracePt t="76148" x="1727200" y="4606925"/>
          <p14:tracePt t="76162" x="1736725" y="4591050"/>
          <p14:tracePt t="76178" x="1736725" y="4581525"/>
          <p14:tracePt t="76194" x="1736725" y="4572000"/>
          <p14:tracePt t="76211" x="1733550" y="4559300"/>
          <p14:tracePt t="76227" x="1724025" y="4543425"/>
          <p14:tracePt t="76244" x="1701800" y="4530725"/>
          <p14:tracePt t="76261" x="1619250" y="4511675"/>
          <p14:tracePt t="76278" x="1565275" y="4489450"/>
          <p14:tracePt t="76294" x="1489075" y="4467225"/>
          <p14:tracePt t="76312" x="1368425" y="4445000"/>
          <p14:tracePt t="76328" x="1298575" y="4445000"/>
          <p14:tracePt t="76344" x="1238250" y="4445000"/>
          <p14:tracePt t="76361" x="1063625" y="4451350"/>
          <p14:tracePt t="76377" x="914400" y="4467225"/>
          <p14:tracePt t="76394" x="784225" y="4476750"/>
          <p14:tracePt t="76411" x="574675" y="4502150"/>
          <p14:tracePt t="76427" x="473075" y="4502150"/>
          <p14:tracePt t="76444" x="400050" y="4502150"/>
          <p14:tracePt t="76461" x="314325" y="4511675"/>
          <p14:tracePt t="76478" x="234950" y="4511675"/>
          <p14:tracePt t="76494" x="130175" y="4511675"/>
          <p14:tracePt t="76510" x="12700" y="4511675"/>
          <p14:tracePt t="76712" x="25400" y="4486275"/>
          <p14:tracePt t="76719" x="95250" y="4486275"/>
          <p14:tracePt t="76727" x="142875" y="4486275"/>
          <p14:tracePt t="76744" x="292100" y="4492625"/>
          <p14:tracePt t="76761" x="533400" y="4518025"/>
          <p14:tracePt t="76777" x="641350" y="4527550"/>
          <p14:tracePt t="76794" x="714375" y="4533900"/>
          <p14:tracePt t="76811" x="809625" y="4549775"/>
          <p14:tracePt t="76827" x="873125" y="4549775"/>
          <p14:tracePt t="76845" x="930275" y="4549775"/>
          <p14:tracePt t="76861" x="1003300" y="4549775"/>
          <p14:tracePt t="76878" x="1063625" y="4546600"/>
          <p14:tracePt t="76894" x="1127125" y="4530725"/>
          <p14:tracePt t="76910" x="1209675" y="4505325"/>
          <p14:tracePt t="76927" x="1241425" y="4492625"/>
          <p14:tracePt t="76944" x="1257300" y="4483100"/>
          <p14:tracePt t="76960" x="1276350" y="4476750"/>
          <p14:tracePt t="76977" x="1282700" y="4476750"/>
          <p14:tracePt t="77032" x="1282700" y="4473575"/>
          <p14:tracePt t="77038" x="1279525" y="4467225"/>
          <p14:tracePt t="77046" x="1270000" y="4467225"/>
          <p14:tracePt t="77061" x="1254125" y="4451350"/>
          <p14:tracePt t="77077" x="1222375" y="4438650"/>
          <p14:tracePt t="77094" x="1184275" y="4425950"/>
          <p14:tracePt t="77111" x="1108075" y="4413250"/>
          <p14:tracePt t="77127" x="1057275" y="4413250"/>
          <p14:tracePt t="77144" x="996950" y="4413250"/>
          <p14:tracePt t="77161" x="911225" y="4406900"/>
          <p14:tracePt t="77177" x="819150" y="4406900"/>
          <p14:tracePt t="77194" x="704850" y="4406900"/>
          <p14:tracePt t="77210" x="520700" y="4413250"/>
          <p14:tracePt t="77227" x="438150" y="4413250"/>
          <p14:tracePt t="77244" x="381000" y="4419600"/>
          <p14:tracePt t="77261" x="333375" y="4419600"/>
          <p14:tracePt t="77277" x="323850" y="4419600"/>
          <p14:tracePt t="77294" x="314325" y="4419600"/>
          <p14:tracePt t="77310" x="295275" y="4425950"/>
          <p14:tracePt t="77327" x="285750" y="4425950"/>
          <p14:tracePt t="77345" x="279400" y="4425950"/>
          <p14:tracePt t="77404" x="282575" y="4425950"/>
          <p14:tracePt t="77411" x="304800" y="4425950"/>
          <p14:tracePt t="77428" x="390525" y="4425950"/>
          <p14:tracePt t="77445" x="676275" y="4425950"/>
          <p14:tracePt t="77461" x="974725" y="4416425"/>
          <p14:tracePt t="77477" x="1333500" y="4406900"/>
          <p14:tracePt t="77495" x="2044700" y="4381500"/>
          <p14:tracePt t="77512" x="2660650" y="4337050"/>
          <p14:tracePt t="77531" x="3616325" y="4248150"/>
          <p14:tracePt t="77546" x="4241800" y="4171950"/>
          <p14:tracePt t="77562" x="4870450" y="4083050"/>
          <p14:tracePt t="77578" x="5473700" y="4010025"/>
          <p14:tracePt t="77595" x="6283325" y="3883025"/>
          <p14:tracePt t="77612" x="6718300" y="3790950"/>
          <p14:tracePt t="77629" x="7058025" y="3721100"/>
          <p14:tracePt t="77645" x="7518400" y="3619500"/>
          <p14:tracePt t="77662" x="7753350" y="3568700"/>
          <p14:tracePt t="77666" x="7867650" y="3549650"/>
          <p14:tracePt t="77679" x="7981950" y="3530600"/>
          <p14:tracePt t="77695" x="8229600" y="3476625"/>
          <p14:tracePt t="77710" x="8356600" y="3457575"/>
          <p14:tracePt t="77727" x="8486775" y="3441700"/>
          <p14:tracePt t="77744" x="8597900" y="3425825"/>
          <p14:tracePt t="77760" x="8699500" y="3425825"/>
          <p14:tracePt t="77777" x="8804275" y="3425825"/>
          <p14:tracePt t="77795" x="8924925" y="3438525"/>
          <p14:tracePt t="77811" x="8972550" y="3451225"/>
          <p14:tracePt t="77828" x="8991600" y="3476625"/>
          <p14:tracePt t="78151" x="8963025" y="3422650"/>
          <p14:tracePt t="78158" x="8928100" y="3371850"/>
          <p14:tracePt t="78166" x="8886825" y="3330575"/>
          <p14:tracePt t="78177" x="8861425" y="3289300"/>
          <p14:tracePt t="78193" x="8743950" y="3162300"/>
          <p14:tracePt t="78210" x="8651875" y="3086100"/>
          <p14:tracePt t="78227" x="8566150" y="3009900"/>
          <p14:tracePt t="78244" x="8467725" y="2933700"/>
          <p14:tracePt t="78261" x="8385175" y="2886075"/>
          <p14:tracePt t="78278" x="8331200" y="2867025"/>
          <p14:tracePt t="78294" x="8296275" y="2860675"/>
          <p14:tracePt t="78310" x="8280400" y="2860675"/>
          <p14:tracePt t="78327" x="8270875" y="2860675"/>
          <p14:tracePt t="78343" x="8267700" y="2860675"/>
          <p14:tracePt t="78415" x="8274050" y="2860675"/>
          <p14:tracePt t="78422" x="8277225" y="2860675"/>
          <p14:tracePt t="78429" x="8283575" y="2867025"/>
          <p14:tracePt t="78443" x="8312150" y="2876550"/>
          <p14:tracePt t="78461" x="8334375" y="2895600"/>
          <p14:tracePt t="78478" x="8382000" y="2908300"/>
          <p14:tracePt t="78494" x="8423275" y="2914650"/>
          <p14:tracePt t="78510" x="8442325" y="2914650"/>
          <p14:tracePt t="78527" x="8474075" y="2914650"/>
          <p14:tracePt t="78544" x="8512175" y="2914650"/>
          <p14:tracePt t="78560" x="8556625" y="2914650"/>
          <p14:tracePt t="78577" x="8601075" y="2914650"/>
          <p14:tracePt t="78593" x="8642350" y="2914650"/>
          <p14:tracePt t="78610" x="8670925" y="2914650"/>
          <p14:tracePt t="78627" x="8686800" y="2908300"/>
          <p14:tracePt t="78644" x="8705850" y="2901950"/>
          <p14:tracePt t="78660" x="8712200" y="2901950"/>
          <p14:tracePt t="78751" x="8709025" y="2901950"/>
          <p14:tracePt t="78758" x="8699500" y="2901950"/>
          <p14:tracePt t="78765" x="8696325" y="2901950"/>
          <p14:tracePt t="78778" x="8686800" y="2901950"/>
          <p14:tracePt t="78794" x="8658225" y="2901950"/>
          <p14:tracePt t="78810" x="8566150" y="2901950"/>
          <p14:tracePt t="78827" x="8435975" y="2914650"/>
          <p14:tracePt t="78843" x="8166100" y="2981325"/>
          <p14:tracePt t="78860" x="7956550" y="3048000"/>
          <p14:tracePt t="78878" x="7454900" y="3225800"/>
          <p14:tracePt t="78895" x="6953250" y="3409950"/>
          <p14:tracePt t="78914" x="6076950" y="3727450"/>
          <p14:tracePt t="78929" x="5407025" y="3898900"/>
          <p14:tracePt t="78945" x="4708525" y="4105275"/>
          <p14:tracePt t="78961" x="4000500" y="4260850"/>
          <p14:tracePt t="78978" x="3035300" y="4381500"/>
          <p14:tracePt t="78996" x="2473325" y="4470400"/>
          <p14:tracePt t="79012" x="1987550" y="4524375"/>
          <p14:tracePt t="79029" x="1343025" y="4613275"/>
          <p14:tracePt t="79045" x="1031875" y="4670425"/>
          <p14:tracePt t="79062" x="739775" y="4711700"/>
          <p14:tracePt t="79078" x="381000" y="4803775"/>
          <p14:tracePt t="79093" x="171450" y="4841875"/>
          <p14:tracePt t="79579" x="6350" y="4749800"/>
          <p14:tracePt t="79585" x="19050" y="4737100"/>
          <p14:tracePt t="79593" x="38100" y="4724400"/>
          <p14:tracePt t="79610" x="57150" y="4705350"/>
          <p14:tracePt t="79627" x="73025" y="4667250"/>
          <p14:tracePt t="79643" x="98425" y="4641850"/>
          <p14:tracePt t="79660" x="111125" y="4610100"/>
          <p14:tracePt t="79694" x="155575" y="4572000"/>
          <p14:tracePt t="79727" x="212725" y="4546600"/>
          <p14:tracePt t="79745" x="234950" y="4533900"/>
          <p14:tracePt t="79760" x="282575" y="4514850"/>
          <p14:tracePt t="79776" x="336550" y="4495800"/>
          <p14:tracePt t="79793" x="368300" y="4483100"/>
          <p14:tracePt t="79810" x="400050" y="4470400"/>
          <p14:tracePt t="79827" x="425450" y="4470400"/>
          <p14:tracePt t="79843" x="454025" y="4470400"/>
          <p14:tracePt t="79860" x="476250" y="4470400"/>
          <p14:tracePt t="79877" x="517525" y="4470400"/>
          <p14:tracePt t="79894" x="546100" y="4470400"/>
          <p14:tracePt t="79910" x="574675" y="4470400"/>
          <p14:tracePt t="79927" x="603250" y="4470400"/>
          <p14:tracePt t="79943" x="612775" y="4470400"/>
          <p14:tracePt t="79960" x="628650" y="4470400"/>
          <p14:tracePt t="79977" x="631825" y="4470400"/>
          <p14:tracePt t="80975" x="711200" y="4464050"/>
          <p14:tracePt t="80982" x="835025" y="4454525"/>
          <p14:tracePt t="80994" x="981075" y="4432300"/>
          <p14:tracePt t="81010" x="1577975" y="4340225"/>
          <p14:tracePt t="81031" x="2308225" y="4191000"/>
          <p14:tracePt t="81048" x="2828925" y="4092575"/>
          <p14:tracePt t="81068" x="3463925" y="3962400"/>
          <p14:tracePt t="81095" x="4032250" y="3851275"/>
          <p14:tracePt t="81128" x="4406900" y="3768725"/>
          <p14:tracePt t="81146" x="4622800" y="3686175"/>
          <p14:tracePt t="81162" x="4743450" y="3632200"/>
          <p14:tracePt t="81177" x="4835525" y="3584575"/>
          <p14:tracePt t="81194" x="4905375" y="3530600"/>
          <p14:tracePt t="81211" x="4987925" y="3454400"/>
          <p14:tracePt t="81227" x="5026025" y="3429000"/>
          <p14:tracePt t="81243" x="5051425" y="3384550"/>
          <p14:tracePt t="81260" x="5099050" y="3317875"/>
          <p14:tracePt t="81276" x="5111750" y="3270250"/>
          <p14:tracePt t="81294" x="5124450" y="3235325"/>
          <p14:tracePt t="81310" x="5149850" y="3168650"/>
          <p14:tracePt t="81327" x="5149850" y="3133725"/>
          <p14:tracePt t="81344" x="5140325" y="3086100"/>
          <p14:tracePt t="81360" x="5105400" y="3022600"/>
          <p14:tracePt t="81377" x="5073650" y="2974975"/>
          <p14:tracePt t="81393" x="5029200" y="2924175"/>
          <p14:tracePt t="81410" x="4965700" y="2854325"/>
          <p14:tracePt t="81426" x="4933950" y="2813050"/>
          <p14:tracePt t="81443" x="4908550" y="2781300"/>
          <p14:tracePt t="81461" x="4860925" y="2724150"/>
          <p14:tracePt t="81477" x="4822825" y="2682875"/>
          <p14:tracePt t="81495" x="4721225" y="2606675"/>
          <p14:tracePt t="81510" x="4629150" y="2555875"/>
          <p14:tracePt t="81527" x="4540250" y="2514600"/>
          <p14:tracePt t="81543" x="4464050" y="2486025"/>
          <p14:tracePt t="81560" x="4406900" y="2460625"/>
          <p14:tracePt t="81576" x="4391025" y="2460625"/>
          <p14:tracePt t="81593" x="4381500" y="2454275"/>
          <p14:tracePt t="81609" x="4362450" y="2454275"/>
          <p14:tracePt t="81626" x="4352925" y="2454275"/>
          <p14:tracePt t="81644" x="4340225" y="2454275"/>
          <p14:tracePt t="81660" x="4327525" y="2454275"/>
          <p14:tracePt t="81676" x="4311650" y="2454275"/>
          <p14:tracePt t="81693" x="4302125" y="2454275"/>
          <p14:tracePt t="81710" x="4286250" y="2454275"/>
          <p14:tracePt t="81726" x="4283075" y="2454275"/>
          <p14:tracePt t="81744" x="4260850" y="2454275"/>
          <p14:tracePt t="81760" x="4251325" y="2451100"/>
          <p14:tracePt t="81777" x="4241800" y="2441575"/>
          <p14:tracePt t="81794" x="4229100" y="2432050"/>
          <p14:tracePt t="81810" x="4213225" y="2425700"/>
          <p14:tracePt t="81826" x="4203700" y="2419350"/>
          <p14:tracePt t="81844" x="4187825" y="2409825"/>
          <p14:tracePt t="81860" x="4178300" y="2400300"/>
          <p14:tracePt t="81877" x="4162425" y="2390775"/>
          <p14:tracePt t="81894" x="4146550" y="2374900"/>
          <p14:tracePt t="81910" x="4146550" y="2359025"/>
          <p14:tracePt t="81927" x="4146550" y="2355850"/>
          <p14:tracePt t="81944" x="4146550" y="2346325"/>
          <p14:tracePt t="81960" x="4156075" y="2339975"/>
          <p14:tracePt t="81976" x="4168775" y="2330450"/>
          <p14:tracePt t="81993" x="4184650" y="2324100"/>
          <p14:tracePt t="82010" x="4194175" y="2324100"/>
          <p14:tracePt t="82138" x="4187825" y="2320925"/>
          <p14:tracePt t="82146" x="4181475" y="2311400"/>
          <p14:tracePt t="82161" x="4171950" y="2298700"/>
          <p14:tracePt t="82177" x="4156075" y="2289175"/>
          <p14:tracePt t="82193" x="4143375" y="2276475"/>
          <p14:tracePt t="82210" x="4121150" y="2257425"/>
          <p14:tracePt t="82226" x="4089400" y="2244725"/>
          <p14:tracePt t="82243" x="4048125" y="2228850"/>
          <p14:tracePt t="82259" x="4022725" y="2216150"/>
          <p14:tracePt t="82277" x="3978275" y="2209800"/>
          <p14:tracePt t="82293" x="3921125" y="2184400"/>
          <p14:tracePt t="82310" x="3898900" y="2171700"/>
          <p14:tracePt t="82327" x="3876675" y="2171700"/>
          <p14:tracePt t="82343" x="3857625" y="2162175"/>
          <p14:tracePt t="82359" x="3844925" y="2162175"/>
          <p14:tracePt t="82376" x="3835400" y="2159000"/>
          <p14:tracePt t="82393" x="3816350" y="2159000"/>
          <p14:tracePt t="82409" x="3806825" y="2159000"/>
          <p14:tracePt t="82427" x="3797300" y="2159000"/>
          <p14:tracePt t="82443" x="3790950" y="2159000"/>
          <p14:tracePt t="82658" x="3800475" y="2159000"/>
          <p14:tracePt t="82665" x="3810000" y="2159000"/>
          <p14:tracePt t="82678" x="3822700" y="2159000"/>
          <p14:tracePt t="82693" x="3841750" y="2159000"/>
          <p14:tracePt t="82710" x="3851275" y="2159000"/>
          <p14:tracePt t="82744" x="3876675" y="2159000"/>
          <p14:tracePt t="82776" x="3908425" y="2159000"/>
          <p14:tracePt t="82778" x="3911600" y="2159000"/>
          <p14:tracePt t="82793" x="3921125" y="2159000"/>
          <p14:tracePt t="83077" x="3943350" y="2159000"/>
          <p14:tracePt t="83084" x="3962400" y="2155825"/>
          <p14:tracePt t="83092" x="3981450" y="2149475"/>
          <p14:tracePt t="83109" x="4025900" y="2143125"/>
          <p14:tracePt t="83126" x="4054475" y="2143125"/>
          <p14:tracePt t="83142" x="4111625" y="2117725"/>
          <p14:tracePt t="83159" x="4156075" y="2105025"/>
          <p14:tracePt t="83176" x="4213225" y="2092325"/>
          <p14:tracePt t="83193" x="4311650" y="2070100"/>
          <p14:tracePt t="83210" x="4359275" y="2051050"/>
          <p14:tracePt t="83227" x="4378325" y="2035175"/>
          <p14:tracePt t="83243" x="4378325" y="2025650"/>
          <p14:tracePt t="83260" x="4378325" y="2016125"/>
          <p14:tracePt t="83277" x="4368800" y="2016125"/>
          <p14:tracePt t="83293" x="4359275" y="2016125"/>
          <p14:tracePt t="83309" x="4349750" y="2016125"/>
          <p14:tracePt t="83327" x="4327525" y="2016125"/>
          <p14:tracePt t="83343" x="4308475" y="2016125"/>
          <p14:tracePt t="83361" x="4267200" y="1997075"/>
          <p14:tracePt t="83377" x="4149725" y="1990725"/>
          <p14:tracePt t="83393" x="4044950" y="1990725"/>
          <p14:tracePt t="83409" x="3959225" y="2012950"/>
          <p14:tracePt t="83427" x="3902075" y="2025650"/>
          <p14:tracePt t="83443" x="3886200" y="2025650"/>
          <p14:tracePt t="83460" x="3876675" y="2025650"/>
          <p14:tracePt t="83477" x="3876675" y="2022475"/>
          <p14:tracePt t="83493" x="3943350" y="1987550"/>
          <p14:tracePt t="83510" x="4054475" y="1946275"/>
          <p14:tracePt t="83527" x="4260850" y="1857375"/>
          <p14:tracePt t="83543" x="4429125" y="1790700"/>
          <p14:tracePt t="83561" x="4594225" y="1736725"/>
          <p14:tracePt t="83577" x="4908550" y="1641475"/>
          <p14:tracePt t="83594" x="5156200" y="1600200"/>
          <p14:tracePt t="83611" x="5413375" y="1571625"/>
          <p14:tracePt t="83627" x="5794375" y="1533525"/>
          <p14:tracePt t="83643" x="6010275" y="1514475"/>
          <p14:tracePt t="83660" x="6216650" y="1504950"/>
          <p14:tracePt t="83677" x="6467475" y="1485900"/>
          <p14:tracePt t="83693" x="6597650" y="1476375"/>
          <p14:tracePt t="83709" x="6711950" y="1470025"/>
          <p14:tracePt t="83726" x="6851650" y="1470025"/>
          <p14:tracePt t="83743" x="6915150" y="1470025"/>
          <p14:tracePt t="83759" x="6950075" y="1470025"/>
          <p14:tracePt t="83777" x="6972300" y="1470025"/>
          <p14:tracePt t="83793" x="6981825" y="1470025"/>
          <p14:tracePt t="83810" x="6985000" y="1470025"/>
          <p14:tracePt t="84149" x="6911975" y="1463675"/>
          <p14:tracePt t="84155" x="6819900" y="1454150"/>
          <p14:tracePt t="84162" x="6727825" y="1444625"/>
          <p14:tracePt t="84177" x="6499225" y="1444625"/>
          <p14:tracePt t="84194" x="6283325" y="1444625"/>
          <p14:tracePt t="84210" x="6067425" y="1444625"/>
          <p14:tracePt t="84226" x="5708650" y="1444625"/>
          <p14:tracePt t="84259" x="5213350" y="1450975"/>
          <p14:tracePt t="84293" x="4502150" y="1511300"/>
          <p14:tracePt t="84297" x="4356100" y="1520825"/>
          <p14:tracePt t="84311" x="4127500" y="1539875"/>
          <p14:tracePt t="84332" x="3816350" y="1577975"/>
          <p14:tracePt t="84343" x="3736975" y="1597025"/>
          <p14:tracePt t="84360" x="3533775" y="1641475"/>
          <p14:tracePt t="84376" x="3371850" y="1666875"/>
          <p14:tracePt t="84394" x="3228975" y="1704975"/>
          <p14:tracePt t="84411" x="3028950" y="1739900"/>
          <p14:tracePt t="84427" x="2876550" y="1774825"/>
          <p14:tracePt t="84444" x="2778125" y="1800225"/>
          <p14:tracePt t="84461" x="2689225" y="1819275"/>
          <p14:tracePt t="84477" x="2641600" y="1831975"/>
          <p14:tracePt t="84493" x="2619375" y="1857375"/>
          <p14:tracePt t="84509" x="2587625" y="1870075"/>
          <p14:tracePt t="84526" x="2543175" y="1908175"/>
          <p14:tracePt t="84543" x="2495550" y="1933575"/>
          <p14:tracePt t="84561" x="2432050" y="1981200"/>
          <p14:tracePt t="84577" x="2390775" y="2000250"/>
          <p14:tracePt t="84594" x="2368550" y="2022475"/>
          <p14:tracePt t="84611" x="2324100" y="2066925"/>
          <p14:tracePt t="84627" x="2314575" y="2076450"/>
          <p14:tracePt t="84643" x="2301875" y="2098675"/>
          <p14:tracePt t="84660" x="2282825" y="2114550"/>
          <p14:tracePt t="84676" x="2273300" y="2124075"/>
          <p14:tracePt t="84693" x="2263775" y="2133600"/>
          <p14:tracePt t="84710" x="2257425" y="2149475"/>
          <p14:tracePt t="84747" x="2260600" y="2149475"/>
          <p14:tracePt t="84760" x="2276475" y="2124075"/>
          <p14:tracePt t="84777" x="2320925" y="2066925"/>
          <p14:tracePt t="84793" x="2393950" y="2000250"/>
          <p14:tracePt t="84810" x="2530475" y="1873250"/>
          <p14:tracePt t="84826" x="2603500" y="1797050"/>
          <p14:tracePt t="84843" x="2679700" y="1704975"/>
          <p14:tracePt t="84859" x="2790825" y="1558925"/>
          <p14:tracePt t="84876" x="2873375" y="1492250"/>
          <p14:tracePt t="84894" x="2955925" y="1435100"/>
          <p14:tracePt t="84910" x="3063875" y="1384300"/>
          <p14:tracePt t="84927" x="3127375" y="1368425"/>
          <p14:tracePt t="84943" x="3222625" y="1352550"/>
          <p14:tracePt t="84960" x="3397250" y="1336675"/>
          <p14:tracePt t="84976" x="3482975" y="1320800"/>
          <p14:tracePt t="84993" x="3587750" y="1311275"/>
          <p14:tracePt t="85010" x="3797300" y="1301750"/>
          <p14:tracePt t="85026" x="3898900" y="1301750"/>
          <p14:tracePt t="85043" x="4038600" y="1301750"/>
          <p14:tracePt t="85059" x="4298950" y="1301750"/>
          <p14:tracePt t="85076" x="4425950" y="1301750"/>
          <p14:tracePt t="85093" x="4619625" y="1308100"/>
          <p14:tracePt t="85109" x="4873625" y="1336675"/>
          <p14:tracePt t="85126" x="5092700" y="1355725"/>
          <p14:tracePt t="85143" x="5299075" y="1384300"/>
          <p14:tracePt t="85161" x="5600700" y="1457325"/>
          <p14:tracePt t="85177" x="5800725" y="1524000"/>
          <p14:tracePt t="85194" x="5988050" y="1590675"/>
          <p14:tracePt t="85210" x="6216650" y="1673225"/>
          <p14:tracePt t="85227" x="6315075" y="1714500"/>
          <p14:tracePt t="85244" x="6426200" y="1746250"/>
          <p14:tracePt t="85260" x="6537325" y="1768475"/>
          <p14:tracePt t="85276" x="6600825" y="1790700"/>
          <p14:tracePt t="85294" x="6648450" y="1803400"/>
          <p14:tracePt t="85310" x="6683375" y="1822450"/>
          <p14:tracePt t="85326" x="6705600" y="1831975"/>
          <p14:tracePt t="85343" x="6715125" y="1847850"/>
          <p14:tracePt t="85359" x="6731000" y="1857375"/>
          <p14:tracePt t="85376" x="6731000" y="1866900"/>
          <p14:tracePt t="85394" x="6731000" y="1879600"/>
          <p14:tracePt t="85410" x="6731000" y="1892300"/>
          <p14:tracePt t="85645" x="6727825" y="1898650"/>
          <p14:tracePt t="85652" x="6724650" y="1898650"/>
          <p14:tracePt t="85659" x="6718300" y="1901825"/>
          <p14:tracePt t="85676" x="6705600" y="1901825"/>
          <p14:tracePt t="85693" x="6689725" y="1914525"/>
          <p14:tracePt t="85712" x="6648450" y="1924050"/>
          <p14:tracePt t="85727" x="6623050" y="1943100"/>
          <p14:tracePt t="85744" x="6581775" y="1962150"/>
          <p14:tracePt t="85760" x="6572250" y="1971675"/>
          <p14:tracePt t="85776" x="6562725" y="1981200"/>
          <p14:tracePt t="85793" x="6546850" y="2000250"/>
          <p14:tracePt t="85810" x="6530975" y="2006600"/>
          <p14:tracePt t="85827" x="6521450" y="2012950"/>
          <p14:tracePt t="85830" x="6508750" y="2016125"/>
          <p14:tracePt t="85844" x="6480175" y="2022475"/>
          <p14:tracePt t="85860" x="6448425" y="2035175"/>
          <p14:tracePt t="85877" x="6403975" y="2041525"/>
          <p14:tracePt t="85893" x="6340475" y="2060575"/>
          <p14:tracePt t="85909" x="6302375" y="2073275"/>
          <p14:tracePt t="85926" x="6257925" y="2085975"/>
          <p14:tracePt t="85944" x="6175375" y="2108200"/>
          <p14:tracePt t="85960" x="6083300" y="2108200"/>
          <p14:tracePt t="85976" x="5946775" y="2108200"/>
          <p14:tracePt t="85994" x="5727700" y="2108200"/>
          <p14:tracePt t="86010" x="5568950" y="2114550"/>
          <p14:tracePt t="86028" x="5407025" y="2124075"/>
          <p14:tracePt t="86043" x="5178425" y="2124075"/>
          <p14:tracePt t="86059" x="5041900" y="2124075"/>
          <p14:tracePt t="86076" x="4879975" y="2124075"/>
          <p14:tracePt t="86094" x="4616450" y="2108200"/>
          <p14:tracePt t="86110" x="4432300" y="2082800"/>
          <p14:tracePt t="86127" x="4248150" y="2054225"/>
          <p14:tracePt t="86143" x="4013200" y="2019300"/>
          <p14:tracePt t="86160" x="3886200" y="2000250"/>
          <p14:tracePt t="86176" x="3765550" y="1984375"/>
          <p14:tracePt t="86193" x="3638550" y="1984375"/>
          <p14:tracePt t="86209" x="3578225" y="1984375"/>
          <p14:tracePt t="86226" x="3517900" y="1984375"/>
          <p14:tracePt t="86243" x="3454400" y="1984375"/>
          <p14:tracePt t="86259" x="3409950" y="1984375"/>
          <p14:tracePt t="86276" x="3381375" y="1987550"/>
          <p14:tracePt t="86293" x="3346450" y="1993900"/>
          <p14:tracePt t="86309" x="3336925" y="2003425"/>
          <p14:tracePt t="86326" x="3327400" y="2012950"/>
          <p14:tracePt t="86329" x="3327400" y="2016125"/>
          <p14:tracePt t="86344" x="3327400" y="2038350"/>
          <p14:tracePt t="86360" x="3336925" y="2082800"/>
          <p14:tracePt t="86377" x="3362325" y="2130425"/>
          <p14:tracePt t="86393" x="3425825" y="2200275"/>
          <p14:tracePt t="86410" x="3476625" y="2241550"/>
          <p14:tracePt t="86427" x="3527425" y="2295525"/>
          <p14:tracePt t="86443" x="3619500" y="2368550"/>
          <p14:tracePt t="86459" x="3689350" y="2432050"/>
          <p14:tracePt t="86476" x="3762375" y="2489200"/>
          <p14:tracePt t="86493" x="3841750" y="2552700"/>
          <p14:tracePt t="86509" x="3879850" y="2584450"/>
          <p14:tracePt t="86526" x="3908425" y="2597150"/>
          <p14:tracePt t="86543" x="3930650" y="2603500"/>
          <p14:tracePt t="86560" x="3940175" y="2603500"/>
          <p14:tracePt t="86576" x="3952875" y="2600325"/>
          <p14:tracePt t="92434" x="4073525" y="2654300"/>
          <p14:tracePt t="92441" x="4251325" y="2743200"/>
          <p14:tracePt t="92448" x="4470400" y="2838450"/>
          <p14:tracePt t="92465" x="4997450" y="3044825"/>
          <p14:tracePt t="92480" x="5689600" y="3216275"/>
          <p14:tracePt t="92502" x="6791325" y="3359150"/>
          <p14:tracePt t="92527" x="8305800" y="3375025"/>
          <p14:tracePt t="92926" x="9124950" y="1527175"/>
          <p14:tracePt t="92932" x="9086850" y="1514475"/>
          <p14:tracePt t="92946" x="9048750" y="1495425"/>
          <p14:tracePt t="92959" x="9023350" y="1479550"/>
          <p14:tracePt t="92975" x="8969375" y="1428750"/>
          <p14:tracePt t="92992" x="8943975" y="1381125"/>
          <p14:tracePt t="93025" x="8855075" y="1216025"/>
          <p14:tracePt t="93060" x="8674100" y="968375"/>
          <p14:tracePt t="93076" x="8578850" y="873125"/>
          <p14:tracePt t="93094" x="8474075" y="774700"/>
          <p14:tracePt t="93108" x="8375650" y="669925"/>
          <p14:tracePt t="93125" x="8226425" y="520700"/>
          <p14:tracePt t="93142" x="8067675" y="425450"/>
          <p14:tracePt t="93159" x="7883525" y="330200"/>
          <p14:tracePt t="93175" x="7740650" y="276225"/>
          <p14:tracePt t="93192" x="7632700" y="266700"/>
          <p14:tracePt t="93209" x="7569200" y="269875"/>
          <p14:tracePt t="93225" x="7553325" y="279400"/>
          <p14:tracePt t="93242" x="7537450" y="307975"/>
          <p14:tracePt t="93259" x="7531100" y="415925"/>
          <p14:tracePt t="93275" x="7531100" y="520700"/>
          <p14:tracePt t="93292" x="7531100" y="647700"/>
          <p14:tracePt t="93309" x="7531100" y="898525"/>
          <p14:tracePt t="93325" x="7531100" y="1057275"/>
          <p14:tracePt t="93342" x="7562850" y="1244600"/>
          <p14:tracePt t="93359" x="7616825" y="1479550"/>
          <p14:tracePt t="93375" x="7683500" y="1644650"/>
          <p14:tracePt t="93392" x="7747000" y="1812925"/>
          <p14:tracePt t="93409" x="7800975" y="2070100"/>
          <p14:tracePt t="93425" x="7858125" y="2244725"/>
          <p14:tracePt t="93442" x="7893050" y="2387600"/>
          <p14:tracePt t="93445" x="7931150" y="2482850"/>
          <p14:tracePt t="93459" x="7969250" y="2644775"/>
          <p14:tracePt t="93475" x="8001000" y="2765425"/>
          <p14:tracePt t="93492" x="8035925" y="2886075"/>
          <p14:tracePt t="93509" x="8070850" y="3032125"/>
          <p14:tracePt t="93525" x="8070850" y="3076575"/>
          <p14:tracePt t="93543" x="8070850" y="3105150"/>
          <p14:tracePt t="93559" x="8058150" y="3127375"/>
          <p14:tracePt t="93576" x="8045450" y="3143250"/>
          <p14:tracePt t="93592" x="8032750" y="3152775"/>
          <p14:tracePt t="93609" x="8016875" y="3152775"/>
          <p14:tracePt t="93626" x="8016875" y="3159125"/>
          <p14:tracePt t="93642" x="8010525" y="3159125"/>
          <p14:tracePt t="93659" x="8001000" y="3162300"/>
          <p14:tracePt t="93676" x="7991475" y="3162300"/>
          <p14:tracePt t="93693" x="7981950" y="3162300"/>
          <p14:tracePt t="93709" x="7966075" y="3162300"/>
          <p14:tracePt t="93725" x="7962900" y="3146425"/>
          <p14:tracePt t="93742" x="7962900" y="3117850"/>
          <p14:tracePt t="94010" x="7896225" y="3067050"/>
          <p14:tracePt t="94016" x="7797800" y="2987675"/>
          <p14:tracePt t="94025" x="7702550" y="2921000"/>
          <p14:tracePt t="94042" x="7464425" y="2787650"/>
          <p14:tracePt t="94058" x="7131050" y="2616200"/>
          <p14:tracePt t="94084" x="6842125" y="2432050"/>
          <p14:tracePt t="94110" x="6575425" y="2212975"/>
          <p14:tracePt t="94145" x="6432550" y="1885950"/>
          <p14:tracePt t="94161" x="6432550" y="1812925"/>
          <p14:tracePt t="94176" x="6442075" y="1768475"/>
          <p14:tracePt t="94192" x="6473825" y="1720850"/>
          <p14:tracePt t="94209" x="6575425" y="1644650"/>
          <p14:tracePt t="94226" x="6635750" y="1590675"/>
          <p14:tracePt t="94243" x="6696075" y="1546225"/>
          <p14:tracePt t="94259" x="6759575" y="1482725"/>
          <p14:tracePt t="94276" x="6784975" y="1444625"/>
          <p14:tracePt t="94292" x="6816725" y="1419225"/>
          <p14:tracePt t="94308" x="6861175" y="1368425"/>
          <p14:tracePt t="94325" x="6873875" y="1336675"/>
          <p14:tracePt t="94342" x="6886575" y="1292225"/>
          <p14:tracePt t="94359" x="6886575" y="1235075"/>
          <p14:tracePt t="94376" x="6886575" y="1184275"/>
          <p14:tracePt t="94394" x="6886575" y="1136650"/>
          <p14:tracePt t="94409" x="6886575" y="1127125"/>
          <p14:tracePt t="94425" x="6886575" y="1117600"/>
          <p14:tracePt t="94442" x="6892925" y="1117600"/>
          <p14:tracePt t="94458" x="6937375" y="1120775"/>
          <p14:tracePt t="94475" x="7004050" y="1143000"/>
          <p14:tracePt t="94493" x="7102475" y="1209675"/>
          <p14:tracePt t="94509" x="7181850" y="1260475"/>
          <p14:tracePt t="94526" x="7315200" y="1295400"/>
          <p14:tracePt t="94543" x="7451725" y="1343025"/>
          <p14:tracePt t="94559" x="7508875" y="1355725"/>
          <p14:tracePt t="94576" x="7550150" y="1355725"/>
          <p14:tracePt t="94591" x="7572375" y="1355725"/>
          <p14:tracePt t="94608" x="7600950" y="1355725"/>
          <p14:tracePt t="94625" x="7616825" y="1355725"/>
          <p14:tracePt t="94643" x="7635875" y="1362075"/>
          <p14:tracePt t="94659" x="7645400" y="1368425"/>
          <p14:tracePt t="94676" x="7654925" y="1384300"/>
          <p14:tracePt t="94693" x="7661275" y="1393825"/>
          <p14:tracePt t="94709" x="7661275" y="1403350"/>
          <p14:tracePt t="94725" x="7661275" y="1412875"/>
          <p14:tracePt t="94742" x="7658100" y="1431925"/>
          <p14:tracePt t="94759" x="7648575" y="1441450"/>
          <p14:tracePt t="94775" x="7639050" y="1450975"/>
          <p14:tracePt t="94792" x="7616825" y="1489075"/>
          <p14:tracePt t="94809" x="7591425" y="1511300"/>
          <p14:tracePt t="94825" x="7559675" y="1536700"/>
          <p14:tracePt t="94842" x="7473950" y="1587500"/>
          <p14:tracePt t="94859" x="7407275" y="1609725"/>
          <p14:tracePt t="94875" x="7346950" y="1616075"/>
          <p14:tracePt t="94892" x="7261225" y="1612900"/>
          <p14:tracePt t="94908" x="7194550" y="1590675"/>
          <p14:tracePt t="94925" x="7124700" y="1543050"/>
          <p14:tracePt t="94943" x="6994525" y="1470025"/>
          <p14:tracePt t="94959" x="6911975" y="1416050"/>
          <p14:tracePt t="94976" x="6797675" y="1317625"/>
          <p14:tracePt t="94978" x="6711950" y="1250950"/>
          <p14:tracePt t="94992" x="6572250" y="1139825"/>
          <p14:tracePt t="95008" x="6445250" y="1050925"/>
          <p14:tracePt t="95025" x="6321425" y="977900"/>
          <p14:tracePt t="95042" x="6226175" y="939800"/>
          <p14:tracePt t="95058" x="6194425" y="920750"/>
          <p14:tracePt t="95075" x="6178550" y="920750"/>
          <p14:tracePt t="95091" x="6146800" y="923925"/>
          <p14:tracePt t="95109" x="6118225" y="923925"/>
          <p14:tracePt t="95125" x="6083300" y="923925"/>
          <p14:tracePt t="95142" x="6048375" y="923925"/>
          <p14:tracePt t="95158" x="6026150" y="923925"/>
          <p14:tracePt t="95175" x="6016625" y="923925"/>
          <p14:tracePt t="95192" x="6010275" y="923925"/>
          <p14:tracePt t="95209" x="6013450" y="933450"/>
          <p14:tracePt t="95470" x="6067425" y="942975"/>
          <p14:tracePt t="95478" x="6124575" y="949325"/>
          <p14:tracePt t="95492" x="6219825" y="958850"/>
          <p14:tracePt t="95509" x="6302375" y="958850"/>
          <p14:tracePt t="95525" x="6384925" y="958850"/>
          <p14:tracePt t="95542" x="6470650" y="958850"/>
          <p14:tracePt t="95558" x="6508750" y="958850"/>
          <p14:tracePt t="95575" x="6537325" y="955675"/>
          <p14:tracePt t="95592" x="6565900" y="939800"/>
          <p14:tracePt t="95609" x="6581775" y="933450"/>
          <p14:tracePt t="95626" x="6591300" y="930275"/>
          <p14:tracePt t="95642" x="6600825" y="930275"/>
          <p14:tracePt t="95713" x="6597650" y="930275"/>
          <p14:tracePt t="95720" x="6594475" y="930275"/>
          <p14:tracePt t="95728" x="6588125" y="930275"/>
          <p14:tracePt t="95742" x="6559550" y="933450"/>
          <p14:tracePt t="95758" x="6505575" y="946150"/>
          <p14:tracePt t="95775" x="6454775" y="958850"/>
          <p14:tracePt t="95792" x="6365875" y="971550"/>
          <p14:tracePt t="95808" x="6327775" y="984250"/>
          <p14:tracePt t="95827" x="6264275" y="1009650"/>
          <p14:tracePt t="95842" x="6207125" y="1038225"/>
          <p14:tracePt t="95858" x="6159500" y="1063625"/>
          <p14:tracePt t="95876" x="6092825" y="1111250"/>
          <p14:tracePt t="95892" x="6061075" y="1143000"/>
          <p14:tracePt t="95909" x="6038850" y="1162050"/>
          <p14:tracePt t="95927" x="6013450" y="1190625"/>
          <p14:tracePt t="95942" x="5997575" y="1222375"/>
          <p14:tracePt t="95958" x="5997575" y="1244600"/>
          <p14:tracePt t="95976" x="6003925" y="1285875"/>
          <p14:tracePt t="95992" x="6022975" y="1317625"/>
          <p14:tracePt t="96008" x="6051550" y="1362075"/>
          <p14:tracePt t="96026" x="6118225" y="1460500"/>
          <p14:tracePt t="96042" x="6191250" y="1533525"/>
          <p14:tracePt t="96058" x="6267450" y="1625600"/>
          <p14:tracePt t="96076" x="6438900" y="1806575"/>
          <p14:tracePt t="96092" x="6559550" y="1955800"/>
          <p14:tracePt t="96108" x="6667500" y="2073275"/>
          <p14:tracePt t="96126" x="6778625" y="2219325"/>
          <p14:tracePt t="96142" x="6848475" y="2311400"/>
          <p14:tracePt t="96158" x="6896100" y="2403475"/>
          <p14:tracePt t="96176" x="6962775" y="2543175"/>
          <p14:tracePt t="96192" x="7004050" y="2632075"/>
          <p14:tracePt t="96208" x="7038975" y="2740025"/>
          <p14:tracePt t="96226" x="7096125" y="2892425"/>
          <p14:tracePt t="96241" x="7108825" y="2965450"/>
          <p14:tracePt t="96258" x="7115175" y="3025775"/>
          <p14:tracePt t="96276" x="7115175" y="3095625"/>
          <p14:tracePt t="96291" x="7115175" y="3140075"/>
          <p14:tracePt t="96309" x="7115175" y="3200400"/>
          <p14:tracePt t="96326" x="7099300" y="3279775"/>
          <p14:tracePt t="96341" x="7080250" y="3327400"/>
          <p14:tracePt t="96358" x="7067550" y="3378200"/>
          <p14:tracePt t="96376" x="7048500" y="3454400"/>
          <p14:tracePt t="96391" x="7032625" y="3517900"/>
          <p14:tracePt t="96408" x="7004050" y="3571875"/>
          <p14:tracePt t="96426" x="6969125" y="3657600"/>
          <p14:tracePt t="96442" x="6940550" y="3721100"/>
          <p14:tracePt t="96458" x="6918325" y="3787775"/>
          <p14:tracePt t="96475" x="6896100" y="3898900"/>
          <p14:tracePt t="96491" x="6867525" y="3965575"/>
          <p14:tracePt t="96509" x="6854825" y="4013200"/>
          <p14:tracePt t="96512" x="6842125" y="4032250"/>
          <p14:tracePt t="96525" x="6816725" y="4064000"/>
          <p14:tracePt t="96542" x="6753225" y="4083050"/>
          <p14:tracePt t="96559" x="6645275" y="4092575"/>
          <p14:tracePt t="96576" x="6461125" y="4076700"/>
          <p14:tracePt t="96592" x="6327775" y="4041775"/>
          <p14:tracePt t="96609" x="6197600" y="3997325"/>
          <p14:tracePt t="96625" x="6067425" y="3943350"/>
          <p14:tracePt t="96642" x="5981700" y="3908425"/>
          <p14:tracePt t="96659" x="5911850" y="3879850"/>
          <p14:tracePt t="96676" x="5829300" y="3844925"/>
          <p14:tracePt t="96692" x="5794375" y="3832225"/>
          <p14:tracePt t="96709" x="5756275" y="3819525"/>
          <p14:tracePt t="96725" x="5702300" y="3775075"/>
          <p14:tracePt t="96741" x="5676900" y="3727450"/>
          <p14:tracePt t="96758" x="5664200" y="3683000"/>
          <p14:tracePt t="96775" x="5667375" y="3587750"/>
          <p14:tracePt t="96792" x="5689600" y="3521075"/>
          <p14:tracePt t="96809" x="5746750" y="3441700"/>
          <p14:tracePt t="96826" x="5873750" y="3314700"/>
          <p14:tracePt t="96842" x="5946775" y="3241675"/>
          <p14:tracePt t="96859" x="6019800" y="3165475"/>
          <p14:tracePt t="96875" x="6134100" y="3079750"/>
          <p14:tracePt t="96891" x="6213475" y="3022600"/>
          <p14:tracePt t="96909" x="6273800" y="2978150"/>
          <p14:tracePt t="96925" x="6362700" y="2917825"/>
          <p14:tracePt t="96942" x="6384925" y="2895600"/>
          <p14:tracePt t="96959" x="6403975" y="2876550"/>
          <p14:tracePt t="96976" x="6423025" y="2873375"/>
          <p14:tracePt t="97009" x="6423025" y="2879725"/>
          <p14:tracePt t="97025" x="6391275" y="2908300"/>
          <p14:tracePt t="97041" x="6292850" y="2949575"/>
          <p14:tracePt t="97058" x="6169025" y="3009900"/>
          <p14:tracePt t="97075" x="5943600" y="3073400"/>
          <p14:tracePt t="97091" x="5813425" y="3108325"/>
          <p14:tracePt t="97108" x="5724525" y="3149600"/>
          <p14:tracePt t="97125" x="5638800" y="3190875"/>
          <p14:tracePt t="97142" x="5597525" y="3225800"/>
          <p14:tracePt t="97158" x="5575300" y="3254375"/>
          <p14:tracePt t="97175" x="5559425" y="3317875"/>
          <p14:tracePt t="97192" x="5565775" y="3390900"/>
          <p14:tracePt t="97210" x="5651500" y="3552825"/>
          <p14:tracePt t="97225" x="5772150" y="3702050"/>
          <p14:tracePt t="97242" x="5962650" y="3870325"/>
          <p14:tracePt t="97259" x="6457950" y="4302125"/>
          <p14:tracePt t="97275" x="6702425" y="4492625"/>
          <p14:tracePt t="97292" x="6931025" y="4673600"/>
          <p14:tracePt t="97310" x="7153275" y="4851400"/>
          <p14:tracePt t="97326" x="7245350" y="4918075"/>
          <p14:tracePt t="97342" x="7277100" y="4940300"/>
          <p14:tracePt t="97817" x="7248525" y="4914900"/>
          <p14:tracePt t="97824" x="7216775" y="4883150"/>
          <p14:tracePt t="97830" x="7172325" y="4829175"/>
          <p14:tracePt t="97842" x="7131050" y="4778375"/>
          <p14:tracePt t="97859" x="6991350" y="4638675"/>
          <p14:tracePt t="97875" x="6911975" y="4543425"/>
          <p14:tracePt t="97892" x="6835775" y="4451350"/>
          <p14:tracePt t="97925" x="6692900" y="4311650"/>
          <p14:tracePt t="97958" x="6632575" y="4270375"/>
          <p14:tracePt t="97975" x="6623050" y="4270375"/>
          <p14:tracePt t="97992" x="6613525" y="4270375"/>
          <p14:tracePt t="98009" x="6597650" y="4270375"/>
          <p14:tracePt t="98025" x="6584950" y="4270375"/>
          <p14:tracePt t="98042" x="6572250" y="4270375"/>
          <p14:tracePt t="98045" x="6569075" y="4270375"/>
          <p14:tracePt t="98058" x="6559550" y="4270375"/>
          <p14:tracePt t="98074" x="6550025" y="4270375"/>
          <p14:tracePt t="98091" x="6540500" y="4270375"/>
          <p14:tracePt t="98108" x="6518275" y="4270375"/>
          <p14:tracePt t="98125" x="6515100" y="4270375"/>
          <p14:tracePt t="98159" x="6521450" y="4270375"/>
          <p14:tracePt t="98175" x="6556375" y="4270375"/>
          <p14:tracePt t="98192" x="6591300" y="4270375"/>
          <p14:tracePt t="98208" x="6654800" y="4273550"/>
          <p14:tracePt t="98225" x="6692900" y="4292600"/>
          <p14:tracePt t="98241" x="6718300" y="4305300"/>
          <p14:tracePt t="98259" x="6753225" y="4321175"/>
          <p14:tracePt t="98275" x="6762750" y="4321175"/>
          <p14:tracePt t="98292" x="6772275" y="4321175"/>
          <p14:tracePt t="98338" x="6765925" y="4321175"/>
          <p14:tracePt t="98344" x="6762750" y="4321175"/>
          <p14:tracePt t="98358" x="6740525" y="4321175"/>
          <p14:tracePt t="98375" x="6711950" y="4321175"/>
          <p14:tracePt t="98391" x="6689725" y="4321175"/>
          <p14:tracePt t="98409" x="6642100" y="4321175"/>
          <p14:tracePt t="98425" x="6604000" y="4333875"/>
          <p14:tracePt t="98442" x="6572250" y="4352925"/>
          <p14:tracePt t="98459" x="6508750" y="4365625"/>
          <p14:tracePt t="98475" x="6464300" y="4378325"/>
          <p14:tracePt t="98491" x="6438900" y="4391025"/>
          <p14:tracePt t="98509" x="6397625" y="4416425"/>
          <p14:tracePt t="98524" x="6381750" y="4425950"/>
          <p14:tracePt t="98541" x="6372225" y="4435475"/>
          <p14:tracePt t="98559" x="6350000" y="4451350"/>
          <p14:tracePt t="98576" x="6340475" y="4467225"/>
          <p14:tracePt t="98593" x="6324600" y="4479925"/>
          <p14:tracePt t="98608" x="6321425" y="4489450"/>
          <p14:tracePt t="98625" x="6315075" y="4498975"/>
          <p14:tracePt t="98641" x="6315075" y="4514850"/>
          <p14:tracePt t="98659" x="6315075" y="4530725"/>
          <p14:tracePt t="98676" x="6315075" y="4546600"/>
          <p14:tracePt t="98693" x="6324600" y="4578350"/>
          <p14:tracePt t="98709" x="6334125" y="4587875"/>
          <p14:tracePt t="98725" x="6343650" y="4597400"/>
          <p14:tracePt t="98742" x="6353175" y="4613275"/>
          <p14:tracePt t="98758" x="6353175" y="4629150"/>
          <p14:tracePt t="98775" x="6353175" y="4632325"/>
          <p14:tracePt t="98792" x="6375400" y="4632325"/>
          <p14:tracePt t="98809" x="6384925" y="4632325"/>
          <p14:tracePt t="98825" x="6419850" y="4632325"/>
          <p14:tracePt t="98843" x="6489700" y="4632325"/>
          <p14:tracePt t="98859" x="6550025" y="4632325"/>
          <p14:tracePt t="98875" x="6610350" y="4632325"/>
          <p14:tracePt t="98892" x="6737350" y="4632325"/>
          <p14:tracePt t="98908" x="6819900" y="4632325"/>
          <p14:tracePt t="98925" x="6902450" y="4632325"/>
          <p14:tracePt t="98942" x="7073900" y="4632325"/>
          <p14:tracePt t="98959" x="7213600" y="4641850"/>
          <p14:tracePt t="98975" x="7340600" y="4641850"/>
          <p14:tracePt t="98992" x="7540625" y="4667250"/>
          <p14:tracePt t="99008" x="7645400" y="4676775"/>
          <p14:tracePt t="99025" x="7727950" y="4683125"/>
          <p14:tracePt t="99042" x="7829550" y="4705350"/>
          <p14:tracePt t="99059" x="7912100" y="4721225"/>
          <p14:tracePt t="99075" x="7975600" y="4727575"/>
          <p14:tracePt t="99077" x="8013700" y="4737100"/>
          <p14:tracePt t="99092" x="8077200" y="4749800"/>
          <p14:tracePt t="99108" x="8140700" y="4762500"/>
          <p14:tracePt t="99125" x="8194675" y="4778375"/>
          <p14:tracePt t="99142" x="8267700" y="4797425"/>
          <p14:tracePt t="99158" x="8318500" y="4797425"/>
          <p14:tracePt t="99175" x="8353425" y="4797425"/>
          <p14:tracePt t="99192" x="8394700" y="4797425"/>
          <p14:tracePt t="99209" x="8416925" y="4797425"/>
          <p14:tracePt t="99225" x="8432800" y="4797425"/>
          <p14:tracePt t="99242" x="8451850" y="4791075"/>
          <p14:tracePt t="99259" x="8464550" y="4781550"/>
          <p14:tracePt t="99275" x="8477250" y="4775200"/>
          <p14:tracePt t="99292" x="8493125" y="4752975"/>
          <p14:tracePt t="99308" x="8499475" y="4730750"/>
          <p14:tracePt t="99326" x="8499475" y="4686300"/>
          <p14:tracePt t="99342" x="8499475" y="4625975"/>
          <p14:tracePt t="99358" x="8496300" y="4603750"/>
          <p14:tracePt t="99376" x="8483600" y="4572000"/>
          <p14:tracePt t="99393" x="8455025" y="4543425"/>
          <p14:tracePt t="99409" x="8423275" y="4511675"/>
          <p14:tracePt t="99425" x="8375650" y="4483100"/>
          <p14:tracePt t="99441" x="8289925" y="4432300"/>
          <p14:tracePt t="99458" x="8226425" y="4403725"/>
          <p14:tracePt t="99475" x="8150225" y="4381500"/>
          <p14:tracePt t="99491" x="8016875" y="4359275"/>
          <p14:tracePt t="99508" x="7921625" y="4349750"/>
          <p14:tracePt t="99525" x="7848600" y="4349750"/>
          <p14:tracePt t="99542" x="7762875" y="4343400"/>
          <p14:tracePt t="99558" x="7702550" y="4343400"/>
          <p14:tracePt t="99575" x="7642225" y="4343400"/>
          <p14:tracePt t="99579" x="7607300" y="4343400"/>
          <p14:tracePt t="99591" x="7556500" y="4343400"/>
          <p14:tracePt t="99609" x="7505700" y="4343400"/>
          <p14:tracePt t="99625" x="7442200" y="4352925"/>
          <p14:tracePt t="99641" x="7343775" y="4375150"/>
          <p14:tracePt t="99658" x="7267575" y="4397375"/>
          <p14:tracePt t="99675" x="7213600" y="4413250"/>
          <p14:tracePt t="99692" x="7131050" y="4432300"/>
          <p14:tracePt t="99708" x="7092950" y="4445000"/>
          <p14:tracePt t="99727" x="7019925" y="4470400"/>
          <p14:tracePt t="99742" x="6959600" y="4486275"/>
          <p14:tracePt t="99759" x="6902450" y="4492625"/>
          <p14:tracePt t="99775" x="6858000" y="4505325"/>
          <p14:tracePt t="99792" x="6800850" y="4530725"/>
          <p14:tracePt t="99808" x="6772275" y="4543425"/>
          <p14:tracePt t="99825" x="6740525" y="4556125"/>
          <p14:tracePt t="99841" x="6724650" y="4565650"/>
          <p14:tracePt t="99858" x="6715125" y="4581525"/>
          <p14:tracePt t="99876" x="6705600" y="4591050"/>
          <p14:tracePt t="99891" x="6686550" y="4603750"/>
          <p14:tracePt t="99909" x="6677025" y="4613275"/>
          <p14:tracePt t="99926" x="6661150" y="4635500"/>
          <p14:tracePt t="99942" x="6651625" y="4645025"/>
          <p14:tracePt t="99958" x="6635750" y="4654550"/>
          <p14:tracePt t="99975" x="6635750" y="4664075"/>
          <p14:tracePt t="99991" x="6635750" y="4686300"/>
          <p14:tracePt t="100008" x="6635750" y="4695825"/>
          <p14:tracePt t="100057" x="6635750" y="4699000"/>
          <p14:tracePt t="100064" x="6635750" y="4705350"/>
          <p14:tracePt t="100075" x="6635750" y="4708525"/>
          <p14:tracePt t="100091" x="6651625" y="4718050"/>
          <p14:tracePt t="100108" x="6673850" y="4730750"/>
          <p14:tracePt t="100124" x="6721475" y="4743450"/>
          <p14:tracePt t="100141" x="6781800" y="4743450"/>
          <p14:tracePt t="100158" x="6819900" y="4743450"/>
          <p14:tracePt t="100176" x="6867525" y="4743450"/>
          <p14:tracePt t="100192" x="6896100" y="4743450"/>
          <p14:tracePt t="100209" x="6911975" y="4743450"/>
          <p14:tracePt t="100226" x="6950075" y="4743450"/>
          <p14:tracePt t="100242" x="6972300" y="4743450"/>
          <p14:tracePt t="100258" x="7016750" y="4743450"/>
          <p14:tracePt t="100275" x="7080250" y="4743450"/>
          <p14:tracePt t="100292" x="7108825" y="4743450"/>
          <p14:tracePt t="100308" x="7153275" y="4743450"/>
          <p14:tracePt t="100326" x="7200900" y="4740275"/>
          <p14:tracePt t="100342" x="7229475" y="4740275"/>
          <p14:tracePt t="100359" x="7273925" y="4740275"/>
          <p14:tracePt t="100375" x="7327900" y="4740275"/>
          <p14:tracePt t="100391" x="7381875" y="4743450"/>
          <p14:tracePt t="100408" x="7445375" y="4759325"/>
          <p14:tracePt t="100425" x="7515225" y="4759325"/>
          <p14:tracePt t="100442" x="7543800" y="4759325"/>
          <p14:tracePt t="100459" x="7575550" y="4759325"/>
          <p14:tracePt t="100476" x="7594600" y="4759325"/>
          <p14:tracePt t="100492" x="7604125" y="4759325"/>
          <p14:tracePt t="100508" x="7626350" y="4759325"/>
          <p14:tracePt t="100525" x="7658100" y="4759325"/>
          <p14:tracePt t="100541" x="7689850" y="4765675"/>
          <p14:tracePt t="100558" x="7718425" y="4772025"/>
          <p14:tracePt t="100575" x="7772400" y="4772025"/>
          <p14:tracePt t="100591" x="7816850" y="4772025"/>
          <p14:tracePt t="100608" x="7854950" y="4772025"/>
          <p14:tracePt t="100625" x="7902575" y="4772025"/>
          <p14:tracePt t="100641" x="7940675" y="4778375"/>
          <p14:tracePt t="100658" x="7994650" y="4797425"/>
          <p14:tracePt t="100675" x="8093075" y="4819650"/>
          <p14:tracePt t="100691" x="8159750" y="4832350"/>
          <p14:tracePt t="100709" x="8223250" y="4845050"/>
          <p14:tracePt t="100726" x="8299450" y="4845050"/>
          <p14:tracePt t="100742" x="8343900" y="4845050"/>
          <p14:tracePt t="100759" x="8394700" y="4845050"/>
          <p14:tracePt t="100775" x="8474075" y="4845050"/>
          <p14:tracePt t="100792" x="8528050" y="4867275"/>
          <p14:tracePt t="100809" x="8572500" y="4879975"/>
          <p14:tracePt t="100824" x="8636000" y="4899025"/>
          <p14:tracePt t="100842" x="8674100" y="4899025"/>
          <p14:tracePt t="100859" x="8696325" y="4899025"/>
          <p14:tracePt t="100875" x="8734425" y="4899025"/>
          <p14:tracePt t="100892" x="8743950" y="4899025"/>
          <p14:tracePt t="100909" x="8753475" y="4899025"/>
          <p14:tracePt t="100925" x="8775700" y="4899025"/>
          <p14:tracePt t="100942" x="8785225" y="4899025"/>
          <p14:tracePt t="100958" x="8794750" y="4899025"/>
          <p14:tracePt t="100974" x="8804275" y="4899025"/>
          <p14:tracePt t="101018" x="8804275" y="4895850"/>
          <p14:tracePt t="101031" x="8813800" y="4895850"/>
          <p14:tracePt t="101041" x="8813800" y="4892675"/>
          <p14:tracePt t="101075" x="8820150" y="4892675"/>
          <p14:tracePt t="101081" x="8823325" y="4892675"/>
          <p14:tracePt t="101091" x="8829675" y="4892675"/>
          <p14:tracePt t="101203" x="8826500" y="4892675"/>
          <p14:tracePt t="101209" x="8823325" y="4892675"/>
          <p14:tracePt t="101224" x="8807450" y="4892675"/>
          <p14:tracePt t="101241" x="8797925" y="4892675"/>
          <p14:tracePt t="101258" x="8788400" y="4892675"/>
          <p14:tracePt t="101274" x="8747125" y="4892675"/>
          <p14:tracePt t="101291" x="8718550" y="4886325"/>
          <p14:tracePt t="101308" x="8674100" y="4873625"/>
          <p14:tracePt t="101324" x="8585200" y="4867275"/>
          <p14:tracePt t="101341" x="8534400" y="4867275"/>
          <p14:tracePt t="101359" x="8448675" y="4870450"/>
          <p14:tracePt t="101375" x="8394700" y="4883150"/>
          <p14:tracePt t="101392" x="8331200" y="4895850"/>
          <p14:tracePt t="101409" x="8239125" y="4918075"/>
          <p14:tracePt t="101425" x="8175625" y="4940300"/>
          <p14:tracePt t="101442" x="8112125" y="4953000"/>
          <p14:tracePt t="101458" x="8048625" y="4968875"/>
          <p14:tracePt t="101475" x="7969250" y="4981575"/>
          <p14:tracePt t="101492" x="7905750" y="5003800"/>
          <p14:tracePt t="101509" x="7813675" y="5022850"/>
          <p14:tracePt t="101526" x="7769225" y="5029200"/>
          <p14:tracePt t="101542" x="7724775" y="5035550"/>
          <p14:tracePt t="101559" x="7661275" y="5035550"/>
          <p14:tracePt t="101575" x="7626350" y="5035550"/>
          <p14:tracePt t="101591" x="7588250" y="5041900"/>
          <p14:tracePt t="101608" x="7546975" y="5048250"/>
          <p14:tracePt t="101625" x="7524750" y="5067300"/>
          <p14:tracePt t="101641" x="7502525" y="5073650"/>
          <p14:tracePt t="101659" x="7480300" y="5089525"/>
          <p14:tracePt t="101674" x="7470775" y="5089525"/>
          <p14:tracePt t="101691" x="7454900" y="5092700"/>
          <p14:tracePt t="101709" x="7413625" y="5092700"/>
          <p14:tracePt t="101725" x="7378700" y="5092700"/>
          <p14:tracePt t="101741" x="7334250" y="5092700"/>
          <p14:tracePt t="101759" x="7229475" y="5092700"/>
          <p14:tracePt t="101775" x="7146925" y="5092700"/>
          <p14:tracePt t="101791" x="7064375" y="5092700"/>
          <p14:tracePt t="101809" x="6915150" y="5092700"/>
          <p14:tracePt t="101825" x="6797675" y="5080000"/>
          <p14:tracePt t="101841" x="6680200" y="5070475"/>
          <p14:tracePt t="101858" x="6556375" y="5038725"/>
          <p14:tracePt t="101874" x="6492875" y="5032375"/>
          <p14:tracePt t="101891" x="6438900" y="5026025"/>
          <p14:tracePt t="101908" x="6391275" y="5026025"/>
          <p14:tracePt t="101924" x="6369050" y="5026025"/>
          <p14:tracePt t="101941" x="6340475" y="5026025"/>
          <p14:tracePt t="101958" x="6321425" y="5026025"/>
          <p14:tracePt t="101975" x="6311900" y="5026025"/>
          <p14:tracePt t="101992" x="6296025" y="5026025"/>
          <p14:tracePt t="102009" x="6286500" y="5026025"/>
          <p14:tracePt t="102042" x="6286500" y="5019675"/>
          <p14:tracePt t="102059" x="6302375" y="5019675"/>
          <p14:tracePt t="102075" x="6311900" y="5016500"/>
          <p14:tracePt t="102092" x="6334125" y="5016500"/>
          <p14:tracePt t="102109" x="6365875" y="5016500"/>
          <p14:tracePt t="102125" x="6388100" y="5016500"/>
          <p14:tracePt t="102141" x="6416675" y="5016500"/>
          <p14:tracePt t="102158" x="6451600" y="5010150"/>
          <p14:tracePt t="102174" x="6480175" y="5010150"/>
          <p14:tracePt t="102191" x="6496050" y="5010150"/>
          <p14:tracePt t="102207" x="6508750" y="5010150"/>
          <p14:tracePt t="102224" x="6524625" y="5010150"/>
          <p14:tracePt t="102259" x="6534150" y="5016500"/>
          <p14:tracePt t="102275" x="6543675" y="5016500"/>
          <p14:tracePt t="102291" x="6556375" y="5016500"/>
          <p14:tracePt t="102308" x="6575425" y="5016500"/>
          <p14:tracePt t="102324" x="6584950" y="5016500"/>
          <p14:tracePt t="102342" x="6594475" y="5016500"/>
          <p14:tracePt t="102359" x="6604000" y="5016500"/>
          <p14:tracePt t="102393" x="6613525" y="5016500"/>
          <p14:tracePt t="102408" x="6638925" y="5016500"/>
          <p14:tracePt t="102425" x="6661150" y="5016500"/>
          <p14:tracePt t="102441" x="6699250" y="5016500"/>
          <p14:tracePt t="102458" x="6753225" y="5016500"/>
          <p14:tracePt t="102474" x="6781800" y="5016500"/>
          <p14:tracePt t="102491" x="6826250" y="5016500"/>
          <p14:tracePt t="102509" x="6896100" y="5016500"/>
          <p14:tracePt t="102525" x="6956425" y="5016500"/>
          <p14:tracePt t="102542" x="7019925" y="5029200"/>
          <p14:tracePt t="102558" x="7112000" y="5057775"/>
          <p14:tracePt t="102574" x="7197725" y="5073650"/>
          <p14:tracePt t="102591" x="7270750" y="5089525"/>
          <p14:tracePt t="102608" x="7378700" y="5089525"/>
          <p14:tracePt t="102625" x="7419975" y="5089525"/>
          <p14:tracePt t="102643" x="7499350" y="5089525"/>
          <p14:tracePt t="102659" x="7559675" y="5089525"/>
          <p14:tracePt t="102675" x="7629525" y="5089525"/>
          <p14:tracePt t="102691" x="7689850" y="5095875"/>
          <p14:tracePt t="102708" x="7781925" y="5124450"/>
          <p14:tracePt t="102724" x="7845425" y="5130800"/>
          <p14:tracePt t="102741" x="7905750" y="5137150"/>
          <p14:tracePt t="102759" x="7991475" y="5137150"/>
          <p14:tracePt t="102775" x="8035925" y="5137150"/>
          <p14:tracePt t="102792" x="8099425" y="5137150"/>
          <p14:tracePt t="102808" x="8134350" y="5137150"/>
          <p14:tracePt t="102825" x="8178800" y="5143500"/>
          <p14:tracePt t="102842" x="8248650" y="5156200"/>
          <p14:tracePt t="102858" x="8293100" y="5162550"/>
          <p14:tracePt t="102874" x="8315325" y="5162550"/>
          <p14:tracePt t="102892" x="8337550" y="5162550"/>
          <p14:tracePt t="102942" x="8328025" y="5162550"/>
          <p14:tracePt t="102949" x="8324850" y="5162550"/>
          <p14:tracePt t="102958" x="8318500" y="5162550"/>
          <p14:tracePt t="102974" x="8302625" y="5162550"/>
          <p14:tracePt t="102991" x="8242300" y="5162550"/>
          <p14:tracePt t="103008" x="8150225" y="5162550"/>
          <p14:tracePt t="103025" x="8013700" y="5162550"/>
          <p14:tracePt t="103041" x="7804150" y="5140325"/>
          <p14:tracePt t="103058" x="7629525" y="5121275"/>
          <p14:tracePt t="103074" x="7477125" y="5095875"/>
          <p14:tracePt t="103091" x="7280275" y="5076825"/>
          <p14:tracePt t="103107" x="7140575" y="5070475"/>
          <p14:tracePt t="103125" x="7038975" y="5070475"/>
          <p14:tracePt t="103127" x="6991350" y="5070475"/>
          <p14:tracePt t="103141" x="6886575" y="5070475"/>
          <p14:tracePt t="103158" x="6791325" y="5060950"/>
          <p14:tracePt t="103174" x="6699250" y="5060950"/>
          <p14:tracePt t="103191" x="6623050" y="5054600"/>
          <p14:tracePt t="103208" x="6600825" y="5054600"/>
          <p14:tracePt t="103224" x="6584950" y="5054600"/>
          <p14:tracePt t="103241" x="6562725" y="5054600"/>
          <p14:tracePt t="103257" x="6553200" y="5054600"/>
          <p14:tracePt t="103274" x="6543675" y="5054600"/>
          <p14:tracePt t="103291" x="6540500" y="5054600"/>
          <p14:tracePt t="103335" x="6540500" y="5051425"/>
          <p14:tracePt t="103342" x="6540500" y="5045075"/>
          <p14:tracePt t="103357" x="6572250" y="5026025"/>
          <p14:tracePt t="103375" x="6623050" y="5013325"/>
          <p14:tracePt t="103391" x="6708775" y="5013325"/>
          <p14:tracePt t="103407" x="6769100" y="5013325"/>
          <p14:tracePt t="103424" x="6819900" y="5013325"/>
          <p14:tracePt t="103442" x="6915150" y="5016500"/>
          <p14:tracePt t="103458" x="6969125" y="5026025"/>
          <p14:tracePt t="103474" x="7029450" y="5026025"/>
          <p14:tracePt t="103490" x="7121525" y="5026025"/>
          <p14:tracePt t="103507" x="7204075" y="5026025"/>
          <p14:tracePt t="103524" x="7286625" y="5026025"/>
          <p14:tracePt t="103541" x="7381875" y="5026025"/>
          <p14:tracePt t="103558" x="7435850" y="5026025"/>
          <p14:tracePt t="103575" x="7480300" y="5026025"/>
          <p14:tracePt t="103591" x="7566025" y="5026025"/>
          <p14:tracePt t="103607" x="7632700" y="5026025"/>
          <p14:tracePt t="103625" x="7731125" y="5038725"/>
          <p14:tracePt t="103628" x="7778750" y="5048250"/>
          <p14:tracePt t="103642" x="7864475" y="5064125"/>
          <p14:tracePt t="103658" x="7947025" y="5070475"/>
          <p14:tracePt t="103675" x="8032750" y="5076825"/>
          <p14:tracePt t="103692" x="8128000" y="5086350"/>
          <p14:tracePt t="103708" x="8166100" y="5099050"/>
          <p14:tracePt t="103725" x="8210550" y="5111750"/>
          <p14:tracePt t="103741" x="8255000" y="5130800"/>
          <p14:tracePt t="103757" x="8277225" y="5137150"/>
          <p14:tracePt t="103775" x="8299450" y="5140325"/>
          <p14:tracePt t="103791" x="8340725" y="5146675"/>
          <p14:tracePt t="103808" x="8350250" y="5146675"/>
          <p14:tracePt t="103825" x="8359775" y="5146675"/>
          <p14:tracePt t="103842" x="8378825" y="5146675"/>
          <p14:tracePt t="103876" x="8394700" y="5153025"/>
          <p14:tracePt t="103892" x="8410575" y="5168900"/>
          <p14:tracePt t="103908" x="8435975" y="5181600"/>
          <p14:tracePt t="103925" x="8458200" y="5191125"/>
          <p14:tracePt t="103941" x="8483600" y="5203825"/>
          <p14:tracePt t="103958" x="8499475" y="5203825"/>
          <p14:tracePt t="103976" x="8512175" y="5203825"/>
          <p14:tracePt t="103991" x="8528050" y="5203825"/>
          <p14:tracePt t="104008" x="8537575" y="5203825"/>
          <p14:tracePt t="104024" x="8547100" y="5203825"/>
          <p14:tracePt t="104041" x="8553450" y="5203825"/>
          <p14:tracePt t="104447" x="8556625" y="5203825"/>
          <p14:tracePt t="104769" x="8569325" y="5200650"/>
          <p14:tracePt t="104776" x="8575675" y="5187950"/>
          <p14:tracePt t="104792" x="8585200" y="5178425"/>
          <p14:tracePt t="104809" x="8588375" y="5168900"/>
          <p14:tracePt t="104825" x="8597900" y="5159375"/>
          <p14:tracePt t="104911" x="8604250" y="5153025"/>
          <p14:tracePt t="104926" x="8607425" y="5149850"/>
          <p14:tracePt t="104941" x="8620125" y="5140325"/>
          <p14:tracePt t="104958" x="8623300" y="5130800"/>
          <p14:tracePt t="105033" x="8629650" y="5124450"/>
          <p14:tracePt t="105040" x="8632825" y="5118100"/>
          <p14:tracePt t="105059" x="8645525" y="5108575"/>
          <p14:tracePt t="105075" x="8677275" y="5089525"/>
          <p14:tracePt t="105091" x="8693150" y="5073650"/>
          <p14:tracePt t="105108" x="8718550" y="5041900"/>
          <p14:tracePt t="105124" x="8759825" y="4946650"/>
          <p14:tracePt t="105141" x="8775700" y="4883150"/>
          <p14:tracePt t="105158" x="8791575" y="4775200"/>
          <p14:tracePt t="105174" x="8791575" y="4524375"/>
          <p14:tracePt t="105191" x="8791575" y="4352925"/>
          <p14:tracePt t="105208" x="8801100" y="4127500"/>
          <p14:tracePt t="105226" x="8801100" y="3832225"/>
          <p14:tracePt t="105241" x="8785225" y="3625850"/>
          <p14:tracePt t="105259" x="8750300" y="3403600"/>
          <p14:tracePt t="105274" x="8702675" y="3238500"/>
          <p14:tracePt t="105291" x="8658225" y="3105150"/>
          <p14:tracePt t="105308" x="8597900" y="2981325"/>
          <p14:tracePt t="105324" x="8515350" y="2765425"/>
          <p14:tracePt t="105342" x="8451850" y="2600325"/>
          <p14:tracePt t="105359" x="8315325" y="2390775"/>
          <p14:tracePt t="105375" x="8201025" y="2232025"/>
          <p14:tracePt t="105391" x="8112125" y="2127250"/>
          <p14:tracePt t="105408" x="8039100" y="2051050"/>
          <p14:tracePt t="105424" x="7937500" y="1955800"/>
          <p14:tracePt t="105441" x="7861300" y="1882775"/>
          <p14:tracePt t="105459" x="7762875" y="1758950"/>
          <p14:tracePt t="105475" x="7708900" y="1689100"/>
          <p14:tracePt t="105492" x="7664450" y="1638300"/>
          <p14:tracePt t="105509" x="7629525" y="1593850"/>
          <p14:tracePt t="105525" x="7597775" y="1577975"/>
          <p14:tracePt t="105540" x="7575550" y="1565275"/>
          <p14:tracePt t="105557" x="7543800" y="1546225"/>
          <p14:tracePt t="105574" x="7493000" y="1501775"/>
          <p14:tracePt t="105591" x="7451725" y="1470025"/>
          <p14:tracePt t="105609" x="7381875" y="1397000"/>
          <p14:tracePt t="105625" x="7327900" y="1346200"/>
          <p14:tracePt t="105642" x="7286625" y="1295400"/>
          <p14:tracePt t="105645" x="7245350" y="1270000"/>
          <p14:tracePt t="105658" x="7162800" y="1196975"/>
          <p14:tracePt t="105674" x="7058025" y="1127125"/>
          <p14:tracePt t="105690" x="6965950" y="1069975"/>
          <p14:tracePt t="105708" x="6794500" y="981075"/>
          <p14:tracePt t="105725" x="6680200" y="930275"/>
          <p14:tracePt t="105741" x="6559550" y="879475"/>
          <p14:tracePt t="105759" x="6429375" y="822325"/>
          <p14:tracePt t="105775" x="6302375" y="803275"/>
          <p14:tracePt t="105791" x="6149975" y="787400"/>
          <p14:tracePt t="105808" x="5886450" y="758825"/>
          <p14:tracePt t="105825" x="5667375" y="749300"/>
          <p14:tracePt t="105841" x="5486400" y="730250"/>
          <p14:tracePt t="105858" x="5200650" y="720725"/>
          <p14:tracePt t="105875" x="5095875" y="720725"/>
          <p14:tracePt t="105892" x="5013325" y="720725"/>
          <p14:tracePt t="105909" x="4860925" y="727075"/>
          <p14:tracePt t="105925" x="4775200" y="742950"/>
          <p14:tracePt t="105941" x="4689475" y="758825"/>
          <p14:tracePt t="105958" x="4565650" y="790575"/>
          <p14:tracePt t="105974" x="4489450" y="828675"/>
          <p14:tracePt t="105990" x="4419600" y="873125"/>
          <p14:tracePt t="106008" x="4321175" y="977900"/>
          <p14:tracePt t="106025" x="4264025" y="1060450"/>
          <p14:tracePt t="106041" x="4232275" y="1181100"/>
          <p14:tracePt t="106058" x="4171950" y="1362075"/>
          <p14:tracePt t="106074" x="4140200" y="1450975"/>
          <p14:tracePt t="106090" x="4076700" y="1574800"/>
          <p14:tracePt t="106108" x="3959225" y="1771650"/>
          <p14:tracePt t="106124" x="3879850" y="1885950"/>
          <p14:tracePt t="106141" x="3806825" y="2032000"/>
          <p14:tracePt t="106158" x="3727450" y="2260600"/>
          <p14:tracePt t="106174" x="3708400" y="2378075"/>
          <p14:tracePt t="106191" x="3692525" y="2495550"/>
          <p14:tracePt t="106208" x="3660775" y="2651125"/>
          <p14:tracePt t="106224" x="3644900" y="2736850"/>
          <p14:tracePt t="106241" x="3629025" y="2800350"/>
          <p14:tracePt t="106257" x="3606800" y="2911475"/>
          <p14:tracePt t="106274" x="3606800" y="2994025"/>
          <p14:tracePt t="106291" x="3606800" y="3076575"/>
          <p14:tracePt t="106308" x="3625850" y="3187700"/>
          <p14:tracePt t="106325" x="3641725" y="3273425"/>
          <p14:tracePt t="106341" x="3657600" y="3359150"/>
          <p14:tracePt t="106357" x="3698875" y="3482975"/>
          <p14:tracePt t="106374" x="3711575" y="3546475"/>
          <p14:tracePt t="106391" x="3740150" y="3603625"/>
          <p14:tracePt t="106407" x="3797300" y="3743325"/>
          <p14:tracePt t="106425" x="3848100" y="3832225"/>
          <p14:tracePt t="106441" x="3895725" y="3914775"/>
          <p14:tracePt t="106458" x="3962400" y="4013200"/>
          <p14:tracePt t="106475" x="4006850" y="4064000"/>
          <p14:tracePt t="106491" x="4032250" y="4102100"/>
          <p14:tracePt t="106508" x="4070350" y="4137025"/>
          <p14:tracePt t="106524" x="4095750" y="4168775"/>
          <p14:tracePt t="106540" x="4127500" y="4194175"/>
          <p14:tracePt t="106558" x="4187825" y="4241800"/>
          <p14:tracePt t="106574" x="4244975" y="4267200"/>
          <p14:tracePt t="106591" x="4314825" y="4314825"/>
          <p14:tracePt t="106609" x="4432300" y="4378325"/>
          <p14:tracePt t="106625" x="4521200" y="4410075"/>
          <p14:tracePt t="106641" x="4594225" y="4425950"/>
          <p14:tracePt t="106658" x="4686300" y="4445000"/>
          <p14:tracePt t="106674" x="4749800" y="4460875"/>
          <p14:tracePt t="106691" x="4813300" y="4473575"/>
          <p14:tracePt t="106707" x="4956175" y="4489450"/>
          <p14:tracePt t="106724" x="5054600" y="4514850"/>
          <p14:tracePt t="106741" x="5137150" y="4530725"/>
          <p14:tracePt t="106758" x="5289550" y="4530725"/>
          <p14:tracePt t="106774" x="5372100" y="4530725"/>
          <p14:tracePt t="106791" x="5451475" y="4530725"/>
          <p14:tracePt t="106807" x="5572125" y="4524375"/>
          <p14:tracePt t="106824" x="5667375" y="4518025"/>
          <p14:tracePt t="106840" x="5781675" y="4518025"/>
          <p14:tracePt t="106857" x="5924550" y="4502150"/>
          <p14:tracePt t="106874" x="6019800" y="4483100"/>
          <p14:tracePt t="106892" x="6146800" y="4476750"/>
          <p14:tracePt t="106908" x="6292850" y="4451350"/>
          <p14:tracePt t="106924" x="6359525" y="4422775"/>
          <p14:tracePt t="106942" x="6457950" y="4352925"/>
          <p14:tracePt t="106958" x="6540500" y="4276725"/>
          <p14:tracePt t="106974" x="6635750" y="4210050"/>
          <p14:tracePt t="106991" x="6765925" y="4127500"/>
          <p14:tracePt t="107008" x="6867525" y="4070350"/>
          <p14:tracePt t="107024" x="6985000" y="3990975"/>
          <p14:tracePt t="107042" x="7140575" y="3857625"/>
          <p14:tracePt t="107058" x="7239000" y="3743325"/>
          <p14:tracePt t="107074" x="7372350" y="3581400"/>
          <p14:tracePt t="107092" x="7581900" y="3235325"/>
          <p14:tracePt t="107111" x="7677150" y="3067050"/>
          <p14:tracePt t="107126" x="7769225" y="2886075"/>
          <p14:tracePt t="107142" x="7854950" y="2743200"/>
          <p14:tracePt t="107157" x="7905750" y="2692400"/>
          <p14:tracePt t="107174" x="7953375" y="2667000"/>
          <p14:tracePt t="107191" x="8032750" y="2590800"/>
          <p14:tracePt t="107207" x="8080375" y="2520950"/>
          <p14:tracePt t="107225" x="8140700" y="2409825"/>
          <p14:tracePt t="107242" x="8197850" y="2279650"/>
          <p14:tracePt t="107258" x="8210550" y="2206625"/>
          <p14:tracePt t="107274" x="8226425" y="2143125"/>
          <p14:tracePt t="107292" x="8232775" y="2079625"/>
          <p14:tracePt t="107308" x="8232775" y="2044700"/>
          <p14:tracePt t="107324" x="8229600" y="2000250"/>
          <p14:tracePt t="107341" x="8210550" y="1927225"/>
          <p14:tracePt t="107357" x="8172450" y="1860550"/>
          <p14:tracePt t="107375" x="8124825" y="1768475"/>
          <p14:tracePt t="107391" x="8039100" y="1625600"/>
          <p14:tracePt t="107408" x="7988300" y="1574800"/>
          <p14:tracePt t="107425" x="7962900" y="1536700"/>
          <p14:tracePt t="107441" x="7918450" y="1485900"/>
          <p14:tracePt t="107458" x="7893050" y="1460500"/>
          <p14:tracePt t="107474" x="7861300" y="1428750"/>
          <p14:tracePt t="107491" x="7823200" y="1390650"/>
          <p14:tracePt t="107507" x="7791450" y="1358900"/>
          <p14:tracePt t="107524" x="7775575" y="1336675"/>
          <p14:tracePt t="107541" x="7737475" y="1292225"/>
          <p14:tracePt t="107557" x="7712075" y="1266825"/>
          <p14:tracePt t="107574" x="7680325" y="1241425"/>
          <p14:tracePt t="107591" x="7645400" y="1219200"/>
          <p14:tracePt t="107607" x="7613650" y="1206500"/>
          <p14:tracePt t="107625" x="7591425" y="1187450"/>
          <p14:tracePt t="107641" x="7556500" y="1181100"/>
          <p14:tracePt t="107657" x="7540625" y="1177925"/>
          <p14:tracePt t="107675" x="7524750" y="1171575"/>
          <p14:tracePt t="107678" x="7508875" y="1171575"/>
          <p14:tracePt t="107691" x="7486650" y="1171575"/>
          <p14:tracePt t="107708" x="7477125" y="1171575"/>
          <p14:tracePt t="107725" x="7461250" y="1165225"/>
          <p14:tracePt t="107741" x="7445375" y="1165225"/>
          <p14:tracePt t="107757" x="7435850" y="1165225"/>
          <p14:tracePt t="107774" x="7426325" y="1165225"/>
          <p14:tracePt t="107791" x="7410450" y="1165225"/>
          <p14:tracePt t="108405" x="7407275" y="1165225"/>
          <p14:tracePt t="108419" x="7400925" y="1168400"/>
          <p14:tracePt t="108426" x="7397750" y="1171575"/>
          <p14:tracePt t="108441" x="7381875" y="1184275"/>
          <p14:tracePt t="108458" x="7381875" y="1193800"/>
          <p14:tracePt t="108474" x="7375525" y="1212850"/>
          <p14:tracePt t="108507" x="7375525" y="1219200"/>
          <p14:tracePt t="108541" x="7366000" y="1219200"/>
          <p14:tracePt t="108557" x="7356475" y="1222375"/>
          <p14:tracePt t="108575" x="7334250" y="1238250"/>
          <p14:tracePt t="108590" x="7324725" y="1254125"/>
          <p14:tracePt t="108607" x="7315200" y="1263650"/>
          <p14:tracePt t="108625" x="7302500" y="1279525"/>
          <p14:tracePt t="108641" x="7296150" y="1289050"/>
          <p14:tracePt t="108658" x="7286625" y="1304925"/>
          <p14:tracePt t="108691" x="7286625" y="1308100"/>
          <p14:tracePt t="108708" x="7286625" y="1314450"/>
          <p14:tracePt t="108724" x="7280275" y="1327150"/>
          <p14:tracePt t="108740" x="7273925" y="1336675"/>
          <p14:tracePt t="108757" x="7273925" y="1352550"/>
          <p14:tracePt t="108774" x="7273925" y="1368425"/>
          <p14:tracePt t="108790" x="7273925" y="1377950"/>
          <p14:tracePt t="108875" x="7273925" y="1374775"/>
          <p14:tracePt t="108882" x="7273925" y="1371600"/>
          <p14:tracePt t="108890" x="7277100" y="1365250"/>
          <p14:tracePt t="108908" x="7292975" y="1355725"/>
          <p14:tracePt t="108925" x="7312025" y="1308100"/>
          <p14:tracePt t="108941" x="7324725" y="1260475"/>
          <p14:tracePt t="108958" x="7337425" y="1209675"/>
          <p14:tracePt t="108975" x="7343775" y="1152525"/>
          <p14:tracePt t="108990" x="7343775" y="1136650"/>
          <p14:tracePt t="109007" x="7337425" y="1127125"/>
          <p14:tracePt t="109023" x="7321550" y="1117600"/>
          <p14:tracePt t="109041" x="7292975" y="1098550"/>
          <p14:tracePt t="109058" x="7248525" y="1085850"/>
          <p14:tracePt t="109074" x="7121525" y="1038225"/>
          <p14:tracePt t="109090" x="7029450" y="1000125"/>
          <p14:tracePt t="109107" x="6927850" y="939800"/>
          <p14:tracePt t="109124" x="6711950" y="847725"/>
          <p14:tracePt t="109140" x="6591300" y="815975"/>
          <p14:tracePt t="109157" x="6438900" y="796925"/>
          <p14:tracePt t="109173" x="6232525" y="777875"/>
          <p14:tracePt t="109190" x="6115050" y="777875"/>
          <p14:tracePt t="109208" x="6013450" y="777875"/>
          <p14:tracePt t="109224" x="5845175" y="800100"/>
          <p14:tracePt t="109240" x="5759450" y="815975"/>
          <p14:tracePt t="109257" x="5695950" y="831850"/>
          <p14:tracePt t="109274" x="5581650" y="876300"/>
          <p14:tracePt t="109291" x="5502275" y="908050"/>
          <p14:tracePt t="109308" x="5435600" y="946150"/>
          <p14:tracePt t="109324" x="5365750" y="974725"/>
          <p14:tracePt t="109340" x="5334000" y="987425"/>
          <p14:tracePt t="109357" x="5318125" y="1003300"/>
          <p14:tracePt t="109374" x="5302250" y="1019175"/>
          <p14:tracePt t="109390" x="5289550" y="1022350"/>
          <p14:tracePt t="109408" x="5280025" y="1022350"/>
          <p14:tracePt t="109567" x="5273675" y="1022350"/>
          <p14:tracePt t="109573" x="5270500" y="1022350"/>
          <p14:tracePt t="109580" x="5264150" y="1022350"/>
          <p14:tracePt t="109590" x="5257800" y="1022350"/>
          <p14:tracePt t="109608" x="5238750" y="1022350"/>
          <p14:tracePt t="109624" x="5229225" y="1028700"/>
          <p14:tracePt t="109641" x="5226050" y="1038225"/>
          <p14:tracePt t="109658" x="5226050" y="1054100"/>
          <p14:tracePt t="109673" x="5226050" y="1066800"/>
          <p14:tracePt t="109690" x="5226050" y="1076325"/>
          <p14:tracePt t="109708" x="5235575" y="1158875"/>
          <p14:tracePt t="109724" x="5270500" y="1257300"/>
          <p14:tracePt t="109741" x="5302250" y="1377950"/>
          <p14:tracePt t="109758" x="5387975" y="1651000"/>
          <p14:tracePt t="109774" x="5451475" y="1816100"/>
          <p14:tracePt t="109790" x="5505450" y="1958975"/>
          <p14:tracePt t="109808" x="5591175" y="2111375"/>
          <p14:tracePt t="109824" x="5638800" y="2193925"/>
          <p14:tracePt t="109840" x="5676900" y="2260600"/>
          <p14:tracePt t="109858" x="5788025" y="2397125"/>
          <p14:tracePt t="109874" x="5857875" y="2530475"/>
          <p14:tracePt t="109890" x="5940425" y="2657475"/>
          <p14:tracePt t="109908" x="6067425" y="2867025"/>
          <p14:tracePt t="109924" x="6127750" y="2987675"/>
          <p14:tracePt t="109941" x="6178550" y="3079750"/>
          <p14:tracePt t="109957" x="6219825" y="3155950"/>
          <p14:tracePt t="109974" x="6232525" y="3187700"/>
          <p14:tracePt t="109990" x="6242050" y="3203575"/>
          <p14:tracePt t="110008" x="6251575" y="3219450"/>
          <p14:tracePt t="110023" x="6261100" y="3235325"/>
          <p14:tracePt t="110041" x="6280150" y="3251200"/>
          <p14:tracePt t="110058" x="6321425" y="3270250"/>
          <p14:tracePt t="110074" x="6375400" y="3276600"/>
          <p14:tracePt t="110090" x="6432550" y="3276600"/>
          <p14:tracePt t="110107" x="6565900" y="3248025"/>
          <p14:tracePt t="110123" x="6667500" y="3206750"/>
          <p14:tracePt t="110140" x="6746875" y="3168650"/>
          <p14:tracePt t="110157" x="6838950" y="3082925"/>
          <p14:tracePt t="110173" x="6911975" y="3009900"/>
          <p14:tracePt t="110191" x="6965950" y="2946400"/>
          <p14:tracePt t="110207" x="7067550" y="2870200"/>
          <p14:tracePt t="110224" x="7140575" y="2797175"/>
          <p14:tracePt t="110241" x="7216775" y="2701925"/>
          <p14:tracePt t="110243" x="7242175" y="2660650"/>
          <p14:tracePt t="110257" x="7292975" y="2559050"/>
          <p14:tracePt t="110274" x="7321550" y="2501900"/>
          <p14:tracePt t="110291" x="7340600" y="2463800"/>
          <p14:tracePt t="110307" x="7359650" y="2422525"/>
          <p14:tracePt t="110324" x="7369175" y="2413000"/>
          <p14:tracePt t="110341" x="7378700" y="2403475"/>
          <p14:tracePt t="110357" x="7394575" y="2368550"/>
          <p14:tracePt t="110373" x="7394575" y="2352675"/>
          <p14:tracePt t="110390" x="7400925" y="2339975"/>
          <p14:tracePt t="110407" x="7400925" y="2317750"/>
          <p14:tracePt t="110425" x="7400925" y="2314575"/>
          <p14:tracePt t="110465" x="7400925" y="2320925"/>
          <p14:tracePt t="110474" x="7397750" y="2330450"/>
          <p14:tracePt t="110490" x="7381875" y="2343150"/>
          <p14:tracePt t="110507" x="7366000" y="2368550"/>
          <p14:tracePt t="110523" x="7353300" y="2390775"/>
          <p14:tracePt t="110540" x="7343775" y="2413000"/>
          <p14:tracePt t="110557" x="7324725" y="2463800"/>
          <p14:tracePt t="110574" x="7315200" y="2524125"/>
          <p14:tracePt t="110590" x="7302500" y="2609850"/>
          <p14:tracePt t="110607" x="7277100" y="2765425"/>
          <p14:tracePt t="110624" x="7267575" y="2879725"/>
          <p14:tracePt t="110641" x="7267575" y="2962275"/>
          <p14:tracePt t="110657" x="7267575" y="3051175"/>
          <p14:tracePt t="110673" x="7267575" y="3070225"/>
          <p14:tracePt t="110690" x="7267575" y="3082925"/>
          <p14:tracePt t="110707" x="7267575" y="3092450"/>
          <p14:tracePt t="110724" x="7258050" y="3092450"/>
          <p14:tracePt t="110742" x="7251700" y="3079750"/>
          <p14:tracePt t="110757" x="7251700" y="3009900"/>
          <p14:tracePt t="110773" x="7251700" y="2949575"/>
          <p14:tracePt t="110790" x="7251700" y="2879725"/>
          <p14:tracePt t="110807" x="7283450" y="2701925"/>
          <p14:tracePt t="110824" x="7302500" y="2549525"/>
          <p14:tracePt t="110841" x="7318375" y="2400300"/>
          <p14:tracePt t="110857" x="7346950" y="2089150"/>
          <p14:tracePt t="110874" x="7362825" y="1962150"/>
          <p14:tracePt t="110891" x="7362825" y="1835150"/>
          <p14:tracePt t="110907" x="7362825" y="1708150"/>
          <p14:tracePt t="110924" x="7362825" y="1644650"/>
          <p14:tracePt t="110940" x="7353300" y="1590675"/>
          <p14:tracePt t="110957" x="7334250" y="1520825"/>
          <p14:tracePt t="110973" x="7308850" y="1444625"/>
          <p14:tracePt t="110990" x="7270750" y="1355725"/>
          <p14:tracePt t="111007" x="7188200" y="1231900"/>
          <p14:tracePt t="111024" x="7150100" y="1200150"/>
          <p14:tracePt t="111041" x="7073900" y="1152525"/>
          <p14:tracePt t="111057" x="6997700" y="1120775"/>
          <p14:tracePt t="111073" x="6899275" y="1089025"/>
          <p14:tracePt t="111091" x="6775450" y="1066800"/>
          <p14:tracePt t="111108" x="6689725" y="1050925"/>
          <p14:tracePt t="111124" x="6550025" y="1031875"/>
          <p14:tracePt t="111141" x="6362700" y="996950"/>
          <p14:tracePt t="111157" x="6245225" y="996950"/>
          <p14:tracePt t="111173" x="6121400" y="996950"/>
          <p14:tracePt t="111191" x="5953125" y="1028700"/>
          <p14:tracePt t="111207" x="5864225" y="1050925"/>
          <p14:tracePt t="111224" x="5775325" y="1101725"/>
          <p14:tracePt t="111241" x="5588000" y="1216025"/>
          <p14:tracePt t="111258" x="5441950" y="1308100"/>
          <p14:tracePt t="111274" x="5283200" y="1393825"/>
          <p14:tracePt t="111278" x="5187950" y="1431925"/>
          <p14:tracePt t="111291" x="5022850" y="1504950"/>
          <p14:tracePt t="111307" x="4876800" y="1568450"/>
          <p14:tracePt t="111323" x="4733925" y="1622425"/>
          <p14:tracePt t="111340" x="4559300" y="1717675"/>
          <p14:tracePt t="111357" x="4464050" y="1793875"/>
          <p14:tracePt t="111374" x="4368800" y="1873250"/>
          <p14:tracePt t="111391" x="4210050" y="2032000"/>
          <p14:tracePt t="111407" x="4102100" y="2149475"/>
          <p14:tracePt t="111424" x="4003675" y="2257425"/>
          <p14:tracePt t="111440" x="3895725" y="2381250"/>
          <p14:tracePt t="111457" x="3819525" y="2466975"/>
          <p14:tracePt t="111474" x="3752850" y="2559050"/>
          <p14:tracePt t="111491" x="3676650" y="2720975"/>
          <p14:tracePt t="111507" x="3660775" y="2841625"/>
          <p14:tracePt t="111524" x="3651250" y="3000375"/>
          <p14:tracePt t="111541" x="3654425" y="3197225"/>
          <p14:tracePt t="111557" x="3673475" y="3336925"/>
          <p14:tracePt t="111573" x="3689350" y="3467100"/>
          <p14:tracePt t="111590" x="3749675" y="3638550"/>
          <p14:tracePt t="111607" x="3790950" y="3736975"/>
          <p14:tracePt t="111624" x="3822700" y="3825875"/>
          <p14:tracePt t="111641" x="3879850" y="3943350"/>
          <p14:tracePt t="111657" x="3917950" y="4013200"/>
          <p14:tracePt t="111674" x="3971925" y="4083050"/>
          <p14:tracePt t="111691" x="4041775" y="4152900"/>
          <p14:tracePt t="111707" x="4092575" y="4203700"/>
          <p14:tracePt t="111724" x="4133850" y="4238625"/>
          <p14:tracePt t="111740" x="4235450" y="4289425"/>
          <p14:tracePt t="111757" x="4321175" y="4305300"/>
          <p14:tracePt t="111774" x="4425950" y="4305300"/>
          <p14:tracePt t="111777" x="4473575" y="4305300"/>
          <p14:tracePt t="111791" x="4575175" y="4305300"/>
          <p14:tracePt t="111807" x="4702175" y="4305300"/>
          <p14:tracePt t="111824" x="4841875" y="4305300"/>
          <p14:tracePt t="111840" x="5026025" y="4305300"/>
          <p14:tracePt t="111857" x="5184775" y="4305300"/>
          <p14:tracePt t="111873" x="5356225" y="4305300"/>
          <p14:tracePt t="111890" x="5584825" y="4305300"/>
          <p14:tracePt t="111907" x="5756275" y="4289425"/>
          <p14:tracePt t="111924" x="5908675" y="4254500"/>
          <p14:tracePt t="111941" x="6143625" y="4200525"/>
          <p14:tracePt t="111958" x="6264275" y="4165600"/>
          <p14:tracePt t="111974" x="6362700" y="4140200"/>
          <p14:tracePt t="111990" x="6521450" y="4079875"/>
          <p14:tracePt t="112007" x="6619875" y="4057650"/>
          <p14:tracePt t="112024" x="6699250" y="4025900"/>
          <p14:tracePt t="112041" x="6797675" y="3959225"/>
          <p14:tracePt t="112057" x="6851650" y="3895725"/>
          <p14:tracePt t="112075" x="6924675" y="3822700"/>
          <p14:tracePt t="112091" x="7051675" y="3644900"/>
          <p14:tracePt t="112106" x="7099300" y="3543300"/>
          <p14:tracePt t="112123" x="7137400" y="3473450"/>
          <p14:tracePt t="112140" x="7178675" y="3406775"/>
          <p14:tracePt t="112156" x="7213600" y="3349625"/>
          <p14:tracePt t="112173" x="7245350" y="3260725"/>
          <p14:tracePt t="112190" x="7286625" y="3105150"/>
          <p14:tracePt t="112207" x="7302500" y="3006725"/>
          <p14:tracePt t="112225" x="7327900" y="2787650"/>
          <p14:tracePt t="112240" x="7353300" y="2679700"/>
          <p14:tracePt t="112257" x="7353300" y="2619375"/>
          <p14:tracePt t="112273" x="7366000" y="2571750"/>
          <p14:tracePt t="112290" x="7381875" y="2482850"/>
          <p14:tracePt t="112307" x="7388225" y="2409825"/>
          <p14:tracePt t="112324" x="7388225" y="2330450"/>
          <p14:tracePt t="112340" x="7388225" y="2212975"/>
          <p14:tracePt t="112357" x="7372350" y="2073275"/>
          <p14:tracePt t="112374" x="7346950" y="1882775"/>
          <p14:tracePt t="112390" x="7324725" y="1819275"/>
          <p14:tracePt t="112407" x="7305675" y="1781175"/>
          <p14:tracePt t="112424" x="7267575" y="1730375"/>
          <p14:tracePt t="112441" x="7242175" y="1689100"/>
          <p14:tracePt t="112458" x="7216775" y="1651000"/>
          <p14:tracePt t="112475" x="7172325" y="1584325"/>
          <p14:tracePt t="112491" x="7137400" y="1552575"/>
          <p14:tracePt t="112507" x="7115175" y="1527175"/>
          <p14:tracePt t="112524" x="7080250" y="1498600"/>
          <p14:tracePt t="112540" x="7064375" y="1485900"/>
          <p14:tracePt t="112557" x="7048500" y="1476375"/>
          <p14:tracePt t="112574" x="7019925" y="1454150"/>
          <p14:tracePt t="112590" x="7010400" y="1454150"/>
          <p14:tracePt t="112607" x="7000875" y="1454150"/>
          <p14:tracePt t="112624" x="6985000" y="1454150"/>
          <p14:tracePt t="112640" x="6972300" y="1454150"/>
          <p14:tracePt t="112657" x="6959600" y="1454150"/>
          <p14:tracePt t="112674" x="6946900" y="1454150"/>
          <p14:tracePt t="112690" x="6937375" y="1463675"/>
          <p14:tracePt t="112707" x="6918325" y="1473200"/>
          <p14:tracePt t="112724" x="6915150" y="1489075"/>
          <p14:tracePt t="112740" x="6915150" y="1498600"/>
          <p14:tracePt t="112757" x="6908800" y="1514475"/>
          <p14:tracePt t="112773" x="6908800" y="1517650"/>
          <p14:tracePt t="112825" x="6908800" y="1524000"/>
          <p14:tracePt t="112853" x="6905625" y="1524000"/>
          <p14:tracePt t="112875" x="6905625" y="1527175"/>
          <p14:tracePt t="112917" x="6899275" y="1533525"/>
          <p14:tracePt t="112924" x="6896100" y="1536700"/>
          <p14:tracePt t="112931" x="6889750" y="1543050"/>
          <p14:tracePt t="112940" x="6886575" y="1546225"/>
          <p14:tracePt t="112957" x="6867525" y="1571625"/>
          <p14:tracePt t="112974" x="6838950" y="1606550"/>
          <p14:tracePt t="112991" x="6804025" y="1654175"/>
          <p14:tracePt t="113008" x="6775450" y="1720850"/>
          <p14:tracePt t="113024" x="6718300" y="1860550"/>
          <p14:tracePt t="113040" x="6696075" y="1927225"/>
          <p14:tracePt t="113057" x="6680200" y="1981200"/>
          <p14:tracePt t="113073" x="6629400" y="2095500"/>
          <p14:tracePt t="113091" x="6594475" y="2197100"/>
          <p14:tracePt t="113107" x="6562725" y="2305050"/>
          <p14:tracePt t="113124" x="6505575" y="2432050"/>
          <p14:tracePt t="113140" x="6473825" y="2520950"/>
          <p14:tracePt t="113157" x="6442075" y="2609850"/>
          <p14:tracePt t="113173" x="6413500" y="2701925"/>
          <p14:tracePt t="113190" x="6407150" y="2740025"/>
          <p14:tracePt t="113207" x="6407150" y="2762250"/>
          <p14:tracePt t="113223" x="6400800" y="2797175"/>
          <p14:tracePt t="113240" x="6400800" y="280987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0" y="785813"/>
          <a:ext cx="9144000" cy="4937760"/>
        </p:xfrm>
        <a:graphic>
          <a:graphicData uri="http://schemas.openxmlformats.org/drawingml/2006/table">
            <a:tbl>
              <a:tblPr/>
              <a:tblGrid>
                <a:gridCol w="4670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56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i="1" dirty="0" err="1">
                          <a:latin typeface="Times New Roman"/>
                          <a:ea typeface="Calibri"/>
                          <a:cs typeface="Times New Roman"/>
                        </a:rPr>
                        <a:t>Magnoliophyta</a:t>
                      </a:r>
                      <a:r>
                        <a:rPr lang="fr-FR" sz="2400" dirty="0">
                          <a:latin typeface="Times New Roman"/>
                          <a:ea typeface="Calibri"/>
                          <a:cs typeface="Times New Roman"/>
                        </a:rPr>
                        <a:t> (</a:t>
                      </a:r>
                      <a:r>
                        <a:rPr lang="fr-FR" sz="2400" b="1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4" tooltip="Angiospermes"/>
                        </a:rPr>
                        <a:t>Angiospermes</a:t>
                      </a:r>
                      <a:r>
                        <a:rPr lang="fr-FR" sz="2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99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classe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5" tooltip="Magnoliopsida"/>
                        </a:rPr>
                        <a:t>Magnoliopsida</a:t>
                      </a: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fr-FR" sz="2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(=</a:t>
                      </a: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fr-FR" sz="2400" b="1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6" tooltip="Dicotylédone"/>
                        </a:rPr>
                        <a:t>Dicotylédones</a:t>
                      </a: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I.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7" tooltip="Magnoliidae"/>
                        </a:rPr>
                        <a:t>Magnoliidae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II.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8" tooltip="Hamamelidae"/>
                        </a:rPr>
                        <a:t>Hamamelidae</a:t>
                      </a:r>
                      <a:r>
                        <a:rPr lang="fr-FR" sz="2400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III.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9" tooltip="Caryophyllidae"/>
                        </a:rPr>
                        <a:t>Caryophyllidae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IV.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0" tooltip="Dilleniidae"/>
                        </a:rPr>
                        <a:t>Dilleniidae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VI.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1" tooltip="Asteridae"/>
                        </a:rPr>
                        <a:t>Asteridae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classe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2" tooltip="Liliopsida"/>
                        </a:rPr>
                        <a:t>Liliopsida</a:t>
                      </a: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fr-FR" sz="2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(=</a:t>
                      </a: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fr-FR" sz="2400" b="1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3" tooltip="Monocotylédone"/>
                        </a:rPr>
                        <a:t>Monocotylédones</a:t>
                      </a: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I.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4" tooltip="Alismatidae"/>
                        </a:rPr>
                        <a:t>Alismatidae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II.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5" tooltip="Arecidae"/>
                        </a:rPr>
                        <a:t>Arecidae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III.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6" tooltip="Commelinidae"/>
                        </a:rPr>
                        <a:t>Commelinidae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IV.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7" tooltip="Zingiberidae"/>
                        </a:rPr>
                        <a:t>Zingiberidae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latin typeface="Times New Roman"/>
                          <a:ea typeface="Calibri"/>
                          <a:cs typeface="Times New Roman"/>
                        </a:rPr>
                        <a:t>sous-classe V. </a:t>
                      </a:r>
                      <a:r>
                        <a:rPr lang="fr-FR" sz="2400" b="1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18" tooltip="Liliidae"/>
                        </a:rPr>
                        <a:t>Liliidae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56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Système de classification de </a:t>
                      </a:r>
                      <a:r>
                        <a:rPr lang="fr-FR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Cronquist</a:t>
                      </a:r>
                      <a:r>
                        <a:rPr lang="fr-FR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1988</a:t>
                      </a:r>
                      <a:endParaRPr lang="fr-FR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59"/>
    </mc:Choice>
    <mc:Fallback>
      <p:transition spd="slow" advTm="6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88" x="6318250" y="2851150"/>
          <p14:tracePt t="5696" x="6245225" y="2908300"/>
          <p14:tracePt t="5706" x="6159500" y="2955925"/>
          <p14:tracePt t="5723" x="5892800" y="3127375"/>
          <p14:tracePt t="5739" x="5708650" y="3282950"/>
          <p14:tracePt t="5761" x="5502275" y="3508375"/>
          <p14:tracePt t="5781" x="5308600" y="3787775"/>
          <p14:tracePt t="5806" x="5213350" y="4057650"/>
          <p14:tracePt t="5839" x="5210175" y="4416425"/>
          <p14:tracePt t="5855" x="5245100" y="4546600"/>
          <p14:tracePt t="5872" x="5324475" y="4743450"/>
          <p14:tracePt t="5889" x="5349875" y="4791075"/>
          <p14:tracePt t="6237" x="5248275" y="4819650"/>
          <p14:tracePt t="6244" x="5156200" y="4848225"/>
          <p14:tracePt t="6255" x="5051425" y="4886325"/>
          <p14:tracePt t="6272" x="4699000" y="4984750"/>
          <p14:tracePt t="6288" x="4435475" y="5070475"/>
          <p14:tracePt t="6307" x="4168775" y="5165725"/>
          <p14:tracePt t="6338" x="3644900" y="5368925"/>
          <p14:tracePt t="6373" x="3305175" y="5521325"/>
          <p14:tracePt t="6389" x="3197225" y="5556250"/>
          <p14:tracePt t="6408" x="3070225" y="5594350"/>
          <p14:tracePt t="6422" x="2997200" y="5610225"/>
          <p14:tracePt t="6439" x="2936875" y="5610225"/>
          <p14:tracePt t="6456" x="2876550" y="5610225"/>
          <p14:tracePt t="6472" x="2803525" y="5610225"/>
          <p14:tracePt t="6488" x="2774950" y="5610225"/>
          <p14:tracePt t="6504" x="2752725" y="5610225"/>
          <p14:tracePt t="6522" x="2714625" y="5610225"/>
          <p14:tracePt t="6538" x="2682875" y="5610225"/>
          <p14:tracePt t="6556" x="2641600" y="5610225"/>
          <p14:tracePt t="6572" x="2552700" y="5607050"/>
          <p14:tracePt t="6589" x="2492375" y="5600700"/>
          <p14:tracePt t="6606" x="2447925" y="5600700"/>
          <p14:tracePt t="6622" x="2406650" y="5600700"/>
          <p14:tracePt t="6638" x="2397125" y="5600700"/>
          <p14:tracePt t="6655" x="2387600" y="5600700"/>
          <p14:tracePt t="6671" x="2374900" y="5600700"/>
          <p14:tracePt t="6688" x="2359025" y="5600700"/>
          <p14:tracePt t="6704" x="2352675" y="5600700"/>
          <p14:tracePt t="6721" x="2355850" y="5600700"/>
          <p14:tracePt t="6738" x="2390775" y="5600700"/>
          <p14:tracePt t="6755" x="2470150" y="5600700"/>
          <p14:tracePt t="6758" x="2514600" y="5600700"/>
          <p14:tracePt t="6772" x="2597150" y="5600700"/>
          <p14:tracePt t="6789" x="2679700" y="5597525"/>
          <p14:tracePt t="6806" x="2730500" y="5597525"/>
          <p14:tracePt t="6822" x="2787650" y="5597525"/>
          <p14:tracePt t="6838" x="2816225" y="5597525"/>
          <p14:tracePt t="6856" x="2844800" y="5597525"/>
          <p14:tracePt t="6872" x="2908300" y="5600700"/>
          <p14:tracePt t="6889" x="2952750" y="5613400"/>
          <p14:tracePt t="6906" x="3009900" y="5626100"/>
          <p14:tracePt t="6922" x="3032125" y="5626100"/>
          <p14:tracePt t="6938" x="3041650" y="5626100"/>
          <p14:tracePt t="6956" x="3044825" y="5626100"/>
          <p14:tracePt t="7000" x="3044825" y="5635625"/>
          <p14:tracePt t="7007" x="3044825" y="5641975"/>
          <p14:tracePt t="7022" x="3044825" y="5645150"/>
          <p14:tracePt t="7038" x="3035300" y="5654675"/>
          <p14:tracePt t="7055" x="3013075" y="5670550"/>
          <p14:tracePt t="7071" x="2997200" y="5680075"/>
          <p14:tracePt t="7088" x="2968625" y="5692775"/>
          <p14:tracePt t="7105" x="2933700" y="5705475"/>
          <p14:tracePt t="7122" x="2889250" y="5718175"/>
          <p14:tracePt t="7139" x="2838450" y="5724525"/>
          <p14:tracePt t="7156" x="2768600" y="5724525"/>
          <p14:tracePt t="7172" x="2714625" y="5724525"/>
          <p14:tracePt t="7188" x="2695575" y="5724525"/>
          <p14:tracePt t="7205" x="2651125" y="5708650"/>
          <p14:tracePt t="7221" x="2635250" y="5699125"/>
          <p14:tracePt t="9797" x="2613025" y="5702300"/>
          <p14:tracePt t="9804" x="2584450" y="5708650"/>
          <p14:tracePt t="9823" x="2501900" y="5743575"/>
          <p14:tracePt t="9839" x="2463800" y="5762625"/>
          <p14:tracePt t="9856" x="2425700" y="5775325"/>
          <p14:tracePt t="9871" x="2400300" y="5788025"/>
          <p14:tracePt t="9889" x="2371725" y="5803900"/>
          <p14:tracePt t="9922" x="2352675" y="5813425"/>
          <p14:tracePt t="9955" x="2362200" y="5813425"/>
          <p14:tracePt t="9973" x="2524125" y="5791200"/>
          <p14:tracePt t="9989" x="2676525" y="5775325"/>
          <p14:tracePt t="10005" x="2825750" y="5756275"/>
          <p14:tracePt t="10023" x="3028950" y="5711825"/>
          <p14:tracePt t="10038" x="3190875" y="5676900"/>
          <p14:tracePt t="10054" x="3378200" y="5638800"/>
          <p14:tracePt t="10072" x="3721100" y="5600700"/>
          <p14:tracePt t="10087" x="4006850" y="5610225"/>
          <p14:tracePt t="10105" x="4352925" y="5641975"/>
          <p14:tracePt t="10122" x="4667250" y="5699125"/>
          <p14:tracePt t="10139" x="4832350" y="5746750"/>
          <p14:tracePt t="10155" x="4959350" y="5762625"/>
          <p14:tracePt t="10172" x="5092700" y="5784850"/>
          <p14:tracePt t="10188" x="5245100" y="5803900"/>
          <p14:tracePt t="10205" x="5397500" y="5838825"/>
          <p14:tracePt t="10221" x="5505450" y="5864225"/>
          <p14:tracePt t="10238" x="5670550" y="5889625"/>
          <p14:tracePt t="10254" x="5746750" y="5905500"/>
          <p14:tracePt t="10272" x="5819775" y="5930900"/>
          <p14:tracePt t="10287" x="5848350" y="5930900"/>
          <p14:tracePt t="10305" x="5870575" y="5930900"/>
          <p14:tracePt t="10322" x="5934075" y="5930900"/>
          <p14:tracePt t="10338" x="5978525" y="5930900"/>
          <p14:tracePt t="10354" x="6007100" y="5943600"/>
          <p14:tracePt t="10372" x="6042025" y="5949950"/>
          <p14:tracePt t="10389" x="6051550" y="5949950"/>
          <p14:tracePt t="10405" x="6057900" y="5949950"/>
          <p14:tracePt t="10421" x="6067425" y="5949950"/>
          <p14:tracePt t="10438" x="6070600" y="5949950"/>
          <p14:tracePt t="10454" x="6086475" y="5949950"/>
          <p14:tracePt t="10471" x="6092825" y="5949950"/>
          <p14:tracePt t="10487" x="6096000" y="5949950"/>
          <p14:tracePt t="10505" x="6096000" y="5946775"/>
          <p14:tracePt t="10521" x="6096000" y="5934075"/>
          <p14:tracePt t="10537" x="6089650" y="5905500"/>
          <p14:tracePt t="10554" x="6070600" y="5873750"/>
          <p14:tracePt t="10571" x="6051550" y="5810250"/>
          <p14:tracePt t="10587" x="6038850" y="5778500"/>
          <p14:tracePt t="10605" x="6026150" y="5756275"/>
          <p14:tracePt t="10622" x="6010275" y="5740400"/>
          <p14:tracePt t="10638" x="6000750" y="5730875"/>
          <p14:tracePt t="10655" x="5991225" y="5721350"/>
          <p14:tracePt t="10672" x="5978525" y="5711825"/>
          <p14:tracePt t="10688" x="5962650" y="5711825"/>
          <p14:tracePt t="10736" x="5956300" y="5711825"/>
          <p14:tracePt t="10758" x="5953125" y="5711825"/>
          <p14:tracePt t="11763" x="5994400" y="5699125"/>
          <p14:tracePt t="11770" x="6067425" y="5689600"/>
          <p14:tracePt t="11777" x="6137275" y="5680075"/>
          <p14:tracePt t="11788" x="6194425" y="5673725"/>
          <p14:tracePt t="11805" x="6394450" y="5645150"/>
          <p14:tracePt t="11821" x="6546850" y="5619750"/>
          <p14:tracePt t="11838" x="6683375" y="5619750"/>
          <p14:tracePt t="11871" x="7112000" y="5661025"/>
          <p14:tracePt t="11905" x="7321550" y="5718175"/>
          <p14:tracePt t="11921" x="7353300" y="5727700"/>
          <p14:tracePt t="11937" x="7362825" y="5727700"/>
          <p14:tracePt t="11955" x="7375525" y="5727700"/>
          <p14:tracePt t="11991" x="7369175" y="5727700"/>
          <p14:tracePt t="12005" x="7359650" y="5727700"/>
          <p14:tracePt t="12022" x="7343775" y="5727700"/>
          <p14:tracePt t="12038" x="7315200" y="5727700"/>
          <p14:tracePt t="12054" x="7235825" y="5727700"/>
          <p14:tracePt t="12071" x="7175500" y="5727700"/>
          <p14:tracePt t="12088" x="7118350" y="5727700"/>
          <p14:tracePt t="12104" x="7048500" y="5727700"/>
          <p14:tracePt t="12121" x="6988175" y="5727700"/>
          <p14:tracePt t="12137" x="6934200" y="5718175"/>
          <p14:tracePt t="12155" x="6804025" y="5702300"/>
          <p14:tracePt t="12171" x="6718300" y="5689600"/>
          <p14:tracePt t="12188" x="6635750" y="5689600"/>
          <p14:tracePt t="12205" x="6515100" y="5680075"/>
          <p14:tracePt t="12221" x="6457950" y="5680075"/>
          <p14:tracePt t="12238" x="6394450" y="5667375"/>
          <p14:tracePt t="12255" x="6327775" y="5648325"/>
          <p14:tracePt t="12272" x="6289675" y="5629275"/>
          <p14:tracePt t="12288" x="6245225" y="5616575"/>
          <p14:tracePt t="12304" x="6191250" y="5616575"/>
          <p14:tracePt t="12321" x="6162675" y="5616575"/>
          <p14:tracePt t="12337" x="6140450" y="5616575"/>
          <p14:tracePt t="12354" x="6118225" y="5616575"/>
          <p14:tracePt t="12371" x="6102350" y="5616575"/>
          <p14:tracePt t="12387" x="6092825" y="5616575"/>
          <p14:tracePt t="12404" x="6080125" y="5616575"/>
          <p14:tracePt t="12421" x="6070600" y="5616575"/>
          <p14:tracePt t="12438" x="6054725" y="5616575"/>
          <p14:tracePt t="12454" x="6038850" y="5616575"/>
          <p14:tracePt t="12471" x="6029325" y="5622925"/>
          <p14:tracePt t="12488" x="6019800" y="5622925"/>
          <p14:tracePt t="12521" x="6019800" y="5626100"/>
          <p14:tracePt t="14487" x="6086475" y="5626100"/>
          <p14:tracePt t="14494" x="6178550" y="5626100"/>
          <p14:tracePt t="14504" x="6270625" y="5619750"/>
          <p14:tracePt t="14522" x="6508750" y="5537200"/>
          <p14:tracePt t="14537" x="6642100" y="5467350"/>
          <p14:tracePt t="14554" x="6737350" y="5381625"/>
          <p14:tracePt t="14587" x="6905625" y="4918075"/>
          <p14:tracePt t="14622" x="6705600" y="4064000"/>
          <p14:tracePt t="14639" x="6496050" y="3679825"/>
          <p14:tracePt t="14655" x="6267450" y="3289300"/>
          <p14:tracePt t="14673" x="5984875" y="2971800"/>
          <p14:tracePt t="14690" x="5794375" y="2806700"/>
          <p14:tracePt t="14706" x="5568950" y="2622550"/>
          <p14:tracePt t="14722" x="5280025" y="2466975"/>
          <p14:tracePt t="14738" x="5111750" y="2403475"/>
          <p14:tracePt t="14755" x="5003800" y="2378075"/>
          <p14:tracePt t="14771" x="4892675" y="2346325"/>
          <p14:tracePt t="14787" x="4816475" y="2333625"/>
          <p14:tracePt t="14804" x="4730750" y="2317750"/>
          <p14:tracePt t="14821" x="4575175" y="2282825"/>
          <p14:tracePt t="14837" x="4473575" y="2241550"/>
          <p14:tracePt t="14854" x="4387850" y="2209800"/>
          <p14:tracePt t="14871" x="4238625" y="2168525"/>
          <p14:tracePt t="14887" x="4156075" y="2152650"/>
          <p14:tracePt t="14904" x="4095750" y="2152650"/>
          <p14:tracePt t="14920" x="4016375" y="2152650"/>
          <p14:tracePt t="14937" x="3959225" y="2152650"/>
          <p14:tracePt t="14954" x="3889375" y="2152650"/>
          <p14:tracePt t="14971" x="3771900" y="2152650"/>
          <p14:tracePt t="14987" x="3702050" y="2152650"/>
          <p14:tracePt t="15005" x="3638550" y="2155825"/>
          <p14:tracePt t="15022" x="3575050" y="2162175"/>
          <p14:tracePt t="15038" x="3533775" y="2162175"/>
          <p14:tracePt t="15054" x="3489325" y="2168525"/>
          <p14:tracePt t="15070" x="3425825" y="2168525"/>
          <p14:tracePt t="15087" x="3365500" y="2168525"/>
          <p14:tracePt t="15104" x="3330575" y="2168525"/>
          <p14:tracePt t="15121" x="3235325" y="2168525"/>
          <p14:tracePt t="15137" x="3184525" y="2168525"/>
          <p14:tracePt t="15154" x="3133725" y="2168525"/>
          <p14:tracePt t="15171" x="3054350" y="2165350"/>
          <p14:tracePt t="15187" x="2994025" y="2165350"/>
          <p14:tracePt t="15204" x="2933700" y="2152650"/>
          <p14:tracePt t="15221" x="2813050" y="2146300"/>
          <p14:tracePt t="15237" x="2730500" y="2146300"/>
          <p14:tracePt t="15255" x="2657475" y="2136775"/>
          <p14:tracePt t="15271" x="2549525" y="2130425"/>
          <p14:tracePt t="15287" x="2457450" y="2130425"/>
          <p14:tracePt t="15304" x="2374900" y="2124075"/>
          <p14:tracePt t="15321" x="2276475" y="2117725"/>
          <p14:tracePt t="15337" x="2206625" y="2117725"/>
          <p14:tracePt t="15354" x="2146300" y="2117725"/>
          <p14:tracePt t="15371" x="2057400" y="2101850"/>
          <p14:tracePt t="15387" x="1997075" y="2101850"/>
          <p14:tracePt t="15404" x="1952625" y="2101850"/>
          <p14:tracePt t="15420" x="1905000" y="2101850"/>
          <p14:tracePt t="15437" x="1876425" y="2101850"/>
          <p14:tracePt t="15454" x="1838325" y="2089150"/>
          <p14:tracePt t="15471" x="1781175" y="2070100"/>
          <p14:tracePt t="15487" x="1743075" y="2060575"/>
          <p14:tracePt t="15504" x="1708150" y="2051050"/>
          <p14:tracePt t="15520" x="1670050" y="2028825"/>
          <p14:tracePt t="15537" x="1641475" y="2028825"/>
          <p14:tracePt t="15554" x="1619250" y="2028825"/>
          <p14:tracePt t="15571" x="1581150" y="2028825"/>
          <p14:tracePt t="15587" x="1565275" y="2028825"/>
          <p14:tracePt t="15605" x="1536700" y="2022475"/>
          <p14:tracePt t="15621" x="1520825" y="2022475"/>
          <p14:tracePt t="15637" x="1511300" y="2019300"/>
          <p14:tracePt t="15655" x="1492250" y="2012950"/>
          <p14:tracePt t="15671" x="1482725" y="2012950"/>
          <p14:tracePt t="15687" x="1473200" y="2012950"/>
          <p14:tracePt t="15705" x="1457325" y="2006600"/>
          <p14:tracePt t="15721" x="1441450" y="2003425"/>
          <p14:tracePt t="15737" x="1431925" y="2003425"/>
          <p14:tracePt t="15754" x="1419225" y="2003425"/>
          <p14:tracePt t="15791" x="1412875" y="2003425"/>
          <p14:tracePt t="15848" x="1409700" y="2003425"/>
          <p14:tracePt t="15855" x="1409700" y="1997075"/>
          <p14:tracePt t="15871" x="1393825" y="1997075"/>
          <p14:tracePt t="15887" x="1387475" y="1987550"/>
          <p14:tracePt t="15905" x="1384300" y="1984375"/>
          <p14:tracePt t="15921" x="1384300" y="1978025"/>
          <p14:tracePt t="16698" x="1428750" y="1949450"/>
          <p14:tracePt t="16708" x="1568450" y="1885950"/>
          <p14:tracePt t="16721" x="1854200" y="1797050"/>
          <p14:tracePt t="16739" x="2238375" y="1701800"/>
          <p14:tracePt t="16755" x="2359025" y="1660525"/>
          <p14:tracePt t="16771" x="2444750" y="1644650"/>
          <p14:tracePt t="16804" x="2555875" y="1625600"/>
          <p14:tracePt t="16838" x="2660650" y="1609725"/>
          <p14:tracePt t="16854" x="2771775" y="1597025"/>
          <p14:tracePt t="16871" x="2854325" y="1590675"/>
          <p14:tracePt t="16889" x="2978150" y="1565275"/>
          <p14:tracePt t="16904" x="3041650" y="1552575"/>
          <p14:tracePt t="16921" x="3076575" y="1539875"/>
          <p14:tracePt t="16937" x="3114675" y="1520825"/>
          <p14:tracePt t="16954" x="3171825" y="1508125"/>
          <p14:tracePt t="16971" x="3209925" y="1508125"/>
          <p14:tracePt t="16989" x="3270250" y="1508125"/>
          <p14:tracePt t="17004" x="3302000" y="1517650"/>
          <p14:tracePt t="17021" x="3311525" y="1533525"/>
          <p14:tracePt t="17038" x="3327400" y="1546225"/>
          <p14:tracePt t="17054" x="3327400" y="1555750"/>
          <p14:tracePt t="17070" x="3327400" y="1565275"/>
          <p14:tracePt t="17088" x="3314700" y="1593850"/>
          <p14:tracePt t="17104" x="3289300" y="1619250"/>
          <p14:tracePt t="17121" x="3251200" y="1651000"/>
          <p14:tracePt t="17138" x="3124200" y="1698625"/>
          <p14:tracePt t="17154" x="3003550" y="1733550"/>
          <p14:tracePt t="17171" x="2917825" y="1749425"/>
          <p14:tracePt t="17188" x="2787650" y="1755775"/>
          <p14:tracePt t="17204" x="2717800" y="1755775"/>
          <p14:tracePt t="17221" x="2647950" y="1755775"/>
          <p14:tracePt t="17238" x="2562225" y="1755775"/>
          <p14:tracePt t="17254" x="2517775" y="1752600"/>
          <p14:tracePt t="17271" x="2479675" y="1746250"/>
          <p14:tracePt t="17288" x="2419350" y="1746250"/>
          <p14:tracePt t="17304" x="2381250" y="1746250"/>
          <p14:tracePt t="17321" x="2346325" y="1746250"/>
          <p14:tracePt t="17337" x="2282825" y="1746250"/>
          <p14:tracePt t="17353" x="2254250" y="1746250"/>
          <p14:tracePt t="17370" x="2225675" y="1746250"/>
          <p14:tracePt t="17388" x="2184400" y="1746250"/>
          <p14:tracePt t="17403" x="2155825" y="1746250"/>
          <p14:tracePt t="17420" x="2133600" y="1746250"/>
          <p14:tracePt t="17438" x="2092325" y="1746250"/>
          <p14:tracePt t="17455" x="2082800" y="1746250"/>
          <p14:tracePt t="17471" x="2073275" y="1746250"/>
          <p14:tracePt t="17488" x="2057400" y="1746250"/>
          <p14:tracePt t="17504" x="2044700" y="1746250"/>
          <p14:tracePt t="17521" x="2032000" y="1746250"/>
          <p14:tracePt t="17538" x="2019300" y="1746250"/>
          <p14:tracePt t="17554" x="2009775" y="1746250"/>
          <p14:tracePt t="17571" x="1993900" y="1746250"/>
          <p14:tracePt t="17588" x="1978025" y="1752600"/>
          <p14:tracePt t="17604" x="1968500" y="1762125"/>
          <p14:tracePt t="17620" x="1958975" y="1771650"/>
          <p14:tracePt t="17637" x="1936750" y="1793875"/>
          <p14:tracePt t="17654" x="1927225" y="1803400"/>
          <p14:tracePt t="17671" x="1917700" y="1809750"/>
          <p14:tracePt t="17688" x="1898650" y="1812925"/>
          <p14:tracePt t="17704" x="1889125" y="1812925"/>
          <p14:tracePt t="17721" x="1879600" y="1812925"/>
          <p14:tracePt t="17987" x="1873250" y="1812925"/>
          <p14:tracePt t="17994" x="1870075" y="1812925"/>
          <p14:tracePt t="18004" x="1863725" y="1812925"/>
          <p14:tracePt t="18021" x="1847850" y="1812925"/>
          <p14:tracePt t="18038" x="1809750" y="1812925"/>
          <p14:tracePt t="18054" x="1771650" y="1812925"/>
          <p14:tracePt t="18071" x="1727200" y="1812925"/>
          <p14:tracePt t="18087" x="1679575" y="1812925"/>
          <p14:tracePt t="18103" x="1657350" y="1819275"/>
          <p14:tracePt t="18120" x="1635125" y="1819275"/>
          <p14:tracePt t="18137" x="1600200" y="1831975"/>
          <p14:tracePt t="18153" x="1590675" y="1838325"/>
          <p14:tracePt t="18170" x="1581150" y="1841500"/>
          <p14:tracePt t="18187" x="1558925" y="1847850"/>
          <p14:tracePt t="18204" x="1549400" y="1847850"/>
          <p14:tracePt t="18222" x="1546225" y="1847850"/>
          <p14:tracePt t="18786" x="1628775" y="1860550"/>
          <p14:tracePt t="18794" x="1758950" y="1882775"/>
          <p14:tracePt t="18804" x="1860550" y="1901825"/>
          <p14:tracePt t="18821" x="2085975" y="1955800"/>
          <p14:tracePt t="18838" x="2159000" y="1968500"/>
          <p14:tracePt t="18854" x="2203450" y="1968500"/>
          <p14:tracePt t="18887" x="2333625" y="1924050"/>
          <p14:tracePt t="18921" x="2536825" y="1844675"/>
          <p14:tracePt t="18938" x="2600325" y="1831975"/>
          <p14:tracePt t="18954" x="2632075" y="1819275"/>
          <p14:tracePt t="18971" x="2660650" y="1819275"/>
          <p14:tracePt t="18987" x="2663825" y="1819275"/>
          <p14:tracePt t="19021" x="2657475" y="1819275"/>
          <p14:tracePt t="19037" x="2638425" y="1825625"/>
          <p14:tracePt t="19054" x="2597150" y="1851025"/>
          <p14:tracePt t="19071" x="2476500" y="1924050"/>
          <p14:tracePt t="19088" x="2406650" y="1968500"/>
          <p14:tracePt t="19104" x="2339975" y="2000250"/>
          <p14:tracePt t="19120" x="2247900" y="2035175"/>
          <p14:tracePt t="19137" x="2184400" y="2051050"/>
          <p14:tracePt t="19153" x="2120900" y="2063750"/>
          <p14:tracePt t="19170" x="2054225" y="2089150"/>
          <p14:tracePt t="19187" x="2016125" y="2101850"/>
          <p14:tracePt t="19204" x="1978025" y="2114550"/>
          <p14:tracePt t="19221" x="1936750" y="2133600"/>
          <p14:tracePt t="19238" x="1927225" y="2136775"/>
          <p14:tracePt t="19254" x="1917700" y="2136775"/>
          <p14:tracePt t="19270" x="1908175" y="2136775"/>
          <p14:tracePt t="19303" x="1908175" y="2130425"/>
          <p14:tracePt t="19320" x="1920875" y="2105025"/>
          <p14:tracePt t="19337" x="1933575" y="2073275"/>
          <p14:tracePt t="19354" x="1949450" y="2057400"/>
          <p14:tracePt t="19371" x="1987550" y="2012950"/>
          <p14:tracePt t="19386" x="2025650" y="1987550"/>
          <p14:tracePt t="19403" x="2051050" y="1974850"/>
          <p14:tracePt t="19420" x="2092325" y="1949450"/>
          <p14:tracePt t="19437" x="2108200" y="1939925"/>
          <p14:tracePt t="19454" x="2117725" y="1939925"/>
          <p14:tracePt t="19470" x="2139950" y="1939925"/>
          <p14:tracePt t="19487" x="2149475" y="1939925"/>
          <p14:tracePt t="19505" x="2181225" y="1939925"/>
          <p14:tracePt t="19521" x="2203450" y="1939925"/>
          <p14:tracePt t="19537" x="2225675" y="1939925"/>
          <p14:tracePt t="19553" x="2254250" y="1939925"/>
          <p14:tracePt t="19571" x="2295525" y="1939925"/>
          <p14:tracePt t="19587" x="2311400" y="1939925"/>
          <p14:tracePt t="19604" x="2327275" y="1939925"/>
          <p14:tracePt t="19621" x="2346325" y="1939925"/>
          <p14:tracePt t="19637" x="2368550" y="1939925"/>
          <p14:tracePt t="19655" x="2403475" y="1939925"/>
          <p14:tracePt t="19671" x="2425700" y="1939925"/>
          <p14:tracePt t="19687" x="2460625" y="1943100"/>
          <p14:tracePt t="19704" x="2501900" y="1955800"/>
          <p14:tracePt t="19720" x="2546350" y="1955800"/>
          <p14:tracePt t="19737" x="2600325" y="1955800"/>
          <p14:tracePt t="19755" x="2695575" y="1955800"/>
          <p14:tracePt t="19771" x="2787650" y="1955800"/>
          <p14:tracePt t="19788" x="2901950" y="1955800"/>
          <p14:tracePt t="19805" x="3035300" y="1971675"/>
          <p14:tracePt t="19820" x="3089275" y="1971675"/>
          <p14:tracePt t="19837" x="3133725" y="1971675"/>
          <p14:tracePt t="19854" x="3181350" y="1971675"/>
          <p14:tracePt t="19870" x="3209925" y="1962150"/>
          <p14:tracePt t="19887" x="3260725" y="1955800"/>
          <p14:tracePt t="19904" x="3390900" y="1946275"/>
          <p14:tracePt t="19920" x="3463925" y="1946275"/>
          <p14:tracePt t="19937" x="3508375" y="1946275"/>
          <p14:tracePt t="19954" x="3540125" y="1946275"/>
          <p14:tracePt t="19970" x="3549650" y="1946275"/>
          <p14:tracePt t="19987" x="3559175" y="1946275"/>
          <p14:tracePt t="20004" x="3581400" y="1946275"/>
          <p14:tracePt t="20020" x="3584575" y="1946275"/>
          <p14:tracePt t="20037" x="3590925" y="1946275"/>
          <p14:tracePt t="21060" x="3629025" y="1946275"/>
          <p14:tracePt t="21067" x="3686175" y="1946275"/>
          <p14:tracePt t="21074" x="3756025" y="1936750"/>
          <p14:tracePt t="21088" x="3886200" y="1911350"/>
          <p14:tracePt t="21103" x="4051300" y="1857375"/>
          <p14:tracePt t="21120" x="4194175" y="1809750"/>
          <p14:tracePt t="21138" x="4410075" y="1749425"/>
          <p14:tracePt t="21170" x="4667250" y="1704975"/>
          <p14:tracePt t="21203" x="5105400" y="1730375"/>
          <p14:tracePt t="21220" x="5267325" y="1755775"/>
          <p14:tracePt t="21238" x="5524500" y="1822450"/>
          <p14:tracePt t="21254" x="5689600" y="1857375"/>
          <p14:tracePt t="21271" x="5873750" y="1905000"/>
          <p14:tracePt t="21288" x="6153150" y="1958975"/>
          <p14:tracePt t="21304" x="6372225" y="1987550"/>
          <p14:tracePt t="21320" x="6556375" y="2006600"/>
          <p14:tracePt t="21337" x="6864350" y="2025650"/>
          <p14:tracePt t="21353" x="7026275" y="2044700"/>
          <p14:tracePt t="21370" x="7175500" y="2054225"/>
          <p14:tracePt t="21387" x="7407275" y="2060575"/>
          <p14:tracePt t="21403" x="7524750" y="2079625"/>
          <p14:tracePt t="21420" x="7651750" y="2095500"/>
          <p14:tracePt t="21437" x="7826375" y="2105025"/>
          <p14:tracePt t="21453" x="7921625" y="2105025"/>
          <p14:tracePt t="21470" x="7991475" y="2105025"/>
          <p14:tracePt t="21487" x="8077200" y="2105025"/>
          <p14:tracePt t="21503" x="8137525" y="2105025"/>
          <p14:tracePt t="21520" x="8178800" y="2105025"/>
          <p14:tracePt t="21538" x="8251825" y="2111375"/>
          <p14:tracePt t="21554" x="8305800" y="2130425"/>
          <p14:tracePt t="21571" x="8350250" y="2143125"/>
          <p14:tracePt t="21587" x="8455025" y="2181225"/>
          <p14:tracePt t="21603" x="8512175" y="2216150"/>
          <p14:tracePt t="21620" x="8553450" y="2244725"/>
          <p14:tracePt t="21637" x="8578850" y="2286000"/>
          <p14:tracePt t="21653" x="8588375" y="2317750"/>
          <p14:tracePt t="21670" x="8566150" y="2362200"/>
          <p14:tracePt t="21686" x="8464550" y="2457450"/>
          <p14:tracePt t="21703" x="8305800" y="2540000"/>
          <p14:tracePt t="21720" x="8118475" y="2616200"/>
          <p14:tracePt t="21736" x="7820025" y="2644775"/>
          <p14:tracePt t="21754" x="7591425" y="2638425"/>
          <p14:tracePt t="21770" x="7302500" y="2616200"/>
          <p14:tracePt t="21787" x="6902450" y="2555875"/>
          <p14:tracePt t="21804" x="6683375" y="2527300"/>
          <p14:tracePt t="21820" x="6543675" y="2511425"/>
          <p14:tracePt t="21837" x="6432550" y="2495550"/>
          <p14:tracePt t="21853" x="6378575" y="2495550"/>
          <p14:tracePt t="21870" x="6343650" y="2495550"/>
          <p14:tracePt t="21886" x="6311900" y="2495550"/>
          <p14:tracePt t="21903" x="6280150" y="2495550"/>
          <p14:tracePt t="21920" x="6270625" y="2495550"/>
          <p14:tracePt t="21937" x="6257925" y="2495550"/>
          <p14:tracePt t="21954" x="6251575" y="2495550"/>
          <p14:tracePt t="21988" x="6251575" y="2489200"/>
          <p14:tracePt t="22003" x="6251575" y="2473325"/>
          <p14:tracePt t="22020" x="6251575" y="2463800"/>
          <p14:tracePt t="22036" x="6251575" y="2425700"/>
          <p14:tracePt t="22054" x="6251575" y="2403475"/>
          <p14:tracePt t="22070" x="6251575" y="2393950"/>
          <p14:tracePt t="22087" x="6251575" y="2374900"/>
          <p14:tracePt t="22103" x="6254750" y="2374900"/>
          <p14:tracePt t="22120" x="6270625" y="2362200"/>
          <p14:tracePt t="22136" x="6369050" y="2355850"/>
          <p14:tracePt t="22154" x="6505575" y="2355850"/>
          <p14:tracePt t="22170" x="6667500" y="2355850"/>
          <p14:tracePt t="22187" x="6927850" y="2355850"/>
          <p14:tracePt t="22204" x="7156450" y="2346325"/>
          <p14:tracePt t="22221" x="7429500" y="2336800"/>
          <p14:tracePt t="22237" x="7769225" y="2343150"/>
          <p14:tracePt t="22254" x="7962900" y="2362200"/>
          <p14:tracePt t="22270" x="8115300" y="2378075"/>
          <p14:tracePt t="22287" x="8207375" y="2397125"/>
          <p14:tracePt t="22303" x="8245475" y="2397125"/>
          <p14:tracePt t="22320" x="8267700" y="2397125"/>
          <p14:tracePt t="22337" x="8286750" y="2397125"/>
          <p14:tracePt t="22354" x="8296275" y="2397125"/>
          <p14:tracePt t="22371" x="8308975" y="2397125"/>
          <p14:tracePt t="22428" x="8305800" y="2387600"/>
          <p14:tracePt t="22436" x="8299450" y="2384425"/>
          <p14:tracePt t="22443" x="8296275" y="2378075"/>
          <p14:tracePt t="22453" x="8289925" y="2374900"/>
          <p14:tracePt t="22470" x="8270875" y="2359025"/>
          <p14:tracePt t="22487" x="8261350" y="2359025"/>
          <p14:tracePt t="22503" x="8251825" y="2359025"/>
          <p14:tracePt t="22521" x="8216900" y="2346325"/>
          <p14:tracePt t="22537" x="8178800" y="2327275"/>
          <p14:tracePt t="22554" x="8115300" y="2314575"/>
          <p14:tracePt t="22571" x="8042275" y="2286000"/>
          <p14:tracePt t="22587" x="7985125" y="2257425"/>
          <p14:tracePt t="22603" x="7918450" y="2228850"/>
          <p14:tracePt t="22620" x="7804150" y="2181225"/>
          <p14:tracePt t="22637" x="7715250" y="2149475"/>
          <p14:tracePt t="22653" x="7581900" y="2095500"/>
          <p14:tracePt t="22670" x="7366000" y="2016125"/>
          <p14:tracePt t="22687" x="7245350" y="1981200"/>
          <p14:tracePt t="22704" x="7169150" y="1958975"/>
          <p14:tracePt t="22720" x="7096125" y="1930400"/>
          <p14:tracePt t="22737" x="7073900" y="1930400"/>
          <p14:tracePt t="22754" x="7045325" y="1924050"/>
          <p14:tracePt t="22770" x="6988175" y="1917700"/>
          <p14:tracePt t="22787" x="6959600" y="1911350"/>
          <p14:tracePt t="22804" x="6915150" y="1911350"/>
          <p14:tracePt t="22820" x="6867525" y="1908175"/>
          <p14:tracePt t="22836" x="6845300" y="1908175"/>
          <p14:tracePt t="22853" x="6823075" y="1908175"/>
          <p14:tracePt t="22870" x="6797675" y="1908175"/>
          <p14:tracePt t="22886" x="6781800" y="1908175"/>
          <p14:tracePt t="22903" x="6753225" y="1908175"/>
          <p14:tracePt t="22920" x="6673850" y="1908175"/>
          <p14:tracePt t="22936" x="6610350" y="1892300"/>
          <p14:tracePt t="22953" x="6543675" y="1870075"/>
          <p14:tracePt t="22970" x="6480175" y="1857375"/>
          <p14:tracePt t="22987" x="6464300" y="1854200"/>
          <p14:tracePt t="23004" x="6454775" y="1847850"/>
          <p14:tracePt t="23021" x="6451600" y="1844675"/>
          <p14:tracePt t="23049" x="6451600" y="1838325"/>
          <p14:tracePt t="23056" x="6457950" y="1835150"/>
          <p14:tracePt t="23070" x="6486525" y="1835150"/>
          <p14:tracePt t="23086" x="6530975" y="1835150"/>
          <p14:tracePt t="23103" x="6591300" y="1835150"/>
          <p14:tracePt t="23121" x="6661150" y="1835150"/>
          <p14:tracePt t="23138" x="6711950" y="1835150"/>
          <p14:tracePt t="23154" x="6756400" y="1835150"/>
          <p14:tracePt t="23170" x="6819900" y="1838325"/>
          <p14:tracePt t="23187" x="6854825" y="1841500"/>
          <p14:tracePt t="23204" x="6886575" y="1841500"/>
          <p14:tracePt t="23220" x="6911975" y="1847850"/>
          <p14:tracePt t="23236" x="6934200" y="1854200"/>
          <p14:tracePt t="23253" x="6943725" y="1857375"/>
          <p14:tracePt t="23270" x="6969125" y="1863725"/>
          <p14:tracePt t="23287" x="6985000" y="1863725"/>
          <p14:tracePt t="23304" x="7000875" y="1870075"/>
          <p14:tracePt t="23320" x="7016750" y="1870075"/>
          <p14:tracePt t="23336" x="7026275" y="1870075"/>
          <p14:tracePt t="23353" x="7038975" y="1870075"/>
          <p14:tracePt t="23370" x="7045325" y="1870075"/>
          <p14:tracePt t="23428" x="7042150" y="1870075"/>
          <p14:tracePt t="23433" x="7038975" y="1870075"/>
          <p14:tracePt t="23440" x="7029450" y="1870075"/>
          <p14:tracePt t="23453" x="7016750" y="1870075"/>
          <p14:tracePt t="23470" x="6937375" y="1857375"/>
          <p14:tracePt t="23486" x="6877050" y="1851025"/>
          <p14:tracePt t="23504" x="6826250" y="1851025"/>
          <p14:tracePt t="23520" x="6769100" y="1851025"/>
          <p14:tracePt t="23536" x="6746875" y="1851025"/>
          <p14:tracePt t="23554" x="6711950" y="1851025"/>
          <p14:tracePt t="23570" x="6664325" y="1851025"/>
          <p14:tracePt t="23587" x="6632575" y="1854200"/>
          <p14:tracePt t="23604" x="6594475" y="1860550"/>
          <p14:tracePt t="23620" x="6581775" y="1860550"/>
          <p14:tracePt t="23636" x="6572250" y="1860550"/>
          <p14:tracePt t="23653" x="6562725" y="1860550"/>
          <p14:tracePt t="23670" x="6543675" y="1863725"/>
          <p14:tracePt t="23686" x="6537325" y="1863725"/>
          <p14:tracePt t="23704" x="6534150" y="1863725"/>
          <p14:tracePt t="23791" x="6553200" y="1863725"/>
          <p14:tracePt t="23799" x="6562725" y="1863725"/>
          <p14:tracePt t="23807" x="6575425" y="1863725"/>
          <p14:tracePt t="23820" x="6594475" y="1863725"/>
          <p14:tracePt t="23837" x="6626225" y="1863725"/>
          <p14:tracePt t="23854" x="6642100" y="1854200"/>
          <p14:tracePt t="23869" x="6651625" y="1847850"/>
          <p14:tracePt t="23886" x="6664325" y="1847850"/>
          <p14:tracePt t="23904" x="6680200" y="1847850"/>
          <p14:tracePt t="23920" x="6686550" y="1847850"/>
          <p14:tracePt t="23937" x="6689725" y="1847850"/>
          <p14:tracePt t="23954" x="6696075" y="1847850"/>
          <p14:tracePt t="23983" x="6699250" y="1847850"/>
          <p14:tracePt t="23990" x="6708775" y="1847850"/>
          <p14:tracePt t="24004" x="6718300" y="1847850"/>
          <p14:tracePt t="24019" x="6740525" y="1847850"/>
          <p14:tracePt t="24037" x="6784975" y="1847850"/>
          <p14:tracePt t="24054" x="6848475" y="1863725"/>
          <p14:tracePt t="24070" x="6870700" y="1870075"/>
          <p14:tracePt t="24088" x="6902450" y="1870075"/>
          <p14:tracePt t="24104" x="6927850" y="1870075"/>
          <p14:tracePt t="24120" x="6950075" y="1870075"/>
          <p14:tracePt t="24136" x="6965950" y="1870075"/>
          <p14:tracePt t="24153" x="7004050" y="1870075"/>
          <p14:tracePt t="24169" x="7019925" y="1870075"/>
          <p14:tracePt t="24186" x="7029450" y="1870075"/>
          <p14:tracePt t="24203" x="7048500" y="1873250"/>
          <p14:tracePt t="24220" x="7058025" y="1873250"/>
          <p14:tracePt t="24255" x="7064375" y="1873250"/>
          <p14:tracePt t="24270" x="7073900" y="1873250"/>
          <p14:tracePt t="24286" x="7083425" y="1873250"/>
          <p14:tracePt t="24303" x="7115175" y="1873250"/>
          <p14:tracePt t="24319" x="7146925" y="1873250"/>
          <p14:tracePt t="24336" x="7181850" y="1873250"/>
          <p14:tracePt t="24354" x="7245350" y="1863725"/>
          <p14:tracePt t="24370" x="7283450" y="1854200"/>
          <p14:tracePt t="24387" x="7327900" y="1841500"/>
          <p14:tracePt t="24403" x="7426325" y="1825625"/>
          <p14:tracePt t="24419" x="7508875" y="1825625"/>
          <p14:tracePt t="24436" x="7600950" y="1825625"/>
          <p14:tracePt t="24453" x="7743825" y="1831975"/>
          <p14:tracePt t="24469" x="7826375" y="1838325"/>
          <p14:tracePt t="24487" x="7889875" y="1844675"/>
          <p14:tracePt t="24503" x="7959725" y="1851025"/>
          <p14:tracePt t="24520" x="7988300" y="1857375"/>
          <p14:tracePt t="24537" x="8026400" y="1870075"/>
          <p14:tracePt t="24553" x="8083550" y="1892300"/>
          <p14:tracePt t="24570" x="8121650" y="1901825"/>
          <p14:tracePt t="24587" x="8166100" y="1908175"/>
          <p14:tracePt t="24604" x="8220075" y="1908175"/>
          <p14:tracePt t="24620" x="8242300" y="1908175"/>
          <p14:tracePt t="24637" x="8264525" y="1908175"/>
          <p14:tracePt t="24654" x="8280400" y="1908175"/>
          <p14:tracePt t="24670" x="8289925" y="1908175"/>
          <p14:tracePt t="25345" x="8229600" y="1952625"/>
          <p14:tracePt t="25353" x="8143875" y="2038350"/>
          <p14:tracePt t="25370" x="7975600" y="2225675"/>
          <p14:tracePt t="25387" x="7578725" y="2635250"/>
          <p14:tracePt t="25404" x="7226300" y="2962275"/>
          <p14:tracePt t="25423" x="6594475" y="3397250"/>
          <p14:tracePt t="25439" x="6156325" y="3663950"/>
          <p14:tracePt t="25471" x="5559425" y="3968750"/>
          <p14:tracePt t="25473" x="5464175" y="4035425"/>
          <p14:tracePt t="25505" x="5038725" y="4318000"/>
          <p14:tracePt t="25521" x="4845050" y="4454525"/>
          <p14:tracePt t="25537" x="4476750" y="4683125"/>
          <p14:tracePt t="25554" x="4238625" y="4797425"/>
          <p14:tracePt t="25571" x="4019550" y="4873625"/>
          <p14:tracePt t="25587" x="3771900" y="4921250"/>
          <p14:tracePt t="25603" x="3670300" y="4921250"/>
          <p14:tracePt t="25620" x="3594100" y="4908550"/>
          <p14:tracePt t="25636" x="3502025" y="4870450"/>
          <p14:tracePt t="25653" x="3429000" y="4806950"/>
          <p14:tracePt t="25670" x="3352800" y="4730750"/>
          <p14:tracePt t="25687" x="3251200" y="4645025"/>
          <p14:tracePt t="25704" x="3159125" y="4568825"/>
          <p14:tracePt t="25720" x="3063875" y="4492625"/>
          <p14:tracePt t="25737" x="2936875" y="4381500"/>
          <p14:tracePt t="25753" x="2863850" y="4308475"/>
          <p14:tracePt t="25770" x="2819400" y="4238625"/>
          <p14:tracePt t="25786" x="2692400" y="4121150"/>
          <p14:tracePt t="25803" x="2581275" y="3994150"/>
          <p14:tracePt t="25820" x="2482850" y="3867150"/>
          <p14:tracePt t="25838" x="2324100" y="3708400"/>
          <p14:tracePt t="25854" x="2193925" y="3587750"/>
          <p14:tracePt t="25870" x="2098675" y="3492500"/>
          <p14:tracePt t="25887" x="2000250" y="3365500"/>
          <p14:tracePt t="25903" x="1949450" y="3324225"/>
          <p14:tracePt t="25919" x="1920875" y="3276600"/>
          <p14:tracePt t="25937" x="1863725" y="3190875"/>
          <p14:tracePt t="25953" x="1825625" y="3101975"/>
          <p14:tracePt t="25970" x="1787525" y="3035300"/>
          <p14:tracePt t="25973" x="1771650" y="3006725"/>
          <p14:tracePt t="25987" x="1743075" y="2949575"/>
          <p14:tracePt t="26003" x="1724025" y="2901950"/>
          <p14:tracePt t="26020" x="1711325" y="2857500"/>
          <p14:tracePt t="26036" x="1704975" y="2809875"/>
          <p14:tracePt t="26053" x="1704975" y="2771775"/>
          <p14:tracePt t="26070" x="1704975" y="2736850"/>
          <p14:tracePt t="26087" x="1704975" y="2673350"/>
          <p14:tracePt t="26103" x="1698625" y="2644775"/>
          <p14:tracePt t="26119" x="1685925" y="2613025"/>
          <p14:tracePt t="26136" x="1670050" y="2584450"/>
          <p14:tracePt t="26153" x="1670050" y="2562225"/>
          <p14:tracePt t="26170" x="1670050" y="2552700"/>
          <p14:tracePt t="26208" x="1670050" y="2546350"/>
          <p14:tracePt t="26237" x="1670050" y="2543175"/>
          <p14:tracePt t="26357" x="1663700" y="2543175"/>
          <p14:tracePt t="26364" x="1657350" y="2543175"/>
          <p14:tracePt t="26371" x="1654175" y="2543175"/>
          <p14:tracePt t="26386" x="1644650" y="2543175"/>
          <p14:tracePt t="26403" x="1635125" y="2555875"/>
          <p14:tracePt t="26420" x="1619250" y="2584450"/>
          <p14:tracePt t="26436" x="1612900" y="2628900"/>
          <p14:tracePt t="26453" x="1612900" y="2686050"/>
          <p14:tracePt t="26470" x="1612900" y="2771775"/>
          <p14:tracePt t="26486" x="1612900" y="2854325"/>
          <p14:tracePt t="26503" x="1612900" y="2936875"/>
          <p14:tracePt t="26520" x="1612900" y="3063875"/>
          <p14:tracePt t="26536" x="1612900" y="3146425"/>
          <p14:tracePt t="26553" x="1612900" y="3213100"/>
          <p14:tracePt t="26570" x="1644650" y="3403600"/>
          <p14:tracePt t="26586" x="1660525" y="3511550"/>
          <p14:tracePt t="26603" x="1676400" y="3597275"/>
          <p14:tracePt t="26620" x="1701800" y="3762375"/>
          <p14:tracePt t="26637" x="1724025" y="3860800"/>
          <p14:tracePt t="26654" x="1739900" y="3956050"/>
          <p14:tracePt t="26671" x="1739900" y="4041775"/>
          <p14:tracePt t="26687" x="1749425" y="4111625"/>
          <p14:tracePt t="26704" x="1765300" y="4197350"/>
          <p14:tracePt t="26720" x="1797050" y="4330700"/>
          <p14:tracePt t="26736" x="1809750" y="4406900"/>
          <p14:tracePt t="26753" x="1831975" y="4483100"/>
          <p14:tracePt t="26770" x="1882775" y="4606925"/>
          <p14:tracePt t="26786" x="1895475" y="4683125"/>
          <p14:tracePt t="26803" x="1911350" y="4746625"/>
          <p14:tracePt t="26819" x="1930400" y="4826000"/>
          <p14:tracePt t="26836" x="1952625" y="4892675"/>
          <p14:tracePt t="26853" x="1968500" y="4975225"/>
          <p14:tracePt t="26870" x="1990725" y="5089525"/>
          <p14:tracePt t="26886" x="2003425" y="5124450"/>
          <p14:tracePt t="26904" x="2016125" y="5156200"/>
          <p14:tracePt t="26920" x="2016125" y="5181600"/>
          <p14:tracePt t="26937" x="2016125" y="5197475"/>
          <p14:tracePt t="26953" x="2016125" y="5207000"/>
          <p14:tracePt t="26970" x="2016125" y="5222875"/>
          <p14:tracePt t="26987" x="2016125" y="5232400"/>
          <p14:tracePt t="27003" x="2016125" y="5248275"/>
          <p14:tracePt t="27020" x="2016125" y="5260975"/>
          <p14:tracePt t="27036" x="2016125" y="5270500"/>
          <p14:tracePt t="27053" x="2016125" y="5276850"/>
          <p14:tracePt t="27299" x="2025650" y="5264150"/>
          <p14:tracePt t="27307" x="2035175" y="5229225"/>
          <p14:tracePt t="27320" x="2047875" y="5153025"/>
          <p14:tracePt t="27336" x="2063750" y="5080000"/>
          <p14:tracePt t="27353" x="2070100" y="5016500"/>
          <p14:tracePt t="27369" x="2101850" y="4892675"/>
          <p14:tracePt t="27386" x="2114550" y="4819650"/>
          <p14:tracePt t="27403" x="2130425" y="4756150"/>
          <p14:tracePt t="27420" x="2149475" y="4679950"/>
          <p14:tracePt t="27436" x="2168525" y="4635500"/>
          <p14:tracePt t="27453" x="2184400" y="4559300"/>
          <p14:tracePt t="27469" x="2190750" y="4397375"/>
          <p14:tracePt t="27486" x="2190750" y="4305300"/>
          <p14:tracePt t="27504" x="2190750" y="4219575"/>
          <p14:tracePt t="27520" x="2190750" y="4175125"/>
          <p14:tracePt t="27536" x="2190750" y="4137025"/>
          <p14:tracePt t="27554" x="2190750" y="4117975"/>
          <p14:tracePt t="27570" x="2190750" y="4108450"/>
          <p14:tracePt t="27586" x="2190750" y="4092575"/>
          <p14:tracePt t="27603" x="2190750" y="4076700"/>
          <p14:tracePt t="27619" x="2190750" y="4067175"/>
          <p14:tracePt t="27636" x="2190750" y="4057650"/>
          <p14:tracePt t="27653" x="2190750" y="4038600"/>
          <p14:tracePt t="27669" x="2190750" y="4029075"/>
          <p14:tracePt t="28174" x="2197100" y="4029075"/>
          <p14:tracePt t="28188" x="2197100" y="4022725"/>
          <p14:tracePt t="28195" x="2203450" y="4019550"/>
          <p14:tracePt t="28203" x="2206625" y="4000500"/>
          <p14:tracePt t="28222" x="2219325" y="3971925"/>
          <p14:tracePt t="28235" x="2219325" y="3927475"/>
          <p14:tracePt t="28269" x="2219325" y="3813175"/>
          <p14:tracePt t="28302" x="2174875" y="3590925"/>
          <p14:tracePt t="28319" x="2143125" y="3482975"/>
          <p14:tracePt t="28335" x="2082800" y="3368675"/>
          <p14:tracePt t="28352" x="1997075" y="3206750"/>
          <p14:tracePt t="28369" x="1939925" y="3133725"/>
          <p14:tracePt t="28386" x="1908175" y="3095625"/>
          <p14:tracePt t="28402" x="1854200" y="3041650"/>
          <p14:tracePt t="28419" x="1803400" y="2990850"/>
          <p14:tracePt t="28436" x="1762125" y="2933700"/>
          <p14:tracePt t="28452" x="1685925" y="2851150"/>
          <p14:tracePt t="28469" x="1635125" y="2800350"/>
          <p14:tracePt t="28486" x="1587500" y="2765425"/>
          <p14:tracePt t="28502" x="1536700" y="2727325"/>
          <p14:tracePt t="28519" x="1511300" y="2714625"/>
          <p14:tracePt t="28536" x="1501775" y="2705100"/>
          <p14:tracePt t="28553" x="1492250" y="2695575"/>
          <p14:tracePt t="28570" x="1492250" y="2692400"/>
          <p14:tracePt t="28586" x="1492250" y="2679700"/>
          <p14:tracePt t="28603" x="1492250" y="2667000"/>
          <p14:tracePt t="28619" x="1492250" y="2657475"/>
          <p14:tracePt t="28636" x="1498600" y="2647950"/>
          <p14:tracePt t="28652" x="1514475" y="2625725"/>
          <p14:tracePt t="28669" x="1524000" y="2616200"/>
          <p14:tracePt t="28686" x="1539875" y="2606675"/>
          <p14:tracePt t="28702" x="1546225" y="2581275"/>
          <p14:tracePt t="28719" x="1546225" y="2559050"/>
          <p14:tracePt t="28736" x="1546225" y="2536825"/>
          <p14:tracePt t="28752" x="1543050" y="2501900"/>
          <p14:tracePt t="28769" x="1543050" y="2492375"/>
          <p14:tracePt t="28786" x="1543050" y="2482850"/>
          <p14:tracePt t="28839" x="1549400" y="2482850"/>
          <p14:tracePt t="28848" x="1552575" y="2470150"/>
          <p14:tracePt t="28860" x="1568450" y="2460625"/>
          <p14:tracePt t="28869" x="1597025" y="2454275"/>
          <p14:tracePt t="28887" x="1676400" y="2441575"/>
          <p14:tracePt t="28902" x="1749425" y="2425700"/>
          <p14:tracePt t="28919" x="1844675" y="2425700"/>
          <p14:tracePt t="28936" x="1958975" y="2425700"/>
          <p14:tracePt t="28953" x="2111375" y="2425700"/>
          <p14:tracePt t="28969" x="2190750" y="2425700"/>
          <p14:tracePt t="28987" x="2330450" y="2425700"/>
          <p14:tracePt t="29003" x="2425700" y="2425700"/>
          <p14:tracePt t="29019" x="2505075" y="2425700"/>
          <p14:tracePt t="29036" x="2638425" y="2438400"/>
          <p14:tracePt t="29052" x="2755900" y="2454275"/>
          <p14:tracePt t="29069" x="2851150" y="2463800"/>
          <p14:tracePt t="29087" x="2949575" y="2470150"/>
          <p14:tracePt t="29103" x="3000375" y="2470150"/>
          <p14:tracePt t="29119" x="3044825" y="2470150"/>
          <p14:tracePt t="29137" x="3108325" y="2470150"/>
          <p14:tracePt t="29153" x="3159125" y="2476500"/>
          <p14:tracePt t="29169" x="3206750" y="2492375"/>
          <p14:tracePt t="29186" x="3260725" y="2498725"/>
          <p14:tracePt t="29203" x="3270250" y="2501900"/>
          <p14:tracePt t="29219" x="3286125" y="2501900"/>
          <p14:tracePt t="29258" x="3273425" y="2501900"/>
          <p14:tracePt t="29269" x="3263900" y="2501900"/>
          <p14:tracePt t="29287" x="3206750" y="2492375"/>
          <p14:tracePt t="29303" x="3140075" y="2470150"/>
          <p14:tracePt t="29319" x="3054350" y="2447925"/>
          <p14:tracePt t="29336" x="2841625" y="2413000"/>
          <p14:tracePt t="29352" x="2724150" y="2387600"/>
          <p14:tracePt t="29369" x="2584450" y="2368550"/>
          <p14:tracePt t="29387" x="2374900" y="2343150"/>
          <p14:tracePt t="29403" x="2292350" y="2343150"/>
          <p14:tracePt t="29420" x="2232025" y="2343150"/>
          <p14:tracePt t="29436" x="2146300" y="2343150"/>
          <p14:tracePt t="29452" x="2085975" y="2343150"/>
          <p14:tracePt t="29469" x="2035175" y="2343150"/>
          <p14:tracePt t="29486" x="1965325" y="2343150"/>
          <p14:tracePt t="29502" x="1930400" y="2343150"/>
          <p14:tracePt t="29519" x="1885950" y="2343150"/>
          <p14:tracePt t="29521" x="1873250" y="2343150"/>
          <p14:tracePt t="29536" x="1844675" y="2343150"/>
          <p14:tracePt t="29553" x="1822450" y="2343150"/>
          <p14:tracePt t="29569" x="1793875" y="2343150"/>
          <p14:tracePt t="29586" x="1762125" y="2343150"/>
          <p14:tracePt t="29603" x="1730375" y="2343150"/>
          <p14:tracePt t="29619" x="1708150" y="2343150"/>
          <p14:tracePt t="29636" x="1670050" y="2343150"/>
          <p14:tracePt t="29652" x="1654175" y="2343150"/>
          <p14:tracePt t="29669" x="1644650" y="2343150"/>
          <p14:tracePt t="29686" x="1622425" y="2343150"/>
          <p14:tracePt t="29738" x="1625600" y="2343150"/>
          <p14:tracePt t="29750" x="1641475" y="2343150"/>
          <p14:tracePt t="29759" x="1651000" y="2343150"/>
          <p14:tracePt t="29769" x="1660525" y="2343150"/>
          <p14:tracePt t="29787" x="1708150" y="2343150"/>
          <p14:tracePt t="29803" x="1752600" y="2343150"/>
          <p14:tracePt t="29819" x="1797050" y="2343150"/>
          <p14:tracePt t="29836" x="1905000" y="2346325"/>
          <p14:tracePt t="29852" x="2009775" y="2355850"/>
          <p14:tracePt t="29869" x="2092325" y="2362200"/>
          <p14:tracePt t="29886" x="2209800" y="2362200"/>
          <p14:tracePt t="29902" x="2279650" y="2362200"/>
          <p14:tracePt t="29920" x="2359025" y="2362200"/>
          <p14:tracePt t="29936" x="2476500" y="2362200"/>
          <p14:tracePt t="29953" x="2536825" y="2362200"/>
          <p14:tracePt t="29969" x="2619375" y="2371725"/>
          <p14:tracePt t="29986" x="2749550" y="2378075"/>
          <p14:tracePt t="30002" x="2822575" y="2384425"/>
          <p14:tracePt t="30019" x="2876550" y="2384425"/>
          <p14:tracePt t="30022" x="2901950" y="2384425"/>
          <p14:tracePt t="30036" x="2930525" y="2384425"/>
          <p14:tracePt t="30053" x="2962275" y="2384425"/>
          <p14:tracePt t="30069" x="2978150" y="2384425"/>
          <p14:tracePt t="30086" x="2990850" y="2384425"/>
          <p14:tracePt t="30103" x="3000375" y="2384425"/>
          <p14:tracePt t="30119" x="3016250" y="2384425"/>
          <p14:tracePt t="30136" x="3022600" y="2384425"/>
          <p14:tracePt t="30935" x="3006725" y="2409825"/>
          <p14:tracePt t="30941" x="2981325" y="2460625"/>
          <p14:tracePt t="30953" x="2949575" y="2501900"/>
          <p14:tracePt t="30970" x="2860675" y="2663825"/>
          <p14:tracePt t="30986" x="2800350" y="2778125"/>
          <p14:tracePt t="31003" x="2740025" y="2879725"/>
          <p14:tracePt t="31020" x="2667000" y="3009900"/>
          <p14:tracePt t="31053" x="2600325" y="3136900"/>
          <p14:tracePt t="31056" x="2593975" y="3162300"/>
          <p14:tracePt t="31086" x="2571750" y="3222625"/>
          <p14:tracePt t="31103" x="2555875" y="3232150"/>
          <p14:tracePt t="31119" x="2540000" y="3254375"/>
          <p14:tracePt t="31135" x="2533650" y="3254375"/>
          <p14:tracePt t="31153" x="2530475" y="3248025"/>
          <p14:tracePt t="31169" x="2530475" y="3225800"/>
          <p14:tracePt t="31185" x="2530475" y="3203575"/>
          <p14:tracePt t="31203" x="2524125" y="3175000"/>
          <p14:tracePt t="31219" x="2520950" y="3159125"/>
          <p14:tracePt t="31236" x="2514600" y="3149600"/>
          <p14:tracePt t="31253" x="2498725" y="3133725"/>
          <p14:tracePt t="31270" x="2482850" y="3117850"/>
          <p14:tracePt t="31286" x="2473325" y="3114675"/>
          <p14:tracePt t="31302" x="2463800" y="3114675"/>
          <p14:tracePt t="31319" x="2444750" y="3114675"/>
          <p14:tracePt t="31335" x="2435225" y="3114675"/>
          <p14:tracePt t="31353" x="2419350" y="3114675"/>
          <p14:tracePt t="31369" x="2378075" y="3114675"/>
          <p14:tracePt t="31385" x="2355850" y="3114675"/>
          <p14:tracePt t="31404" x="2327275" y="3114675"/>
          <p14:tracePt t="31420" x="2317750" y="3114675"/>
          <p14:tracePt t="31436" x="2308225" y="3105150"/>
          <p14:tracePt t="31452" x="2292350" y="3105150"/>
          <p14:tracePt t="31469" x="2279650" y="3095625"/>
          <p14:tracePt t="31485" x="2270125" y="3082925"/>
          <p14:tracePt t="31503" x="2263775" y="3082925"/>
          <p14:tracePt t="31535" x="2263775" y="3073400"/>
          <p14:tracePt t="31554" x="2263775" y="3063875"/>
          <p14:tracePt t="31569" x="2263775" y="3060700"/>
          <p14:tracePt t="31585" x="2263775" y="3054350"/>
          <p14:tracePt t="31683" x="2260600" y="3054350"/>
          <p14:tracePt t="31692" x="2254250" y="3054350"/>
          <p14:tracePt t="31703" x="2238375" y="3054350"/>
          <p14:tracePt t="31719" x="2228850" y="3060700"/>
          <p14:tracePt t="31735" x="2219325" y="3070225"/>
          <p14:tracePt t="31753" x="2200275" y="3152775"/>
          <p14:tracePt t="31769" x="2174875" y="3273425"/>
          <p14:tracePt t="31786" x="2159000" y="3368675"/>
          <p14:tracePt t="31803" x="2133600" y="3502025"/>
          <p14:tracePt t="31819" x="2117725" y="3597275"/>
          <p14:tracePt t="31836" x="2095500" y="3686175"/>
          <p14:tracePt t="31853" x="2073275" y="3787775"/>
          <p14:tracePt t="31869" x="2066925" y="3848100"/>
          <p14:tracePt t="31887" x="2066925" y="3917950"/>
          <p14:tracePt t="31904" x="2079625" y="4060825"/>
          <p14:tracePt t="31920" x="2092325" y="4137025"/>
          <p14:tracePt t="31936" x="2092325" y="4187825"/>
          <p14:tracePt t="31953" x="2092325" y="4235450"/>
          <p14:tracePt t="31970" x="2092325" y="4251325"/>
          <p14:tracePt t="31986" x="2092325" y="4260850"/>
          <p14:tracePt t="32003" x="2092325" y="4276725"/>
          <p14:tracePt t="32090" x="2092325" y="4286250"/>
          <p14:tracePt t="32097" x="2092325" y="4289425"/>
          <p14:tracePt t="32106" x="2092325" y="4295775"/>
          <p14:tracePt t="32118" x="2092325" y="4305300"/>
          <p14:tracePt t="32136" x="2092325" y="4314825"/>
          <p14:tracePt t="32152" x="2117725" y="4362450"/>
          <p14:tracePt t="32169" x="2130425" y="4419600"/>
          <p14:tracePt t="32186" x="2146300" y="4483100"/>
          <p14:tracePt t="32202" x="2181225" y="4565650"/>
          <p14:tracePt t="32219" x="2212975" y="4654550"/>
          <p14:tracePt t="32236" x="2228850" y="4740275"/>
          <p14:tracePt t="32252" x="2241550" y="4832350"/>
          <p14:tracePt t="32269" x="2241550" y="4876800"/>
          <p14:tracePt t="32286" x="2254250" y="4899025"/>
          <p14:tracePt t="32302" x="2254250" y="4940300"/>
          <p14:tracePt t="32319" x="2260600" y="4968875"/>
          <p14:tracePt t="32335" x="2273300" y="4994275"/>
          <p14:tracePt t="32352" x="2282825" y="5035550"/>
          <p14:tracePt t="32369" x="2282825" y="5057775"/>
          <p14:tracePt t="32386" x="2282825" y="5073650"/>
          <p14:tracePt t="32402" x="2282825" y="5092700"/>
          <p14:tracePt t="32418" x="2282825" y="5102225"/>
          <p14:tracePt t="32436" x="2282825" y="5111750"/>
          <p14:tracePt t="32453" x="2289175" y="5118100"/>
          <p14:tracePt t="32470" x="2292350" y="5121275"/>
          <p14:tracePt t="32487" x="2298700" y="5121275"/>
          <p14:tracePt t="32503" x="2308225" y="5121275"/>
          <p14:tracePt t="32952" x="2314575" y="5121275"/>
          <p14:tracePt t="32966" x="2314575" y="5114925"/>
          <p14:tracePt t="33038" x="2317750" y="5114925"/>
          <p14:tracePt t="33045" x="2324100" y="5114925"/>
          <p14:tracePt t="33160" x="2333625" y="5114925"/>
          <p14:tracePt t="33167" x="2339975" y="5114925"/>
          <p14:tracePt t="33187" x="2349500" y="5114925"/>
          <p14:tracePt t="33202" x="2359025" y="5114925"/>
          <p14:tracePt t="33219" x="2368550" y="5114925"/>
          <p14:tracePt t="33236" x="2384425" y="5114925"/>
          <p14:tracePt t="33252" x="2393950" y="5105400"/>
          <p14:tracePt t="33269" x="2403475" y="5095875"/>
          <p14:tracePt t="33286" x="2425700" y="5067300"/>
          <p14:tracePt t="33303" x="2457450" y="5045075"/>
          <p14:tracePt t="33320" x="2482850" y="5013325"/>
          <p14:tracePt t="33336" x="2559050" y="4911725"/>
          <p14:tracePt t="33352" x="2616200" y="4819650"/>
          <p14:tracePt t="33369" x="2663825" y="4740275"/>
          <p14:tracePt t="33386" x="2708275" y="4645025"/>
          <p14:tracePt t="33402" x="2746375" y="4575175"/>
          <p14:tracePt t="33419" x="2774950" y="4498975"/>
          <p14:tracePt t="33437" x="2835275" y="4337050"/>
          <p14:tracePt t="33453" x="2867025" y="4238625"/>
          <p14:tracePt t="33470" x="2905125" y="4073525"/>
          <p14:tracePt t="33486" x="2930525" y="3841750"/>
          <p14:tracePt t="33502" x="2930525" y="3759200"/>
          <p14:tracePt t="33519" x="2930525" y="3679825"/>
          <p14:tracePt t="33536" x="2930525" y="3594100"/>
          <p14:tracePt t="33552" x="2930525" y="3540125"/>
          <p14:tracePt t="33569" x="2930525" y="3495675"/>
          <p14:tracePt t="33587" x="2936875" y="3435350"/>
          <p14:tracePt t="33603" x="2943225" y="3397250"/>
          <p14:tracePt t="33619" x="2943225" y="3336925"/>
          <p14:tracePt t="33622" x="2949575" y="3302000"/>
          <p14:tracePt t="33636" x="2949575" y="3257550"/>
          <p14:tracePt t="33652" x="2949575" y="3222625"/>
          <p14:tracePt t="33669" x="2949575" y="3206750"/>
          <p14:tracePt t="33686" x="2949575" y="3184525"/>
          <p14:tracePt t="33702" x="2949575" y="3175000"/>
          <p14:tracePt t="33719" x="2949575" y="3165475"/>
          <p14:tracePt t="33736" x="2949575" y="3149600"/>
          <p14:tracePt t="33753" x="2955925" y="3146425"/>
          <p14:tracePt t="33769" x="2971800" y="3130550"/>
          <p14:tracePt t="33785" x="2994025" y="3114675"/>
          <p14:tracePt t="33802" x="3003550" y="3108325"/>
          <p14:tracePt t="33819" x="3013075" y="3098800"/>
          <p14:tracePt t="33835" x="3025775" y="3098800"/>
          <p14:tracePt t="33852" x="3038475" y="3095625"/>
          <p14:tracePt t="33868" x="3048000" y="3082925"/>
          <p14:tracePt t="33886" x="3067050" y="3073400"/>
          <p14:tracePt t="33902" x="3082925" y="3063875"/>
          <p14:tracePt t="33919" x="3098800" y="3054350"/>
          <p14:tracePt t="33936" x="3117850" y="3048000"/>
          <p14:tracePt t="33953" x="3130550" y="3041650"/>
          <p14:tracePt t="33968" x="3140075" y="3028950"/>
          <p14:tracePt t="33986" x="3171825" y="3028950"/>
          <p14:tracePt t="34003" x="3194050" y="3028950"/>
          <p14:tracePt t="34020" x="3244850" y="3016250"/>
          <p14:tracePt t="34036" x="3273425" y="3016250"/>
          <p14:tracePt t="34052" x="3302000" y="3016250"/>
          <p14:tracePt t="34070" x="3330575" y="3016250"/>
          <p14:tracePt t="34086" x="3343275" y="3016250"/>
          <p14:tracePt t="34102" x="3352800" y="3016250"/>
          <p14:tracePt t="34120" x="3368675" y="3016250"/>
          <p14:tracePt t="34136" x="3378200" y="3016250"/>
          <p14:tracePt t="34153" x="3384550" y="3016250"/>
          <p14:tracePt t="34169" x="3394075" y="3016250"/>
          <p14:tracePt t="34264" x="3397250" y="3016250"/>
          <p14:tracePt t="34272" x="3403600" y="3016250"/>
          <p14:tracePt t="34286" x="3413125" y="3016250"/>
          <p14:tracePt t="34302" x="3422650" y="3016250"/>
          <p14:tracePt t="34319" x="3441700" y="3016250"/>
          <p14:tracePt t="34335" x="3454400" y="3016250"/>
          <p14:tracePt t="34352" x="3463925" y="3016250"/>
          <p14:tracePt t="34392" x="3467100" y="3016250"/>
          <p14:tracePt t="34402" x="3473450" y="3016250"/>
          <p14:tracePt t="34420" x="3492500" y="3016250"/>
          <p14:tracePt t="34436" x="3502025" y="3016250"/>
          <p14:tracePt t="34452" x="3517900" y="3016250"/>
          <p14:tracePt t="34469" x="3530600" y="3016250"/>
          <p14:tracePt t="34485" x="3546475" y="3016250"/>
          <p14:tracePt t="34502" x="3556000" y="3016250"/>
          <p14:tracePt t="34519" x="3571875" y="3016250"/>
          <p14:tracePt t="34535" x="3581400" y="3016250"/>
          <p14:tracePt t="34552" x="3609975" y="3016250"/>
          <p14:tracePt t="34569" x="3635375" y="3016250"/>
          <p14:tracePt t="34585" x="3663950" y="3019425"/>
          <p14:tracePt t="34602" x="3673475" y="3019425"/>
          <p14:tracePt t="34619" x="3698875" y="3019425"/>
          <p14:tracePt t="34635" x="3708400" y="3019425"/>
          <p14:tracePt t="34653" x="3717925" y="3022600"/>
          <p14:tracePt t="34656" x="3730625" y="3028950"/>
          <p14:tracePt t="34669" x="3746500" y="3044825"/>
          <p14:tracePt t="34685" x="3771900" y="3057525"/>
          <p14:tracePt t="34702" x="3794125" y="3067050"/>
          <p14:tracePt t="34719" x="3819525" y="3067050"/>
          <p14:tracePt t="34735" x="3829050" y="3067050"/>
          <p14:tracePt t="34752" x="3838575" y="3067050"/>
          <p14:tracePt t="34768" x="3854450" y="3067050"/>
          <p14:tracePt t="34785" x="3863975" y="3067050"/>
          <p14:tracePt t="34819" x="3873500" y="3067050"/>
          <p14:tracePt t="34836" x="3883025" y="3067050"/>
          <p14:tracePt t="34852" x="3892550" y="3073400"/>
          <p14:tracePt t="34869" x="3898900" y="3073400"/>
          <p14:tracePt t="34885" x="3902075" y="3073400"/>
          <p14:tracePt t="35282" x="3889375" y="3089275"/>
          <p14:tracePt t="35290" x="3870325" y="3111500"/>
          <p14:tracePt t="35302" x="3848100" y="3140075"/>
          <p14:tracePt t="35318" x="3733800" y="3228975"/>
          <p14:tracePt t="35335" x="3613150" y="3279775"/>
          <p14:tracePt t="35353" x="3498850" y="3340100"/>
          <p14:tracePt t="35386" x="3248025" y="3467100"/>
          <p14:tracePt t="35419" x="3006725" y="3565525"/>
          <p14:tracePt t="35436" x="2921000" y="3597275"/>
          <p14:tracePt t="35453" x="2771775" y="3657600"/>
          <p14:tracePt t="35468" x="2682875" y="3679825"/>
          <p14:tracePt t="35485" x="2619375" y="3692525"/>
          <p14:tracePt t="35503" x="2546350" y="3721100"/>
          <p14:tracePt t="35519" x="2501900" y="3733800"/>
          <p14:tracePt t="35536" x="2457450" y="3740150"/>
          <p14:tracePt t="35552" x="2409825" y="3740150"/>
          <p14:tracePt t="35569" x="2371725" y="3740150"/>
          <p14:tracePt t="35585" x="2349500" y="3740150"/>
          <p14:tracePt t="35603" x="2301875" y="3730625"/>
          <p14:tracePt t="35619" x="2263775" y="3717925"/>
          <p14:tracePt t="35636" x="2238375" y="3702050"/>
          <p14:tracePt t="35653" x="2197100" y="3670300"/>
          <p14:tracePt t="35669" x="2178050" y="3638550"/>
          <p14:tracePt t="35685" x="2165350" y="3609975"/>
          <p14:tracePt t="35702" x="2152650" y="3568700"/>
          <p14:tracePt t="35718" x="2152650" y="3546475"/>
          <p14:tracePt t="35735" x="2152650" y="3524250"/>
          <p14:tracePt t="35753" x="2162175" y="3508375"/>
          <p14:tracePt t="35769" x="2162175" y="3498850"/>
          <p14:tracePt t="35786" x="2165350" y="3489325"/>
          <p14:tracePt t="35802" x="2171700" y="3482975"/>
          <p14:tracePt t="35819" x="2174875" y="3482975"/>
          <p14:tracePt t="35835" x="2181225" y="3482975"/>
          <p14:tracePt t="35852" x="2190750" y="3470275"/>
          <p14:tracePt t="35868" x="2200275" y="3470275"/>
          <p14:tracePt t="35886" x="2216150" y="3470275"/>
          <p14:tracePt t="35903" x="2241550" y="3463925"/>
          <p14:tracePt t="35919" x="2263775" y="3463925"/>
          <p14:tracePt t="35936" x="2286000" y="3463925"/>
          <p14:tracePt t="35952" x="2324100" y="3463925"/>
          <p14:tracePt t="35968" x="2346325" y="3463925"/>
          <p14:tracePt t="35986" x="2384425" y="3467100"/>
          <p14:tracePt t="36002" x="2447925" y="3486150"/>
          <p14:tracePt t="36019" x="2486025" y="3486150"/>
          <p14:tracePt t="36035" x="2530475" y="3486150"/>
          <p14:tracePt t="36052" x="2590800" y="3486150"/>
          <p14:tracePt t="36068" x="2644775" y="3486150"/>
          <p14:tracePt t="36086" x="2705100" y="3486150"/>
          <p14:tracePt t="36102" x="2800350" y="3495675"/>
          <p14:tracePt t="36118" x="2917825" y="3511550"/>
          <p14:tracePt t="36136" x="3025775" y="3527425"/>
          <p14:tracePt t="36152" x="3194050" y="3571875"/>
          <p14:tracePt t="36168" x="3302000" y="3587750"/>
          <p14:tracePt t="36186" x="3397250" y="3603625"/>
          <p14:tracePt t="36202" x="3527425" y="3603625"/>
          <p14:tracePt t="36218" x="3609975" y="3609975"/>
          <p14:tracePt t="36235" x="3714750" y="3619500"/>
          <p14:tracePt t="36252" x="3905250" y="3654425"/>
          <p14:tracePt t="36268" x="4013200" y="3676650"/>
          <p14:tracePt t="36286" x="4098925" y="3692525"/>
          <p14:tracePt t="36303" x="4219575" y="3717925"/>
          <p14:tracePt t="36319" x="4267200" y="3736975"/>
          <p14:tracePt t="36336" x="4305300" y="3736975"/>
          <p14:tracePt t="36352" x="4343400" y="3736975"/>
          <p14:tracePt t="36368" x="4365625" y="3736975"/>
          <p14:tracePt t="36385" x="4381500" y="3743325"/>
          <p14:tracePt t="36402" x="4410075" y="3759200"/>
          <p14:tracePt t="36418" x="4419600" y="3762375"/>
          <p14:tracePt t="36435" x="4429125" y="3762375"/>
          <p14:tracePt t="36452" x="4435475" y="3762375"/>
          <p14:tracePt t="36516" x="4438650" y="3768725"/>
          <p14:tracePt t="36523" x="4451350" y="3771900"/>
          <p14:tracePt t="36535" x="4457700" y="3784600"/>
          <p14:tracePt t="36552" x="4470400" y="3800475"/>
          <p14:tracePt t="36568" x="4476750" y="3810000"/>
          <p14:tracePt t="36585" x="4476750" y="3813175"/>
          <p14:tracePt t="36645" x="4476750" y="3819525"/>
          <p14:tracePt t="36651" x="4476750" y="3822700"/>
          <p14:tracePt t="36669" x="4476750" y="3838575"/>
          <p14:tracePt t="36686" x="4476750" y="3848100"/>
          <p14:tracePt t="36702" x="4476750" y="3863975"/>
          <p14:tracePt t="36719" x="4476750" y="3873500"/>
          <p14:tracePt t="36736" x="4470400" y="3892550"/>
          <p14:tracePt t="36752" x="4460875" y="3908425"/>
          <p14:tracePt t="36768" x="4441825" y="3940175"/>
          <p14:tracePt t="36786" x="4403725" y="3978275"/>
          <p14:tracePt t="36802" x="4371975" y="4010025"/>
          <p14:tracePt t="36818" x="4346575" y="4032250"/>
          <p14:tracePt t="36836" x="4305300" y="4064000"/>
          <p14:tracePt t="36853" x="4295775" y="4073525"/>
          <p14:tracePt t="36869" x="4286250" y="4083050"/>
          <p14:tracePt t="36886" x="4264025" y="4098925"/>
          <p14:tracePt t="36902" x="4254500" y="4102100"/>
          <p14:tracePt t="36918" x="4244975" y="4102100"/>
          <p14:tracePt t="36936" x="4229100" y="4114800"/>
          <p14:tracePt t="36952" x="4213225" y="4117975"/>
          <p14:tracePt t="36969" x="4203700" y="4117975"/>
          <p14:tracePt t="36986" x="4184650" y="4124325"/>
          <p14:tracePt t="37002" x="4146550" y="4124325"/>
          <p14:tracePt t="37019" x="4089400" y="4124325"/>
          <p14:tracePt t="37035" x="3984625" y="4124325"/>
          <p14:tracePt t="37052" x="3902075" y="4124325"/>
          <p14:tracePt t="37068" x="3819525" y="4124325"/>
          <p14:tracePt t="37086" x="3648075" y="4124325"/>
          <p14:tracePt t="37102" x="3521075" y="4124325"/>
          <p14:tracePt t="37119" x="3390900" y="4111625"/>
          <p14:tracePt t="37136" x="3171825" y="4083050"/>
          <p14:tracePt t="37152" x="3028950" y="4067175"/>
          <p14:tracePt t="37168" x="2901950" y="4057650"/>
          <p14:tracePt t="37185" x="2749550" y="4048125"/>
          <p14:tracePt t="37201" x="2670175" y="4048125"/>
          <p14:tracePt t="37219" x="2609850" y="4048125"/>
          <p14:tracePt t="37236" x="2546350" y="4048125"/>
          <p14:tracePt t="37251" x="2511425" y="4048125"/>
          <p14:tracePt t="37268" x="2489200" y="4048125"/>
          <p14:tracePt t="37286" x="2447925" y="4048125"/>
          <p14:tracePt t="37302" x="2425700" y="4048125"/>
          <p14:tracePt t="37318" x="2416175" y="4048125"/>
          <p14:tracePt t="37335" x="2397125" y="4048125"/>
          <p14:tracePt t="37351" x="2387600" y="4048125"/>
          <p14:tracePt t="37368" x="2378075" y="4048125"/>
          <p14:tracePt t="37465" x="2384425" y="4048125"/>
          <p14:tracePt t="37472" x="2387600" y="4048125"/>
          <p14:tracePt t="37485" x="2397125" y="4048125"/>
          <p14:tracePt t="37501" x="2419350" y="4048125"/>
          <p14:tracePt t="37518" x="2435225" y="4048125"/>
          <p14:tracePt t="37535" x="2473325" y="4048125"/>
          <p14:tracePt t="37552" x="2495550" y="4048125"/>
          <p14:tracePt t="37568" x="2527300" y="4048125"/>
          <p14:tracePt t="37586" x="2581275" y="4048125"/>
          <p14:tracePt t="37602" x="2616200" y="4048125"/>
          <p14:tracePt t="37618" x="2660650" y="4048125"/>
          <p14:tracePt t="37636" x="2724150" y="4048125"/>
          <p14:tracePt t="37652" x="2768600" y="4048125"/>
          <p14:tracePt t="37669" x="2822575" y="4041775"/>
          <p14:tracePt t="37685" x="2921000" y="4035425"/>
          <p14:tracePt t="37701" x="2994025" y="4029075"/>
          <p14:tracePt t="37719" x="3054350" y="4029075"/>
          <p14:tracePt t="37735" x="3171825" y="4029075"/>
          <p14:tracePt t="37752" x="3286125" y="4029075"/>
          <p14:tracePt t="37769" x="3368675" y="4029075"/>
          <p14:tracePt t="37785" x="3454400" y="4029075"/>
          <p14:tracePt t="37801" x="3524250" y="4032250"/>
          <p14:tracePt t="37818" x="3594100" y="4032250"/>
          <p14:tracePt t="37836" x="3721100" y="4032250"/>
          <p14:tracePt t="37852" x="3781425" y="4032250"/>
          <p14:tracePt t="37869" x="3825875" y="4032250"/>
          <p14:tracePt t="37885" x="3911600" y="4032250"/>
          <p14:tracePt t="37902" x="3949700" y="4032250"/>
          <p14:tracePt t="37918" x="3994150" y="4032250"/>
          <p14:tracePt t="37935" x="4048125" y="4032250"/>
          <p14:tracePt t="37952" x="4070350" y="4032250"/>
          <p14:tracePt t="37969" x="4098925" y="4032250"/>
          <p14:tracePt t="37985" x="4114800" y="4032250"/>
          <p14:tracePt t="38002" x="4124325" y="4032250"/>
          <p14:tracePt t="38019" x="4140200" y="4032250"/>
          <p14:tracePt t="38035" x="4152900" y="4032250"/>
          <p14:tracePt t="38052" x="4162425" y="4032250"/>
          <p14:tracePt t="38128" x="4168775" y="4032250"/>
          <p14:tracePt t="38134" x="4171950" y="4032250"/>
          <p14:tracePt t="38152" x="4187825" y="4032250"/>
          <p14:tracePt t="38169" x="4203700" y="4032250"/>
          <p14:tracePt t="38185" x="4206875" y="4032250"/>
          <p14:tracePt t="38220" x="4213225" y="4032250"/>
          <p14:tracePt t="38235" x="4222750" y="4032250"/>
          <p14:tracePt t="38252" x="4238625" y="4032250"/>
          <p14:tracePt t="38269" x="4251325" y="4035425"/>
          <p14:tracePt t="38285" x="4264025" y="4041775"/>
          <p14:tracePt t="38302" x="4273550" y="4041775"/>
          <p14:tracePt t="38319" x="4292600" y="4041775"/>
          <p14:tracePt t="38392" x="4295775" y="4044950"/>
          <p14:tracePt t="38399" x="4302125" y="4044950"/>
          <p14:tracePt t="38407" x="4308475" y="4044950"/>
          <p14:tracePt t="38419" x="4311650" y="4051300"/>
          <p14:tracePt t="38718" x="4295775" y="4076700"/>
          <p14:tracePt t="38726" x="4257675" y="4098925"/>
          <p14:tracePt t="38735" x="4216400" y="4124325"/>
          <p14:tracePt t="38752" x="4102100" y="4203700"/>
          <p14:tracePt t="38768" x="3917950" y="4292600"/>
          <p14:tracePt t="38785" x="3806825" y="4343400"/>
          <p14:tracePt t="38802" x="3695700" y="4375150"/>
          <p14:tracePt t="38819" x="3543300" y="4460875"/>
          <p14:tracePt t="38836" x="3460750" y="4518025"/>
          <p14:tracePt t="38852" x="3381375" y="4565650"/>
          <p14:tracePt t="38868" x="3273425" y="4619625"/>
          <p14:tracePt t="38885" x="3206750" y="4657725"/>
          <p14:tracePt t="38902" x="3140075" y="4686300"/>
          <p14:tracePt t="38919" x="3073400" y="4705350"/>
          <p14:tracePt t="38935" x="3035300" y="4727575"/>
          <p14:tracePt t="38952" x="3013075" y="4737100"/>
          <p14:tracePt t="38969" x="2971800" y="4737100"/>
          <p14:tracePt t="38985" x="2949575" y="4737100"/>
          <p14:tracePt t="39002" x="2921000" y="4737100"/>
          <p14:tracePt t="39018" x="2886075" y="4733925"/>
          <p14:tracePt t="39035" x="2854325" y="4708525"/>
          <p14:tracePt t="39052" x="2832100" y="4686300"/>
          <p14:tracePt t="39068" x="2794000" y="4641850"/>
          <p14:tracePt t="39085" x="2781300" y="4616450"/>
          <p14:tracePt t="39102" x="2771775" y="4606925"/>
          <p14:tracePt t="39118" x="2765425" y="4587875"/>
          <p14:tracePt t="39135" x="2765425" y="4581525"/>
          <p14:tracePt t="39575" x="2774950" y="4581525"/>
          <p14:tracePt t="39581" x="2800350" y="4581525"/>
          <p14:tracePt t="39588" x="2816225" y="4581525"/>
          <p14:tracePt t="39602" x="2860675" y="4581525"/>
          <p14:tracePt t="39618" x="2898775" y="4581525"/>
          <p14:tracePt t="39635" x="2943225" y="4581525"/>
          <p14:tracePt t="39668" x="3076575" y="4606925"/>
          <p14:tracePt t="39702" x="3263900" y="4651375"/>
          <p14:tracePt t="39718" x="3349625" y="4667250"/>
          <p14:tracePt t="39735" x="3444875" y="4676775"/>
          <p14:tracePt t="39752" x="3552825" y="4683125"/>
          <p14:tracePt t="39768" x="3616325" y="4689475"/>
          <p14:tracePt t="39785" x="3667125" y="4695825"/>
          <p14:tracePt t="39802" x="3746500" y="4695825"/>
          <p14:tracePt t="39818" x="3816350" y="4695825"/>
          <p14:tracePt t="39835" x="3902075" y="4711700"/>
          <p14:tracePt t="39852" x="4013200" y="4733925"/>
          <p14:tracePt t="39868" x="4064000" y="4733925"/>
          <p14:tracePt t="39885" x="4124325" y="4733925"/>
          <p14:tracePt t="39902" x="4194175" y="4733925"/>
          <p14:tracePt t="39919" x="4238625" y="4733925"/>
          <p14:tracePt t="39936" x="4283075" y="4733925"/>
          <p14:tracePt t="39952" x="4343400" y="4733925"/>
          <p14:tracePt t="39968" x="4375150" y="4733925"/>
          <p14:tracePt t="39984" x="4410075" y="4733925"/>
          <p14:tracePt t="40001" x="4451350" y="4746625"/>
          <p14:tracePt t="40018" x="4460875" y="4746625"/>
          <p14:tracePt t="40034" x="4470400" y="4746625"/>
          <p14:tracePt t="40052" x="4476750" y="4746625"/>
          <p14:tracePt t="40273" x="4470400" y="4756150"/>
          <p14:tracePt t="40280" x="4448175" y="4784725"/>
          <p14:tracePt t="40287" x="4406900" y="4810125"/>
          <p14:tracePt t="40301" x="4324350" y="4876800"/>
          <p14:tracePt t="40318" x="4232275" y="4943475"/>
          <p14:tracePt t="40335" x="4143375" y="4991100"/>
          <p14:tracePt t="40352" x="4003675" y="5057775"/>
          <p14:tracePt t="40368" x="3933825" y="5089525"/>
          <p14:tracePt t="40385" x="3876675" y="5124450"/>
          <p14:tracePt t="40402" x="3810000" y="5149850"/>
          <p14:tracePt t="40418" x="3765550" y="5172075"/>
          <p14:tracePt t="40435" x="3721100" y="5184775"/>
          <p14:tracePt t="40452" x="3657600" y="5203825"/>
          <p14:tracePt t="40468" x="3619500" y="5216525"/>
          <p14:tracePt t="40485" x="3587750" y="5232400"/>
          <p14:tracePt t="40502" x="3546475" y="5238750"/>
          <p14:tracePt t="40518" x="3524250" y="5238750"/>
          <p14:tracePt t="40535" x="3502025" y="5238750"/>
          <p14:tracePt t="40552" x="3463925" y="5238750"/>
          <p14:tracePt t="40568" x="3432175" y="5238750"/>
          <p14:tracePt t="40586" x="3397250" y="5226050"/>
          <p14:tracePt t="40601" x="3368675" y="5213350"/>
          <p14:tracePt t="40618" x="3343275" y="5200650"/>
          <p14:tracePt t="40636" x="3302000" y="5181600"/>
          <p14:tracePt t="40652" x="3279775" y="5165725"/>
          <p14:tracePt t="40668" x="3248025" y="5153025"/>
          <p14:tracePt t="40685" x="3213100" y="5146675"/>
          <p14:tracePt t="40701" x="3190875" y="5146675"/>
          <p14:tracePt t="40718" x="3181350" y="5146675"/>
          <p14:tracePt t="40735" x="3168650" y="5146675"/>
          <p14:tracePt t="40751" x="3159125" y="5146675"/>
          <p14:tracePt t="40769" x="3143250" y="5146675"/>
          <p14:tracePt t="40786" x="3127375" y="5146675"/>
          <p14:tracePt t="40801" x="3124200" y="5146675"/>
          <p14:tracePt t="40818" x="3117850" y="5146675"/>
          <p14:tracePt t="40873" x="3117850" y="5143500"/>
          <p14:tracePt t="42761" x="3187700" y="5121275"/>
          <p14:tracePt t="42768" x="3305175" y="5080000"/>
          <p14:tracePt t="42784" x="3546475" y="5000625"/>
          <p14:tracePt t="42801" x="3908425" y="4864100"/>
          <p14:tracePt t="42820" x="4403725" y="4660900"/>
          <p14:tracePt t="42840" x="4794250" y="4524375"/>
          <p14:tracePt t="42854" x="5035550" y="4454525"/>
          <p14:tracePt t="42886" x="5432425" y="4330700"/>
          <p14:tracePt t="42918" x="5946775" y="4187825"/>
          <p14:tracePt t="42936" x="6130925" y="4152900"/>
          <p14:tracePt t="42952" x="6283325" y="4114800"/>
          <p14:tracePt t="42967" x="6508750" y="4054475"/>
          <p14:tracePt t="42984" x="6607175" y="4029075"/>
          <p14:tracePt t="43002" x="6673850" y="3990975"/>
          <p14:tracePt t="43019" x="6765925" y="3962400"/>
          <p14:tracePt t="43035" x="6813550" y="3937000"/>
          <p14:tracePt t="43052" x="6861175" y="3908425"/>
          <p14:tracePt t="43069" x="6927850" y="3860800"/>
          <p14:tracePt t="43085" x="6965950" y="3835400"/>
          <p14:tracePt t="43102" x="7013575" y="3803650"/>
          <p14:tracePt t="43119" x="7064375" y="3765550"/>
          <p14:tracePt t="43135" x="7096125" y="3733800"/>
          <p14:tracePt t="43152" x="7137400" y="3708400"/>
          <p14:tracePt t="43169" x="7204075" y="3660775"/>
          <p14:tracePt t="43185" x="7248525" y="3635375"/>
          <p14:tracePt t="43201" x="7286625" y="3606800"/>
          <p14:tracePt t="43218" x="7353300" y="3581400"/>
          <p14:tracePt t="43234" x="7391400" y="3556000"/>
          <p14:tracePt t="43251" x="7419975" y="3508375"/>
          <p14:tracePt t="43268" x="7486650" y="3390900"/>
          <p14:tracePt t="43285" x="7531100" y="3279775"/>
          <p14:tracePt t="43301" x="7566025" y="3162300"/>
          <p14:tracePt t="43317" x="7588250" y="3016250"/>
          <p14:tracePt t="43334" x="7607300" y="2959100"/>
          <p14:tracePt t="43351" x="7620000" y="2930525"/>
          <p14:tracePt t="43368" x="7639050" y="2892425"/>
          <p14:tracePt t="43384" x="7642225" y="2879725"/>
          <p14:tracePt t="43401" x="7642225" y="2847975"/>
          <p14:tracePt t="43417" x="7642225" y="2800350"/>
          <p14:tracePt t="43435" x="7642225" y="2771775"/>
          <p14:tracePt t="43451" x="7639050" y="2743200"/>
          <p14:tracePt t="43467" x="7623175" y="2708275"/>
          <p14:tracePt t="43485" x="7600950" y="2692400"/>
          <p14:tracePt t="43501" x="7575550" y="2673350"/>
          <p14:tracePt t="43518" x="7534275" y="2647950"/>
          <p14:tracePt t="43534" x="7496175" y="2628900"/>
          <p14:tracePt t="43551" x="7448550" y="2603500"/>
          <p14:tracePt t="43568" x="7391400" y="2584450"/>
          <p14:tracePt t="43584" x="7362825" y="2571750"/>
          <p14:tracePt t="43601" x="7324725" y="2552700"/>
          <p14:tracePt t="43617" x="7273925" y="2533650"/>
          <p14:tracePt t="43634" x="7235825" y="2527300"/>
          <p14:tracePt t="43652" x="7175500" y="2527300"/>
          <p14:tracePt t="43667" x="7137400" y="2527300"/>
          <p14:tracePt t="43684" x="7102475" y="2527300"/>
          <p14:tracePt t="43702" x="7067550" y="2514600"/>
          <p14:tracePt t="43718" x="7035800" y="2505075"/>
          <p14:tracePt t="43734" x="7004050" y="2486025"/>
          <p14:tracePt t="43752" x="6940550" y="2466975"/>
          <p14:tracePt t="43768" x="6896100" y="2447925"/>
          <p14:tracePt t="43785" x="6848475" y="2413000"/>
          <p14:tracePt t="43801" x="6781800" y="2371725"/>
          <p14:tracePt t="43818" x="6743700" y="2352675"/>
          <p14:tracePt t="43834" x="6711950" y="2343150"/>
          <p14:tracePt t="43852" x="6670675" y="2324100"/>
          <p14:tracePt t="43868" x="6632575" y="2305050"/>
          <p14:tracePt t="43885" x="6588125" y="2279650"/>
          <p14:tracePt t="43902" x="6521450" y="2251075"/>
          <p14:tracePt t="43917" x="6454775" y="2212975"/>
          <p14:tracePt t="43935" x="6407150" y="2200275"/>
          <p14:tracePt t="43951" x="6353175" y="2193925"/>
          <p14:tracePt t="43968" x="6324600" y="2193925"/>
          <p14:tracePt t="43985" x="6315075" y="2193925"/>
          <p14:tracePt t="44001" x="6299200" y="2193925"/>
          <p14:tracePt t="44018" x="6289675" y="2193925"/>
          <p14:tracePt t="44035" x="6273800" y="2193925"/>
          <p14:tracePt t="44109" x="6270625" y="2193925"/>
          <p14:tracePt t="44488" x="6264275" y="2193925"/>
          <p14:tracePt t="44494" x="6257925" y="2193925"/>
          <p14:tracePt t="44501" x="6248400" y="2193925"/>
          <p14:tracePt t="44517" x="6238875" y="2193925"/>
          <p14:tracePt t="44534" x="6235700" y="2193925"/>
          <p14:tracePt t="44601" x="6223000" y="2193925"/>
          <p14:tracePt t="44617" x="6213475" y="2193925"/>
          <p14:tracePt t="44635" x="6200775" y="2193925"/>
          <p14:tracePt t="44651" x="6178550" y="2193925"/>
          <p14:tracePt t="44667" x="6156325" y="2193925"/>
          <p14:tracePt t="44684" x="6134100" y="2193925"/>
          <p14:tracePt t="44701" x="6121400" y="2206625"/>
          <p14:tracePt t="44717" x="6111875" y="2222500"/>
          <p14:tracePt t="44736" x="6089650" y="2238375"/>
          <p14:tracePt t="44751" x="6083300" y="2257425"/>
          <p14:tracePt t="44768" x="6083300" y="2311400"/>
          <p14:tracePt t="44785" x="6096000" y="2428875"/>
          <p14:tracePt t="44801" x="6137275" y="2517775"/>
          <p14:tracePt t="44818" x="6181725" y="2641600"/>
          <p14:tracePt t="44836" x="6242050" y="2809875"/>
          <p14:tracePt t="44852" x="6280150" y="2889250"/>
          <p14:tracePt t="44868" x="6308725" y="2955925"/>
          <p14:tracePt t="44886" x="6350000" y="3032125"/>
          <p14:tracePt t="44902" x="6362700" y="3079750"/>
          <p14:tracePt t="44918" x="6375400" y="3108325"/>
          <p14:tracePt t="44935" x="6394450" y="3159125"/>
          <p14:tracePt t="44951" x="6410325" y="3181350"/>
          <p14:tracePt t="44968" x="6410325" y="3209925"/>
          <p14:tracePt t="44985" x="6416675" y="3251200"/>
          <p14:tracePt t="45002" x="6416675" y="3273425"/>
          <p14:tracePt t="45018" x="6416675" y="3289300"/>
          <p14:tracePt t="45036" x="6416675" y="3311525"/>
          <p14:tracePt t="45051" x="6416675" y="3321050"/>
          <p14:tracePt t="45116" x="6407150" y="3321050"/>
          <p14:tracePt t="45123" x="6400800" y="3321050"/>
          <p14:tracePt t="45137" x="6394450" y="3321050"/>
          <p14:tracePt t="45152" x="6384925" y="3321050"/>
          <p14:tracePt t="45168" x="6375400" y="3321050"/>
          <p14:tracePt t="45185" x="6365875" y="3321050"/>
          <p14:tracePt t="45485" x="6365875" y="3324225"/>
          <p14:tracePt t="45492" x="6362700" y="3330575"/>
          <p14:tracePt t="45500" x="6362700" y="3340100"/>
          <p14:tracePt t="45517" x="6362700" y="3349625"/>
          <p14:tracePt t="45534" x="6356350" y="3375025"/>
          <p14:tracePt t="45551" x="6343650" y="3413125"/>
          <p14:tracePt t="45567" x="6337300" y="3457575"/>
          <p14:tracePt t="45600" x="6311900" y="3552825"/>
          <p14:tracePt t="45635" x="6305550" y="3683000"/>
          <p14:tracePt t="45651" x="6305550" y="3743325"/>
          <p14:tracePt t="45667" x="6305550" y="3800475"/>
          <p14:tracePt t="45685" x="6305550" y="3870325"/>
          <p14:tracePt t="45701" x="6305550" y="3914775"/>
          <p14:tracePt t="45718" x="6305550" y="3959225"/>
          <p14:tracePt t="45734" x="6305550" y="4038600"/>
          <p14:tracePt t="45751" x="6292850" y="4073525"/>
          <p14:tracePt t="45767" x="6292850" y="4105275"/>
          <p14:tracePt t="45785" x="6286500" y="4137025"/>
          <p14:tracePt t="45801" x="6286500" y="4165600"/>
          <p14:tracePt t="45817" x="6286500" y="4181475"/>
          <p14:tracePt t="45834" x="6286500" y="4197350"/>
          <p14:tracePt t="45851" x="6286500" y="4213225"/>
          <p14:tracePt t="45868" x="6286500" y="4222750"/>
          <p14:tracePt t="45884" x="6286500" y="4238625"/>
          <p14:tracePt t="45901" x="6286500" y="4241800"/>
          <p14:tracePt t="45917" x="6286500" y="4248150"/>
          <p14:tracePt t="46126" x="6283325" y="4251325"/>
          <p14:tracePt t="46133" x="6276975" y="4251325"/>
          <p14:tracePt t="46140" x="6276975" y="4260850"/>
          <p14:tracePt t="46150" x="6276975" y="4267200"/>
          <p14:tracePt t="46167" x="6276975" y="4276725"/>
          <p14:tracePt t="46184" x="6276975" y="4324350"/>
          <p14:tracePt t="46200" x="6276975" y="4384675"/>
          <p14:tracePt t="46218" x="6276975" y="4454525"/>
          <p14:tracePt t="46234" x="6276975" y="4489450"/>
          <p14:tracePt t="46251" x="6276975" y="4533900"/>
          <p14:tracePt t="46267" x="6276975" y="4578350"/>
          <p14:tracePt t="46284" x="6276975" y="4632325"/>
          <p14:tracePt t="46301" x="6276975" y="4654550"/>
          <p14:tracePt t="46318" x="6276975" y="4695825"/>
          <p14:tracePt t="46334" x="6276975" y="4718050"/>
          <p14:tracePt t="46351" x="6276975" y="4740275"/>
          <p14:tracePt t="46368" x="6276975" y="4752975"/>
          <p14:tracePt t="46384" x="6276975" y="4762500"/>
          <p14:tracePt t="46401" x="6276975" y="4772025"/>
          <p14:tracePt t="46418" x="6267450" y="4778375"/>
          <p14:tracePt t="48687" x="6302375" y="4743450"/>
          <p14:tracePt t="48697" x="6375400" y="4686300"/>
          <p14:tracePt t="48705" x="6451600" y="4641850"/>
          <p14:tracePt t="48717" x="6645275" y="4524375"/>
          <p14:tracePt t="48734" x="6937375" y="4362450"/>
          <p14:tracePt t="48751" x="7369175" y="4102100"/>
          <p14:tracePt t="48786" x="8029575" y="3775075"/>
          <p14:tracePt t="48819" x="8397875" y="3625850"/>
          <p14:tracePt t="48836" x="8620125" y="3568700"/>
          <p14:tracePt t="48852" x="8715375" y="3552825"/>
          <p14:tracePt t="48867" x="8791575" y="3533775"/>
          <p14:tracePt t="48885" x="8883650" y="3511550"/>
          <p14:tracePt t="48901" x="8921750" y="3498850"/>
          <p14:tracePt t="48917" x="8943975" y="3495675"/>
          <p14:tracePt t="48935" x="8959850" y="3489325"/>
          <p14:tracePt t="48952" x="8963025" y="3482975"/>
          <p14:tracePt t="48968" x="8963025" y="3470275"/>
          <p14:tracePt t="48984" x="8963025" y="3448050"/>
          <p14:tracePt t="49000" x="8953500" y="3419475"/>
          <p14:tracePt t="49017" x="8937625" y="3387725"/>
          <p14:tracePt t="49035" x="8880475" y="3302000"/>
          <p14:tracePt t="49051" x="8826500" y="3241675"/>
          <p14:tracePt t="49067" x="8775700" y="3190875"/>
          <p14:tracePt t="49085" x="8655050" y="3117850"/>
          <p14:tracePt t="49101" x="8556625" y="3076575"/>
          <p14:tracePt t="49117" x="8435975" y="3032125"/>
          <p14:tracePt t="49134" x="8258175" y="3009900"/>
          <p14:tracePt t="49150" x="8150225" y="2990850"/>
          <p14:tracePt t="49167" x="8067675" y="2990850"/>
          <p14:tracePt t="49185" x="7940675" y="2990850"/>
          <p14:tracePt t="49201" x="7858125" y="2990850"/>
          <p14:tracePt t="49218" x="7797800" y="2990850"/>
          <p14:tracePt t="49235" x="7721600" y="2990850"/>
          <p14:tracePt t="49251" x="7677150" y="2990850"/>
          <p14:tracePt t="49267" x="7639050" y="2984500"/>
          <p14:tracePt t="49284" x="7585075" y="2978150"/>
          <p14:tracePt t="49300" x="7546975" y="2971800"/>
          <p14:tracePt t="49317" x="7524750" y="2959100"/>
          <p14:tracePt t="49334" x="7483475" y="2955925"/>
          <p14:tracePt t="49350" x="7461250" y="2955925"/>
          <p14:tracePt t="49367" x="7445375" y="2949575"/>
          <p14:tracePt t="49384" x="7429500" y="2940050"/>
          <p14:tracePt t="49401" x="7419975" y="2933700"/>
          <p14:tracePt t="49417" x="7410450" y="2933700"/>
          <p14:tracePt t="49434" x="7391400" y="2933700"/>
          <p14:tracePt t="49450" x="7381875" y="2933700"/>
          <p14:tracePt t="49467" x="7372350" y="2933700"/>
          <p14:tracePt t="49484" x="7356475" y="2933700"/>
          <p14:tracePt t="49501" x="7340600" y="2933700"/>
          <p14:tracePt t="49517" x="7331075" y="2933700"/>
          <p14:tracePt t="49534" x="7318375" y="2933700"/>
          <p14:tracePt t="49551" x="7308850" y="2933700"/>
          <p14:tracePt t="49567" x="7292975" y="2933700"/>
          <p14:tracePt t="49585" x="7277100" y="2933700"/>
          <p14:tracePt t="49601" x="7267575" y="2933700"/>
          <p14:tracePt t="49618" x="7258050" y="2933700"/>
          <p14:tracePt t="49634" x="7242175" y="2933700"/>
          <p14:tracePt t="49651" x="7239000" y="2933700"/>
          <p14:tracePt t="50184" x="7258050" y="2933700"/>
          <p14:tracePt t="50191" x="7277100" y="2933700"/>
          <p14:tracePt t="50200" x="7292975" y="2933700"/>
          <p14:tracePt t="50218" x="7334250" y="2933700"/>
          <p14:tracePt t="50234" x="7343775" y="2933700"/>
          <p14:tracePt t="50250" x="7353300" y="2933700"/>
          <p14:tracePt t="50284" x="7400925" y="2933700"/>
          <p14:tracePt t="50318" x="7518400" y="2921000"/>
          <p14:tracePt t="50334" x="7581900" y="2908300"/>
          <p14:tracePt t="50351" x="7635875" y="2886075"/>
          <p14:tracePt t="50355" x="7654925" y="2879725"/>
          <p14:tracePt t="50368" x="7677150" y="2879725"/>
          <p14:tracePt t="50384" x="7693025" y="2879725"/>
          <p14:tracePt t="50400" x="7702550" y="2879725"/>
          <p14:tracePt t="50417" x="7708900" y="2879725"/>
          <p14:tracePt t="50483" x="7705725" y="2879725"/>
          <p14:tracePt t="50497" x="7702550" y="2879725"/>
          <p14:tracePt t="50505" x="7696200" y="2879725"/>
          <p14:tracePt t="50518" x="7680325" y="2879725"/>
          <p14:tracePt t="50534" x="7670800" y="2879725"/>
          <p14:tracePt t="50551" x="7661275" y="2879725"/>
          <p14:tracePt t="50568" x="7645400" y="2879725"/>
          <p14:tracePt t="50584" x="7632700" y="2879725"/>
          <p14:tracePt t="50640" x="7632700" y="2882900"/>
          <p14:tracePt t="50647" x="7632700" y="2892425"/>
          <p14:tracePt t="50661" x="7639050" y="2898775"/>
          <p14:tracePt t="50668" x="7645400" y="2898775"/>
          <p14:tracePt t="50683" x="7667625" y="2905125"/>
          <p14:tracePt t="50700" x="7712075" y="2905125"/>
          <p14:tracePt t="50718" x="7788275" y="2905125"/>
          <p14:tracePt t="50733" x="7877175" y="2905125"/>
          <p14:tracePt t="50751" x="8004175" y="2905125"/>
          <p14:tracePt t="50768" x="8128000" y="2927350"/>
          <p14:tracePt t="50784" x="8201025" y="2940050"/>
          <p14:tracePt t="50801" x="8264525" y="2946400"/>
          <p14:tracePt t="50817" x="8347075" y="2968625"/>
          <p14:tracePt t="50833" x="8385175" y="2974975"/>
          <p14:tracePt t="50851" x="8407400" y="2974975"/>
          <p14:tracePt t="50868" x="8435975" y="2981325"/>
          <p14:tracePt t="50884" x="8445500" y="2981325"/>
          <p14:tracePt t="50901" x="8455025" y="2981325"/>
          <p14:tracePt t="51004" x="8461375" y="2981325"/>
          <p14:tracePt t="51011" x="8464550" y="2981325"/>
          <p14:tracePt t="51018" x="8474075" y="2981325"/>
          <p14:tracePt t="51034" x="8483600" y="2981325"/>
          <p14:tracePt t="51051" x="8493125" y="2981325"/>
          <p14:tracePt t="51117" x="8499475" y="2981325"/>
          <p14:tracePt t="51138" x="8505825" y="2981325"/>
          <p14:tracePt t="51146" x="8509000" y="2981325"/>
          <p14:tracePt t="51160" x="8515350" y="2981325"/>
          <p14:tracePt t="51168" x="8524875" y="2981325"/>
          <p14:tracePt t="51184" x="8534400" y="2974975"/>
          <p14:tracePt t="51200" x="8543925" y="2959100"/>
          <p14:tracePt t="51217" x="8553450" y="2946400"/>
          <p14:tracePt t="51233" x="8559800" y="2940050"/>
          <p14:tracePt t="51250" x="8575675" y="2933700"/>
          <p14:tracePt t="51267" x="8585200" y="2930525"/>
          <p14:tracePt t="51284" x="8594725" y="2924175"/>
          <p14:tracePt t="51300" x="8604250" y="2908300"/>
          <p14:tracePt t="51317" x="8613775" y="2895600"/>
          <p14:tracePt t="51334" x="8626475" y="2886075"/>
          <p14:tracePt t="51350" x="8626475" y="2876550"/>
          <p14:tracePt t="51367" x="8626475" y="2854325"/>
          <p14:tracePt t="51383" x="8626475" y="2851150"/>
          <p14:tracePt t="51481" x="8626475" y="2844800"/>
          <p14:tracePt t="51959" x="8626475" y="2847975"/>
          <p14:tracePt t="51967" x="8626475" y="2851150"/>
          <p14:tracePt t="52237" x="8610600" y="2870200"/>
          <p14:tracePt t="52244" x="8588375" y="2908300"/>
          <p14:tracePt t="52252" x="8556625" y="2940050"/>
          <p14:tracePt t="52267" x="8496300" y="3032125"/>
          <p14:tracePt t="52284" x="8442325" y="3111500"/>
          <p14:tracePt t="52301" x="8382000" y="3203575"/>
          <p14:tracePt t="52334" x="8321675" y="3295650"/>
          <p14:tracePt t="52367" x="8255000" y="3429000"/>
          <p14:tracePt t="52385" x="8239125" y="3473450"/>
          <p14:tracePt t="52388" x="8232775" y="3502025"/>
          <p14:tracePt t="52401" x="8223250" y="3530600"/>
          <p14:tracePt t="52417" x="8210550" y="3562350"/>
          <p14:tracePt t="52433" x="8191500" y="3584575"/>
          <p14:tracePt t="52450" x="8175625" y="3600450"/>
          <p14:tracePt t="52467" x="8166100" y="3616325"/>
          <p14:tracePt t="52484" x="8156575" y="3625850"/>
          <p14:tracePt t="52500" x="8147050" y="3641725"/>
          <p14:tracePt t="52517" x="8137525" y="3651250"/>
          <p14:tracePt t="52534" x="8131175" y="3654425"/>
          <p14:tracePt t="52551" x="8118475" y="3654425"/>
          <p14:tracePt t="52567" x="8105775" y="3654425"/>
          <p14:tracePt t="52583" x="8093075" y="3654425"/>
          <p14:tracePt t="52601" x="8077200" y="3654425"/>
          <p14:tracePt t="52617" x="8067675" y="3654425"/>
          <p14:tracePt t="52636" x="8048625" y="3654425"/>
          <p14:tracePt t="52651" x="8039100" y="3654425"/>
          <p14:tracePt t="52668" x="8029575" y="3654425"/>
          <p14:tracePt t="52685" x="8013700" y="3638550"/>
          <p14:tracePt t="52701" x="7985125" y="3629025"/>
          <p14:tracePt t="52717" x="7969250" y="3606800"/>
          <p14:tracePt t="52733" x="7937500" y="3581400"/>
          <p14:tracePt t="52751" x="7905750" y="3536950"/>
          <p14:tracePt t="52767" x="7874000" y="3517900"/>
          <p14:tracePt t="52785" x="7848600" y="3502025"/>
          <p14:tracePt t="52801" x="7835900" y="3492500"/>
          <p14:tracePt t="52818" x="7820025" y="3476625"/>
          <p14:tracePt t="52835" x="7804150" y="3460750"/>
          <p14:tracePt t="52852" x="7794625" y="3457575"/>
          <p14:tracePt t="52867" x="7785100" y="3457575"/>
          <p14:tracePt t="52884" x="7772400" y="3451225"/>
          <p14:tracePt t="52901" x="7756525" y="3448050"/>
          <p14:tracePt t="53263" x="7762875" y="3435350"/>
          <p14:tracePt t="53270" x="7775575" y="3435350"/>
          <p14:tracePt t="53284" x="7797800" y="3432175"/>
          <p14:tracePt t="53300" x="7820025" y="3432175"/>
          <p14:tracePt t="53317" x="7848600" y="3419475"/>
          <p14:tracePt t="53334" x="7921625" y="3419475"/>
          <p14:tracePt t="53350" x="7981950" y="3419475"/>
          <p14:tracePt t="53384" x="8086725" y="3419475"/>
          <p14:tracePt t="53417" x="8137525" y="3419475"/>
          <p14:tracePt t="53434" x="8159750" y="3419475"/>
          <p14:tracePt t="53450" x="8178800" y="3419475"/>
          <p14:tracePt t="53467" x="8194675" y="3419475"/>
          <p14:tracePt t="53484" x="8235950" y="3419475"/>
          <p14:tracePt t="53500" x="8258175" y="3422650"/>
          <p14:tracePt t="53517" x="8286750" y="3422650"/>
          <p14:tracePt t="53534" x="8302625" y="3422650"/>
          <p14:tracePt t="53550" x="8312150" y="3422650"/>
          <p14:tracePt t="53567" x="8328025" y="3422650"/>
          <p14:tracePt t="53584" x="8340725" y="3422650"/>
          <p14:tracePt t="53600" x="8362950" y="3422650"/>
          <p14:tracePt t="53617" x="8391525" y="3429000"/>
          <p14:tracePt t="53633" x="8420100" y="3448050"/>
          <p14:tracePt t="53650" x="8448675" y="3448050"/>
          <p14:tracePt t="53667" x="8464550" y="3448050"/>
          <p14:tracePt t="53683" x="8496300" y="3448050"/>
          <p14:tracePt t="53700" x="8518525" y="3448050"/>
          <p14:tracePt t="53717" x="8540750" y="3448050"/>
          <p14:tracePt t="53733" x="8562975" y="3448050"/>
          <p14:tracePt t="53750" x="8575675" y="3448050"/>
          <p14:tracePt t="53767" x="8591550" y="3448050"/>
          <p14:tracePt t="53784" x="8607425" y="3448050"/>
          <p14:tracePt t="53800" x="8610600" y="3448050"/>
          <p14:tracePt t="54255" x="8597900" y="3454400"/>
          <p14:tracePt t="54261" x="8585200" y="3460750"/>
          <p14:tracePt t="54269" x="8566150" y="3473450"/>
          <p14:tracePt t="54284" x="8502650" y="3502025"/>
          <p14:tracePt t="54300" x="8410575" y="3559175"/>
          <p14:tracePt t="54318" x="8226425" y="3648075"/>
          <p14:tracePt t="54350" x="8029575" y="3784600"/>
          <p14:tracePt t="54384" x="7804150" y="3943350"/>
          <p14:tracePt t="54402" x="7727950" y="3975100"/>
          <p14:tracePt t="54417" x="7667625" y="4013200"/>
          <p14:tracePt t="54433" x="7635875" y="4025900"/>
          <p14:tracePt t="54450" x="7620000" y="4035425"/>
          <p14:tracePt t="54467" x="7607300" y="4051300"/>
          <p14:tracePt t="54483" x="7594600" y="4067175"/>
          <p14:tracePt t="54500" x="7578725" y="4073525"/>
          <p14:tracePt t="54517" x="7562850" y="4073525"/>
          <p14:tracePt t="54534" x="7553325" y="4073525"/>
          <p14:tracePt t="54550" x="7543800" y="4073525"/>
          <p14:tracePt t="54567" x="7524750" y="4073525"/>
          <p14:tracePt t="54583" x="7515225" y="4073525"/>
          <p14:tracePt t="54600" x="7505700" y="4073525"/>
          <p14:tracePt t="54617" x="7486650" y="4073525"/>
          <p14:tracePt t="54633" x="7473950" y="4073525"/>
          <p14:tracePt t="54650" x="7464425" y="4073525"/>
          <p14:tracePt t="54668" x="7451725" y="4073525"/>
          <p14:tracePt t="54683" x="7435850" y="4073525"/>
          <p14:tracePt t="54701" x="7426325" y="4073525"/>
          <p14:tracePt t="54717" x="7410450" y="4073525"/>
          <p14:tracePt t="54734" x="7407275" y="4073525"/>
          <p14:tracePt t="54750" x="7400925" y="4073525"/>
          <p14:tracePt t="54767" x="7397750" y="4073525"/>
          <p14:tracePt t="54783" x="7385050" y="4070350"/>
          <p14:tracePt t="54800" x="7385050" y="4060825"/>
          <p14:tracePt t="54818" x="7381875" y="4051300"/>
          <p14:tracePt t="54834" x="7381875" y="4044950"/>
          <p14:tracePt t="54851" x="7381875" y="4035425"/>
          <p14:tracePt t="54867" x="7381875" y="4032250"/>
          <p14:tracePt t="54883" x="7381875" y="4025900"/>
          <p14:tracePt t="54900" x="7381875" y="4022725"/>
          <p14:tracePt t="54968" x="7381875" y="4010025"/>
          <p14:tracePt t="54990" x="7394575" y="4010025"/>
          <p14:tracePt t="54997" x="7397750" y="4006850"/>
          <p14:tracePt t="55004" x="7404100" y="4000500"/>
          <p14:tracePt t="55017" x="7413625" y="3997325"/>
          <p14:tracePt t="55033" x="7423150" y="3990975"/>
          <p14:tracePt t="55050" x="7432675" y="3987800"/>
          <p14:tracePt t="55067" x="7464425" y="3981450"/>
          <p14:tracePt t="55083" x="7486650" y="3981450"/>
          <p14:tracePt t="55100" x="7508875" y="3981450"/>
          <p14:tracePt t="55117" x="7537450" y="3981450"/>
          <p14:tracePt t="55134" x="7550150" y="3981450"/>
          <p14:tracePt t="55150" x="7566025" y="3981450"/>
          <p14:tracePt t="55167" x="7591425" y="3981450"/>
          <p14:tracePt t="55183" x="7623175" y="3981450"/>
          <p14:tracePt t="55200" x="7651750" y="3981450"/>
          <p14:tracePt t="55217" x="7737475" y="3981450"/>
          <p14:tracePt t="55234" x="7807325" y="3981450"/>
          <p14:tracePt t="55250" x="7889875" y="3994150"/>
          <p14:tracePt t="55267" x="8042275" y="3994150"/>
          <p14:tracePt t="55284" x="8147050" y="3994150"/>
          <p14:tracePt t="55300" x="8226425" y="3994150"/>
          <p14:tracePt t="55316" x="8366125" y="3994150"/>
          <p14:tracePt t="55333" x="8470900" y="3994150"/>
          <p14:tracePt t="55350" x="8566150" y="4000500"/>
          <p14:tracePt t="55366" x="8670925" y="4000500"/>
          <p14:tracePt t="55383" x="8731250" y="4000500"/>
          <p14:tracePt t="55400" x="8775700" y="4000500"/>
          <p14:tracePt t="55417" x="8839200" y="3984625"/>
          <p14:tracePt t="55434" x="8883650" y="3971925"/>
          <p14:tracePt t="55437" x="8896350" y="3959225"/>
          <p14:tracePt t="55450" x="8909050" y="3956050"/>
          <p14:tracePt t="55468" x="8937625" y="3937000"/>
          <p14:tracePt t="55484" x="8947150" y="3933825"/>
          <p14:tracePt t="55501" x="8956675" y="3933825"/>
          <p14:tracePt t="55715" x="8943975" y="3940175"/>
          <p14:tracePt t="55722" x="8915400" y="3962400"/>
          <p14:tracePt t="55733" x="8896350" y="3975100"/>
          <p14:tracePt t="55751" x="8785225" y="4070350"/>
          <p14:tracePt t="55767" x="8667750" y="4178300"/>
          <p14:tracePt t="55784" x="8559800" y="4295775"/>
          <p14:tracePt t="55801" x="8423275" y="4425950"/>
          <p14:tracePt t="55817" x="8305800" y="4543425"/>
          <p14:tracePt t="55833" x="8220075" y="4625975"/>
          <p14:tracePt t="55850" x="8143875" y="4683125"/>
          <p14:tracePt t="55866" x="8108950" y="4714875"/>
          <p14:tracePt t="55883" x="8080375" y="4740275"/>
          <p14:tracePt t="55900" x="8042275" y="4765675"/>
          <p14:tracePt t="55917" x="8013700" y="4775200"/>
          <p14:tracePt t="55934" x="7988300" y="4787900"/>
          <p14:tracePt t="55951" x="7927975" y="4794250"/>
          <p14:tracePt t="55967" x="7883525" y="4794250"/>
          <p14:tracePt t="55984" x="7845425" y="4791075"/>
          <p14:tracePt t="56000" x="7804150" y="4772025"/>
          <p14:tracePt t="56017" x="7772400" y="4752975"/>
          <p14:tracePt t="56034" x="7747000" y="4737100"/>
          <p14:tracePt t="56051" x="7705725" y="4692650"/>
          <p14:tracePt t="56067" x="7686675" y="4676775"/>
          <p14:tracePt t="56084" x="7670800" y="4664075"/>
          <p14:tracePt t="56100" x="7645400" y="4648200"/>
          <p14:tracePt t="56117" x="7635875" y="4635500"/>
          <p14:tracePt t="56133" x="7620000" y="4622800"/>
          <p14:tracePt t="56150" x="7575550" y="4606925"/>
          <p14:tracePt t="56166" x="7553325" y="4594225"/>
          <p14:tracePt t="56184" x="7521575" y="4575175"/>
          <p14:tracePt t="56200" x="7480300" y="4556125"/>
          <p14:tracePt t="56217" x="7458075" y="4546600"/>
          <p14:tracePt t="56234" x="7442200" y="4546600"/>
          <p14:tracePt t="56250" x="7419975" y="4546600"/>
          <p14:tracePt t="56266" x="7410450" y="4546600"/>
          <p14:tracePt t="56284" x="7407275" y="4546600"/>
          <p14:tracePt t="56351" x="7413625" y="4546600"/>
          <p14:tracePt t="56359" x="7416800" y="4546600"/>
          <p14:tracePt t="56367" x="7423150" y="4546600"/>
          <p14:tracePt t="56384" x="7445375" y="4546600"/>
          <p14:tracePt t="56400" x="7477125" y="4546600"/>
          <p14:tracePt t="56416" x="7505700" y="4546600"/>
          <p14:tracePt t="56434" x="7527925" y="4546600"/>
          <p14:tracePt t="56450" x="7575550" y="4540250"/>
          <p14:tracePt t="56467" x="7620000" y="4527550"/>
          <p14:tracePt t="56483" x="7696200" y="4505325"/>
          <p14:tracePt t="56500" x="7874000" y="4489450"/>
          <p14:tracePt t="56516" x="7969250" y="4479925"/>
          <p14:tracePt t="56533" x="8029575" y="4479925"/>
          <p14:tracePt t="56550" x="8115300" y="4473575"/>
          <p14:tracePt t="56566" x="8175625" y="4467225"/>
          <p14:tracePt t="56583" x="8220075" y="4454525"/>
          <p14:tracePt t="56600" x="8277225" y="4448175"/>
          <p14:tracePt t="56617" x="8308975" y="4435475"/>
          <p14:tracePt t="56633" x="8347075" y="4422775"/>
          <p14:tracePt t="56650" x="8407400" y="4410075"/>
          <p14:tracePt t="56667" x="8445500" y="4391025"/>
          <p14:tracePt t="56683" x="8493125" y="4378325"/>
          <p14:tracePt t="56699" x="8540750" y="4365625"/>
          <p14:tracePt t="56716" x="8569325" y="4365625"/>
          <p14:tracePt t="56733" x="8607425" y="4365625"/>
          <p14:tracePt t="56750" x="8645525" y="4365625"/>
          <p14:tracePt t="56766" x="8683625" y="4368800"/>
          <p14:tracePt t="56783" x="8728075" y="4381500"/>
          <p14:tracePt t="56799" x="8778875" y="4406900"/>
          <p14:tracePt t="56816" x="8801100" y="4406900"/>
          <p14:tracePt t="56833" x="8816975" y="4413250"/>
          <p14:tracePt t="56849" x="8836025" y="4416425"/>
          <p14:tracePt t="56867" x="8848725" y="4416425"/>
          <p14:tracePt t="56885" x="8858250" y="4416425"/>
          <p14:tracePt t="56921" x="8858250" y="4422775"/>
          <p14:tracePt t="56964" x="8858250" y="4425950"/>
          <p14:tracePt t="56970" x="8858250" y="4432300"/>
          <p14:tracePt t="56984" x="8858250" y="4441825"/>
          <p14:tracePt t="56999" x="8855075" y="4451350"/>
          <p14:tracePt t="57016" x="8845550" y="4460875"/>
          <p14:tracePt t="57034" x="8829675" y="4476750"/>
          <p14:tracePt t="57050" x="8801100" y="4502150"/>
          <p14:tracePt t="57067" x="8775700" y="4524375"/>
          <p14:tracePt t="57084" x="8731250" y="4568825"/>
          <p14:tracePt t="57099" x="8677275" y="4603750"/>
          <p14:tracePt t="57116" x="8594725" y="4660900"/>
          <p14:tracePt t="57134" x="8483600" y="4740275"/>
          <p14:tracePt t="57151" x="8410575" y="4806950"/>
          <p14:tracePt t="57167" x="8340725" y="4851400"/>
          <p14:tracePt t="57184" x="8245475" y="4895850"/>
          <p14:tracePt t="57200" x="8185150" y="4895850"/>
          <p14:tracePt t="57216" x="8150225" y="4895850"/>
          <p14:tracePt t="57934" x="8159750" y="4914900"/>
          <p14:tracePt t="57941" x="8172450" y="4933950"/>
          <p14:tracePt t="57950" x="8185150" y="4946650"/>
          <p14:tracePt t="57967" x="8220075" y="4994275"/>
          <p14:tracePt t="57983" x="8293100" y="5086350"/>
          <p14:tracePt t="58000" x="8340725" y="5156200"/>
          <p14:tracePt t="58016" x="8394700" y="5226050"/>
          <p14:tracePt t="58050" x="8467725" y="5324475"/>
          <p14:tracePt t="58083" x="8502650" y="5372100"/>
          <p14:tracePt t="58100" x="8509000" y="5387975"/>
          <p14:tracePt t="58117" x="8509000" y="5397500"/>
          <p14:tracePt t="58133" x="8509000" y="5407025"/>
          <p14:tracePt t="58969" x="8496300" y="5413375"/>
          <p14:tracePt t="58975" x="8477250" y="5419725"/>
          <p14:tracePt t="58984" x="8458200" y="5432425"/>
          <p14:tracePt t="59000" x="8391525" y="5461000"/>
          <p14:tracePt t="59004" x="8340725" y="5486400"/>
          <p14:tracePt t="59017" x="8239125" y="5543550"/>
          <p14:tracePt t="59033" x="8115300" y="5616575"/>
          <p14:tracePt t="59066" x="7905750" y="5721350"/>
          <p14:tracePt t="59099" x="7813675" y="5746750"/>
          <p14:tracePt t="59116" x="7778750" y="5759450"/>
          <p14:tracePt t="59133" x="7769225" y="5759450"/>
          <p14:tracePt t="59150" x="7753350" y="5759450"/>
          <p14:tracePt t="59167" x="7743825" y="575945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 noChangeArrowheads="1"/>
          </p:cNvSpPr>
          <p:nvPr/>
        </p:nvSpPr>
        <p:spPr bwMode="auto">
          <a:xfrm>
            <a:off x="0" y="0"/>
            <a:ext cx="87487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	* Phénétique ou taxonomie numérique </a:t>
            </a: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		</a:t>
            </a:r>
            <a:r>
              <a:rPr lang="fr-FR" altLang="fr-FR" b="1"/>
              <a:t>En 1973, </a:t>
            </a:r>
            <a:r>
              <a:rPr lang="fr-FR" altLang="fr-FR" b="1">
                <a:solidFill>
                  <a:srgbClr val="FF0000"/>
                </a:solidFill>
              </a:rPr>
              <a:t>Sneath &amp; Sokal</a:t>
            </a:r>
            <a:r>
              <a:rPr lang="fr-FR" altLang="fr-FR"/>
              <a:t> </a:t>
            </a:r>
            <a:endParaRPr lang="fr-FR" altLang="fr-FR">
              <a:solidFill>
                <a:srgbClr val="CC0099"/>
              </a:solidFill>
            </a:endParaRPr>
          </a:p>
          <a:p>
            <a:pPr lvl="1" eaLnBrk="1" hangingPunct="1"/>
            <a:endParaRPr lang="fr-FR" altLang="fr-FR" u="sng"/>
          </a:p>
          <a:p>
            <a:pPr lvl="1" eaLnBrk="1" hangingPunct="1"/>
            <a:r>
              <a:rPr lang="fr-FR" altLang="fr-FR">
                <a:solidFill>
                  <a:srgbClr val="336600"/>
                </a:solidFill>
              </a:rPr>
              <a:t>Ici, un très grand nombre de caractères sont codés puis traités par </a:t>
            </a:r>
            <a:r>
              <a:rPr lang="fr-FR" altLang="fr-FR" u="sng">
                <a:solidFill>
                  <a:srgbClr val="336600"/>
                </a:solidFill>
              </a:rPr>
              <a:t>informatique</a:t>
            </a:r>
            <a:r>
              <a:rPr lang="fr-FR" altLang="fr-FR">
                <a:solidFill>
                  <a:srgbClr val="336600"/>
                </a:solidFill>
              </a:rPr>
              <a:t> d’où</a:t>
            </a:r>
          </a:p>
          <a:p>
            <a:pPr lvl="2" eaLnBrk="1" hangingPunct="1"/>
            <a:r>
              <a:rPr lang="fr-FR" altLang="fr-FR" b="1"/>
              <a:t>	arbres phénétiques ou phénogrammes</a:t>
            </a:r>
            <a:endParaRPr lang="fr-FR" altLang="fr-FR"/>
          </a:p>
          <a:p>
            <a:pPr lvl="2" eaLnBrk="1" hangingPunct="1"/>
            <a:r>
              <a:rPr lang="fr-FR" altLang="fr-FR">
                <a:solidFill>
                  <a:srgbClr val="009900"/>
                </a:solidFill>
              </a:rPr>
              <a:t>exprimant des degrés de similitude ou ressemblance.</a:t>
            </a:r>
          </a:p>
          <a:p>
            <a:pPr lvl="1" eaLnBrk="1" hangingPunct="1"/>
            <a:endParaRPr lang="fr-FR" altLang="fr-FR" u="sng"/>
          </a:p>
          <a:p>
            <a:pPr lvl="1" eaLnBrk="1" hangingPunct="1"/>
            <a:r>
              <a:rPr lang="fr-FR" altLang="fr-FR" b="1">
                <a:solidFill>
                  <a:srgbClr val="FF0000"/>
                </a:solidFill>
              </a:rPr>
              <a:t>La méthode phénétique estime que plus le nombre de caractères communs à deux espèces est grand, </a:t>
            </a:r>
            <a:r>
              <a:rPr lang="fr-FR" altLang="fr-FR" b="1" u="sng">
                <a:solidFill>
                  <a:srgbClr val="FF0000"/>
                </a:solidFill>
              </a:rPr>
              <a:t>plus elles se ressemblent donc plus elles sont proches.</a:t>
            </a:r>
          </a:p>
          <a:p>
            <a:pPr lvl="1" eaLnBrk="1" hangingPunct="1"/>
            <a:endParaRPr lang="fr-FR" altLang="fr-FR" b="1" u="sng">
              <a:solidFill>
                <a:srgbClr val="FF0000"/>
              </a:solidFill>
            </a:endParaRPr>
          </a:p>
          <a:p>
            <a:pPr lvl="1" eaLnBrk="1" hangingPunct="1"/>
            <a:r>
              <a:rPr lang="fr-FR" altLang="fr-FR"/>
              <a:t>Tous les caractères sont considérés, au départ, comme ayant le même "poids". On calcule ainsi des </a:t>
            </a:r>
            <a:r>
              <a:rPr lang="fr-FR" altLang="fr-FR" b="1"/>
              <a:t>indices de ressemblance ou des distances </a:t>
            </a:r>
            <a:r>
              <a:rPr lang="fr-FR" altLang="fr-FR"/>
              <a:t>entre organismes</a:t>
            </a:r>
            <a:r>
              <a:rPr lang="fr-FR" altLang="fr-FR" b="1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40"/>
    </mc:Choice>
    <mc:Fallback>
      <p:transition spd="slow" advTm="6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08" x="7715250" y="5683250"/>
          <p14:tracePt t="7615" x="7645400" y="5492750"/>
          <p14:tracePt t="7623" x="7559675" y="5254625"/>
          <p14:tracePt t="7641" x="7261225" y="4625975"/>
          <p14:tracePt t="7659" x="6702425" y="3686175"/>
          <p14:tracePt t="7675" x="6315075" y="3022600"/>
          <p14:tracePt t="7708" x="5467350" y="1863725"/>
          <p14:tracePt t="7742" x="4949825" y="1263650"/>
          <p14:tracePt t="7758" x="4854575" y="1168400"/>
          <p14:tracePt t="7774" x="4768850" y="1082675"/>
          <p14:tracePt t="7790" x="4695825" y="1019175"/>
          <p14:tracePt t="7806" x="4616450" y="955675"/>
          <p14:tracePt t="7824" x="4568825" y="930275"/>
          <p14:tracePt t="7840" x="4549775" y="923925"/>
          <p14:tracePt t="8179" x="4486275" y="866775"/>
          <p14:tracePt t="8186" x="4340225" y="774700"/>
          <p14:tracePt t="8193" x="4159250" y="673100"/>
          <p14:tracePt t="8208" x="3844925" y="501650"/>
          <p14:tracePt t="8225" x="3463925" y="304800"/>
          <p14:tracePt t="8241" x="3155950" y="200025"/>
          <p14:tracePt t="8258" x="2971800" y="171450"/>
          <p14:tracePt t="8273" x="2819400" y="161925"/>
          <p14:tracePt t="8289" x="2682875" y="168275"/>
          <p14:tracePt t="8306" x="2479675" y="212725"/>
          <p14:tracePt t="8323" x="2381250" y="254000"/>
          <p14:tracePt t="8340" x="2241550" y="311150"/>
          <p14:tracePt t="8357" x="2152650" y="342900"/>
          <p14:tracePt t="8374" x="2079625" y="358775"/>
          <p14:tracePt t="8391" x="1974850" y="393700"/>
          <p14:tracePt t="8406" x="1936750" y="412750"/>
          <p14:tracePt t="8423" x="1882775" y="434975"/>
          <p14:tracePt t="8440" x="1816100" y="473075"/>
          <p14:tracePt t="8456" x="1768475" y="485775"/>
          <p14:tracePt t="8473" x="1733550" y="498475"/>
          <p14:tracePt t="8491" x="1689100" y="523875"/>
          <p14:tracePt t="8507" x="1673225" y="533400"/>
          <p14:tracePt t="8524" x="1657350" y="546100"/>
          <p14:tracePt t="8541" x="1641475" y="546100"/>
          <p14:tracePt t="8556" x="1631950" y="549275"/>
          <p14:tracePt t="8573" x="1628775" y="555625"/>
          <p14:tracePt t="8606" x="1622425" y="555625"/>
          <p14:tracePt t="12671" x="1644650" y="523875"/>
          <p14:tracePt t="12677" x="1679575" y="473075"/>
          <p14:tracePt t="12690" x="1765300" y="387350"/>
          <p14:tracePt t="12706" x="1889125" y="307975"/>
          <p14:tracePt t="12723" x="2012950" y="244475"/>
          <p14:tracePt t="12740" x="2152650" y="187325"/>
          <p14:tracePt t="12756" x="2241550" y="155575"/>
          <p14:tracePt t="12790" x="2463800" y="92075"/>
          <p14:tracePt t="12823" x="2651125" y="85725"/>
          <p14:tracePt t="12840" x="2803525" y="88900"/>
          <p14:tracePt t="12856" x="2879725" y="104775"/>
          <p14:tracePt t="12873" x="2924175" y="117475"/>
          <p14:tracePt t="12890" x="2971800" y="142875"/>
          <p14:tracePt t="12906" x="2997200" y="152400"/>
          <p14:tracePt t="12922" x="3013075" y="165100"/>
          <p14:tracePt t="12940" x="3038475" y="177800"/>
          <p14:tracePt t="12956" x="3051175" y="193675"/>
          <p14:tracePt t="12972" x="3060700" y="203200"/>
          <p14:tracePt t="12990" x="3070225" y="219075"/>
          <p14:tracePt t="13006" x="3070225" y="228600"/>
          <p14:tracePt t="13023" x="3070225" y="244475"/>
          <p14:tracePt t="13025" x="3070225" y="247650"/>
          <p14:tracePt t="13039" x="3070225" y="260350"/>
          <p14:tracePt t="13056" x="3070225" y="269875"/>
          <p14:tracePt t="13073" x="3070225" y="279400"/>
          <p14:tracePt t="13089" x="3057525" y="298450"/>
          <p14:tracePt t="13105" x="3048000" y="304800"/>
          <p14:tracePt t="13122" x="3019425" y="304800"/>
          <p14:tracePt t="13139" x="2971800" y="304800"/>
          <p14:tracePt t="13155" x="2933700" y="304800"/>
          <p14:tracePt t="13172" x="2917825" y="304800"/>
          <p14:tracePt t="13190" x="2898775" y="304800"/>
          <p14:tracePt t="13205" x="2889250" y="304800"/>
          <p14:tracePt t="13222" x="2879725" y="304800"/>
          <p14:tracePt t="13239" x="2863850" y="304800"/>
          <p14:tracePt t="13256" x="2851150" y="304800"/>
          <p14:tracePt t="13273" x="2838450" y="304800"/>
          <p14:tracePt t="13290" x="2835275" y="304800"/>
          <p14:tracePt t="13526" x="2828925" y="304800"/>
          <p14:tracePt t="13534" x="2825750" y="304800"/>
          <p14:tracePt t="13547" x="2825750" y="307975"/>
          <p14:tracePt t="13555" x="2819400" y="307975"/>
          <p14:tracePt t="13572" x="2816225" y="314325"/>
          <p14:tracePt t="13589" x="2806700" y="314325"/>
          <p14:tracePt t="13606" x="2794000" y="317500"/>
          <p14:tracePt t="13623" x="2784475" y="317500"/>
          <p14:tracePt t="13639" x="2771775" y="317500"/>
          <p14:tracePt t="13656" x="2765425" y="317500"/>
          <p14:tracePt t="13673" x="2762250" y="317500"/>
          <p14:tracePt t="13755" x="2762250" y="311150"/>
          <p14:tracePt t="13762" x="2768600" y="307975"/>
          <p14:tracePt t="13773" x="2771775" y="301625"/>
          <p14:tracePt t="13790" x="2841625" y="250825"/>
          <p14:tracePt t="13807" x="2943225" y="190500"/>
          <p14:tracePt t="13823" x="3063875" y="146050"/>
          <p14:tracePt t="13839" x="3254375" y="104775"/>
          <p14:tracePt t="13855" x="3371850" y="85725"/>
          <p14:tracePt t="13873" x="3448050" y="79375"/>
          <p14:tracePt t="13889" x="3517900" y="79375"/>
          <p14:tracePt t="13906" x="3552825" y="79375"/>
          <p14:tracePt t="13923" x="3584575" y="79375"/>
          <p14:tracePt t="13940" x="3632200" y="79375"/>
          <p14:tracePt t="13956" x="3660775" y="79375"/>
          <p14:tracePt t="13972" x="3676650" y="79375"/>
          <p14:tracePt t="13989" x="3689350" y="79375"/>
          <p14:tracePt t="14005" x="3695700" y="79375"/>
          <p14:tracePt t="14024" x="3698875" y="79375"/>
          <p14:tracePt t="14040" x="3711575" y="79375"/>
          <p14:tracePt t="14075" x="3714750" y="85725"/>
          <p14:tracePt t="14090" x="3714750" y="88900"/>
          <p14:tracePt t="14110" x="3714750" y="95250"/>
          <p14:tracePt t="14123" x="3714750" y="98425"/>
          <p14:tracePt t="14131" x="3714750" y="111125"/>
          <p14:tracePt t="14138" x="3714750" y="114300"/>
          <p14:tracePt t="14156" x="3714750" y="123825"/>
          <p14:tracePt t="14174" x="3702050" y="136525"/>
          <p14:tracePt t="14190" x="3692525" y="146050"/>
          <p14:tracePt t="14206" x="3683000" y="149225"/>
          <p14:tracePt t="14224" x="3673475" y="171450"/>
          <p14:tracePt t="14240" x="3667125" y="180975"/>
          <p14:tracePt t="14256" x="3663950" y="184150"/>
          <p14:tracePt t="14273" x="3654425" y="190500"/>
          <p14:tracePt t="14306" x="3648075" y="190500"/>
          <p14:tracePt t="14353" x="3648075" y="193675"/>
          <p14:tracePt t="14830" x="3641725" y="206375"/>
          <p14:tracePt t="14837" x="3632200" y="212725"/>
          <p14:tracePt t="14844" x="3619500" y="215900"/>
          <p14:tracePt t="14855" x="3606800" y="222250"/>
          <p14:tracePt t="14872" x="3559175" y="241300"/>
          <p14:tracePt t="14890" x="3527425" y="254000"/>
          <p14:tracePt t="14922" x="3460750" y="282575"/>
          <p14:tracePt t="14956" x="3409950" y="295275"/>
          <p14:tracePt t="14973" x="3355975" y="295275"/>
          <p14:tracePt t="14989" x="3311525" y="295275"/>
          <p14:tracePt t="15006" x="3279775" y="295275"/>
          <p14:tracePt t="15023" x="3241675" y="295275"/>
          <p14:tracePt t="15040" x="3225800" y="295275"/>
          <p14:tracePt t="15057" x="3209925" y="295275"/>
          <p14:tracePt t="15073" x="3194050" y="295275"/>
          <p14:tracePt t="15089" x="3184525" y="295275"/>
          <p14:tracePt t="15166" x="3187700" y="295275"/>
          <p14:tracePt t="15173" x="3190875" y="295275"/>
          <p14:tracePt t="15190" x="3219450" y="295275"/>
          <p14:tracePt t="15208" x="3267075" y="295275"/>
          <p14:tracePt t="15222" x="3311525" y="295275"/>
          <p14:tracePt t="15239" x="3355975" y="295275"/>
          <p14:tracePt t="15256" x="3416300" y="295275"/>
          <p14:tracePt t="15272" x="3505200" y="285750"/>
          <p14:tracePt t="15289" x="3578225" y="276225"/>
          <p14:tracePt t="15306" x="3660775" y="269875"/>
          <p14:tracePt t="15323" x="3813175" y="269875"/>
          <p14:tracePt t="15339" x="3895725" y="269875"/>
          <p14:tracePt t="15356" x="4000500" y="269875"/>
          <p14:tracePt t="15373" x="4102100" y="269875"/>
          <p14:tracePt t="15389" x="4229100" y="269875"/>
          <p14:tracePt t="15405" x="4346575" y="276225"/>
          <p14:tracePt t="15423" x="4524375" y="301625"/>
          <p14:tracePt t="15439" x="4651375" y="307975"/>
          <p14:tracePt t="15455" x="4768850" y="333375"/>
          <p14:tracePt t="15472" x="4914900" y="358775"/>
          <p14:tracePt t="15489" x="5041900" y="374650"/>
          <p14:tracePt t="15507" x="5210175" y="409575"/>
          <p14:tracePt t="15522" x="5295900" y="431800"/>
          <p14:tracePt t="15539" x="5403850" y="450850"/>
          <p14:tracePt t="15557" x="5549900" y="473075"/>
          <p14:tracePt t="15572" x="5610225" y="473075"/>
          <p14:tracePt t="15589" x="5661025" y="473075"/>
          <p14:tracePt t="15606" x="5724525" y="473075"/>
          <p14:tracePt t="15622" x="5759450" y="473075"/>
          <p14:tracePt t="15639" x="5797550" y="473075"/>
          <p14:tracePt t="15656" x="5835650" y="473075"/>
          <p14:tracePt t="15672" x="5861050" y="492125"/>
          <p14:tracePt t="15689" x="5876925" y="501650"/>
          <p14:tracePt t="19515" x="5864225" y="520700"/>
          <p14:tracePt t="19523" x="5845175" y="533400"/>
          <p14:tracePt t="19539" x="5788025" y="568325"/>
          <p14:tracePt t="19557" x="5702300" y="609600"/>
          <p14:tracePt t="19573" x="5648325" y="622300"/>
          <p14:tracePt t="19589" x="5594350" y="644525"/>
          <p14:tracePt t="19606" x="5546725" y="657225"/>
          <p14:tracePt t="19638" x="5413375" y="688975"/>
          <p14:tracePt t="19672" x="5302250" y="742950"/>
          <p14:tracePt t="19688" x="5254625" y="777875"/>
          <p14:tracePt t="19705" x="5229225" y="800100"/>
          <p14:tracePt t="19722" x="5184775" y="844550"/>
          <p14:tracePt t="19738" x="5162550" y="869950"/>
          <p14:tracePt t="19755" x="5137150" y="879475"/>
          <p14:tracePt t="19772" x="5121275" y="901700"/>
          <p14:tracePt t="19789" x="5111750" y="911225"/>
          <p14:tracePt t="19805" x="5095875" y="927100"/>
          <p14:tracePt t="19822" x="5064125" y="971550"/>
          <p14:tracePt t="19839" x="5054600" y="993775"/>
          <p14:tracePt t="19856" x="5016500" y="1038225"/>
          <p14:tracePt t="19872" x="4991100" y="1069975"/>
          <p14:tracePt t="19889" x="4959350" y="1095375"/>
          <p14:tracePt t="19905" x="4933950" y="1117600"/>
          <p14:tracePt t="19923" x="4883150" y="1143000"/>
          <p14:tracePt t="19939" x="4854575" y="1155700"/>
          <p14:tracePt t="19956" x="4791075" y="1174750"/>
          <p14:tracePt t="19973" x="4737100" y="1187450"/>
          <p14:tracePt t="19989" x="4676775" y="1187450"/>
          <p14:tracePt t="20005" x="4606925" y="1187450"/>
          <p14:tracePt t="20022" x="4562475" y="1184275"/>
          <p14:tracePt t="20038" x="4530725" y="1171575"/>
          <p14:tracePt t="20056" x="4489450" y="1162050"/>
          <p14:tracePt t="20072" x="4467225" y="1162050"/>
          <p14:tracePt t="20089" x="4438650" y="1162050"/>
          <p14:tracePt t="20106" x="4422775" y="1162050"/>
          <p14:tracePt t="20122" x="4394200" y="1155700"/>
          <p14:tracePt t="20139" x="4378325" y="1149350"/>
          <p14:tracePt t="20156" x="4346575" y="1146175"/>
          <p14:tracePt t="20171" x="4330700" y="1133475"/>
          <p14:tracePt t="20188" x="4314825" y="1130300"/>
          <p14:tracePt t="20206" x="4286250" y="1114425"/>
          <p14:tracePt t="20221" x="4270375" y="1104900"/>
          <p14:tracePt t="20238" x="4254500" y="1092200"/>
          <p14:tracePt t="20255" x="4222750" y="1069975"/>
          <p14:tracePt t="20272" x="4206875" y="1060450"/>
          <p14:tracePt t="20289" x="4184650" y="1047750"/>
          <p14:tracePt t="20305" x="4149725" y="1031875"/>
          <p14:tracePt t="20321" x="4117975" y="1012825"/>
          <p14:tracePt t="20339" x="4079875" y="1000125"/>
          <p14:tracePt t="20356" x="4022725" y="981075"/>
          <p14:tracePt t="20372" x="3984625" y="974725"/>
          <p14:tracePt t="20389" x="3956050" y="968375"/>
          <p14:tracePt t="20406" x="3914775" y="958850"/>
          <p14:tracePt t="20422" x="3876675" y="946150"/>
          <p14:tracePt t="20439" x="3838575" y="933450"/>
          <p14:tracePt t="20455" x="3740150" y="911225"/>
          <p14:tracePt t="20471" x="3686175" y="889000"/>
          <p14:tracePt t="20488" x="3622675" y="876300"/>
          <p14:tracePt t="20505" x="3549650" y="876300"/>
          <p14:tracePt t="20522" x="3505200" y="876300"/>
          <p14:tracePt t="20539" x="3460750" y="876300"/>
          <p14:tracePt t="20555" x="3413125" y="876300"/>
          <p14:tracePt t="20571" x="3384550" y="876300"/>
          <p14:tracePt t="20588" x="3346450" y="876300"/>
          <p14:tracePt t="20605" x="3292475" y="876300"/>
          <p14:tracePt t="20621" x="3270250" y="876300"/>
          <p14:tracePt t="20638" x="3248025" y="876300"/>
          <p14:tracePt t="20655" x="3200400" y="876300"/>
          <p14:tracePt t="20671" x="3171825" y="876300"/>
          <p14:tracePt t="20688" x="3149600" y="876300"/>
          <p14:tracePt t="20705" x="3111500" y="876300"/>
          <p14:tracePt t="20722" x="3089275" y="876300"/>
          <p14:tracePt t="20739" x="3057525" y="876300"/>
          <p14:tracePt t="20756" x="3025775" y="876300"/>
          <p14:tracePt t="20772" x="2997200" y="876300"/>
          <p14:tracePt t="20789" x="2981325" y="879475"/>
          <p14:tracePt t="20805" x="2959100" y="882650"/>
          <p14:tracePt t="20822" x="2943225" y="882650"/>
          <p14:tracePt t="20839" x="2933700" y="882650"/>
          <p14:tracePt t="20855" x="2924175" y="882650"/>
          <p14:tracePt t="21476" x="2930525" y="882650"/>
          <p14:tracePt t="21484" x="2936875" y="882650"/>
          <p14:tracePt t="21493" x="2940050" y="882650"/>
          <p14:tracePt t="21506" x="2952750" y="882650"/>
          <p14:tracePt t="21522" x="2955925" y="882650"/>
          <p14:tracePt t="21539" x="2962275" y="873125"/>
          <p14:tracePt t="21555" x="2974975" y="863600"/>
          <p14:tracePt t="21589" x="2987675" y="790575"/>
          <p14:tracePt t="21623" x="3000375" y="739775"/>
          <p14:tracePt t="21639" x="3013075" y="711200"/>
          <p14:tracePt t="21656" x="3013075" y="701675"/>
          <p14:tracePt t="21672" x="3013075" y="692150"/>
          <p14:tracePt t="21689" x="3016250" y="676275"/>
          <p14:tracePt t="21705" x="3016250" y="663575"/>
          <p14:tracePt t="21722" x="3025775" y="650875"/>
          <p14:tracePt t="21738" x="3032125" y="638175"/>
          <p14:tracePt t="21755" x="3032125" y="628650"/>
          <p14:tracePt t="21772" x="3032125" y="619125"/>
          <p14:tracePt t="21868" x="3028950" y="619125"/>
          <p14:tracePt t="21874" x="3019425" y="619125"/>
          <p14:tracePt t="21888" x="3009900" y="619125"/>
          <p14:tracePt t="21905" x="3000375" y="619125"/>
          <p14:tracePt t="22325" x="3013075" y="619125"/>
          <p14:tracePt t="22332" x="3032125" y="619125"/>
          <p14:tracePt t="22341" x="3057525" y="609600"/>
          <p14:tracePt t="22355" x="3095625" y="609600"/>
          <p14:tracePt t="22373" x="3165475" y="603250"/>
          <p14:tracePt t="22389" x="3216275" y="603250"/>
          <p14:tracePt t="22424" x="3333750" y="596900"/>
          <p14:tracePt t="22455" x="3419475" y="596900"/>
          <p14:tracePt t="22473" x="3514725" y="596900"/>
          <p14:tracePt t="22488" x="3575050" y="596900"/>
          <p14:tracePt t="22504" x="3619500" y="596900"/>
          <p14:tracePt t="22522" x="3695700" y="600075"/>
          <p14:tracePt t="22539" x="3787775" y="609600"/>
          <p14:tracePt t="22554" x="3905250" y="625475"/>
          <p14:tracePt t="22572" x="4022725" y="644525"/>
          <p14:tracePt t="22589" x="4257675" y="688975"/>
          <p14:tracePt t="22605" x="4397375" y="704850"/>
          <p14:tracePt t="22622" x="4575175" y="730250"/>
          <p14:tracePt t="22639" x="4683125" y="755650"/>
          <p14:tracePt t="22655" x="4797425" y="755650"/>
          <p14:tracePt t="22673" x="4918075" y="771525"/>
          <p14:tracePt t="22689" x="4978400" y="771525"/>
          <p14:tracePt t="22705" x="5041900" y="784225"/>
          <p14:tracePt t="22709" x="5070475" y="790575"/>
          <p14:tracePt t="22723" x="5133975" y="806450"/>
          <p14:tracePt t="22739" x="5197475" y="828675"/>
          <p14:tracePt t="22755" x="5260975" y="841375"/>
          <p14:tracePt t="22772" x="5353050" y="869950"/>
          <p14:tracePt t="22788" x="5419725" y="892175"/>
          <p14:tracePt t="22804" x="5464175" y="898525"/>
          <p14:tracePt t="22822" x="5499100" y="904875"/>
          <p14:tracePt t="22838" x="5518150" y="904875"/>
          <p14:tracePt t="24135" x="5422900" y="889000"/>
          <p14:tracePt t="24142" x="5245100" y="866775"/>
          <p14:tracePt t="24156" x="4857750" y="844550"/>
          <p14:tracePt t="24172" x="4413250" y="844550"/>
          <p14:tracePt t="24188" x="3981450" y="866775"/>
          <p14:tracePt t="24206" x="3578225" y="927100"/>
          <p14:tracePt t="24239" x="3159125" y="1003300"/>
          <p14:tracePt t="24273" x="2686050" y="1060450"/>
          <p14:tracePt t="24289" x="2511425" y="1095375"/>
          <p14:tracePt t="24305" x="2301875" y="1130300"/>
          <p14:tracePt t="24322" x="2200275" y="1165225"/>
          <p14:tracePt t="24338" x="2111375" y="1206500"/>
          <p14:tracePt t="24355" x="2003425" y="1257300"/>
          <p14:tracePt t="24371" x="1936750" y="1289050"/>
          <p14:tracePt t="24388" x="1892300" y="1308100"/>
          <p14:tracePt t="24405" x="1825625" y="1333500"/>
          <p14:tracePt t="24421" x="1781175" y="1346200"/>
          <p14:tracePt t="24438" x="1736725" y="1358900"/>
          <p14:tracePt t="24455" x="1670050" y="1387475"/>
          <p14:tracePt t="24471" x="1631950" y="1406525"/>
          <p14:tracePt t="24489" x="1587500" y="1419225"/>
          <p14:tracePt t="24504" x="1524000" y="1450975"/>
          <p14:tracePt t="24521" x="1466850" y="1470025"/>
          <p14:tracePt t="24538" x="1412875" y="1498600"/>
          <p14:tracePt t="24555" x="1317625" y="1533525"/>
          <p14:tracePt t="24572" x="1254125" y="1549400"/>
          <p14:tracePt t="24589" x="1219200" y="1562100"/>
          <p14:tracePt t="24605" x="1162050" y="1581150"/>
          <p14:tracePt t="24622" x="1130300" y="1597025"/>
          <p14:tracePt t="24638" x="1108075" y="1609725"/>
          <p14:tracePt t="24654" x="1063625" y="1628775"/>
          <p14:tracePt t="24671" x="1041400" y="1638300"/>
          <p14:tracePt t="24689" x="1009650" y="1651000"/>
          <p14:tracePt t="24705" x="996950" y="1651000"/>
          <p14:tracePt t="24722" x="987425" y="1651000"/>
          <p14:tracePt t="24739" x="971550" y="1651000"/>
          <p14:tracePt t="24755" x="955675" y="1651000"/>
          <p14:tracePt t="24771" x="946150" y="1651000"/>
          <p14:tracePt t="24788" x="936625" y="1651000"/>
          <p14:tracePt t="25242" x="955675" y="1651000"/>
          <p14:tracePt t="25248" x="990600" y="1647825"/>
          <p14:tracePt t="25255" x="1019175" y="1641475"/>
          <p14:tracePt t="25272" x="1073150" y="1622425"/>
          <p14:tracePt t="25289" x="1146175" y="1600200"/>
          <p14:tracePt t="25305" x="1190625" y="1587500"/>
          <p14:tracePt t="25322" x="1228725" y="1574800"/>
          <p14:tracePt t="25354" x="1393825" y="1539875"/>
          <p14:tracePt t="25389" x="1549400" y="1539875"/>
          <p14:tracePt t="25404" x="1600200" y="1539875"/>
          <p14:tracePt t="25421" x="1654175" y="1539875"/>
          <p14:tracePt t="25439" x="1730375" y="1539875"/>
          <p14:tracePt t="25454" x="1784350" y="1539875"/>
          <p14:tracePt t="25471" x="1828800" y="1533525"/>
          <p14:tracePt t="25488" x="1882775" y="1533525"/>
          <p14:tracePt t="25505" x="1984375" y="1533525"/>
          <p14:tracePt t="25521" x="2076450" y="1533525"/>
          <p14:tracePt t="25539" x="2187575" y="1536700"/>
          <p14:tracePt t="25555" x="2247900" y="1546225"/>
          <p14:tracePt t="25572" x="2301875" y="1546225"/>
          <p14:tracePt t="25589" x="2384425" y="1546225"/>
          <p14:tracePt t="25605" x="2454275" y="1546225"/>
          <p14:tracePt t="25622" x="2527300" y="1546225"/>
          <p14:tracePt t="25639" x="2622550" y="1546225"/>
          <p14:tracePt t="25655" x="2682875" y="1546225"/>
          <p14:tracePt t="25671" x="2733675" y="1546225"/>
          <p14:tracePt t="25688" x="2847975" y="1533525"/>
          <p14:tracePt t="25705" x="2908300" y="1527175"/>
          <p14:tracePt t="25722" x="2959100" y="1520825"/>
          <p14:tracePt t="25738" x="3048000" y="1511300"/>
          <p14:tracePt t="25755" x="3117850" y="1504950"/>
          <p14:tracePt t="25772" x="3178175" y="1504950"/>
          <p14:tracePt t="25776" x="3203575" y="1504950"/>
          <p14:tracePt t="25789" x="3263900" y="1504950"/>
          <p14:tracePt t="25805" x="3308350" y="1504950"/>
          <p14:tracePt t="25822" x="3346450" y="1504950"/>
          <p14:tracePt t="25839" x="3438525" y="1504950"/>
          <p14:tracePt t="25855" x="3502025" y="1517650"/>
          <p14:tracePt t="25871" x="3575050" y="1524000"/>
          <p14:tracePt t="25888" x="3663950" y="1536700"/>
          <p14:tracePt t="25904" x="3724275" y="1536700"/>
          <p14:tracePt t="25921" x="3806825" y="1552575"/>
          <p14:tracePt t="25938" x="3895725" y="1568450"/>
          <p14:tracePt t="25955" x="3956050" y="1568450"/>
          <p14:tracePt t="25972" x="4000500" y="1574800"/>
          <p14:tracePt t="25988" x="4057650" y="1574800"/>
          <p14:tracePt t="26005" x="4092575" y="1574800"/>
          <p14:tracePt t="26022" x="4137025" y="1574800"/>
          <p14:tracePt t="26038" x="4222750" y="1574800"/>
          <p14:tracePt t="26055" x="4273550" y="1574800"/>
          <p14:tracePt t="26072" x="4333875" y="1574800"/>
          <p14:tracePt t="26088" x="4413250" y="1574800"/>
          <p14:tracePt t="26105" x="4473575" y="1571625"/>
          <p14:tracePt t="26122" x="4543425" y="1571625"/>
          <p14:tracePt t="26138" x="4638675" y="1571625"/>
          <p14:tracePt t="26155" x="4673600" y="1571625"/>
          <p14:tracePt t="26171" x="4718050" y="1571625"/>
          <p14:tracePt t="26188" x="4775200" y="1571625"/>
          <p14:tracePt t="26204" x="4803775" y="1571625"/>
          <p14:tracePt t="26221" x="4848225" y="1571625"/>
          <p14:tracePt t="26238" x="4908550" y="1571625"/>
          <p14:tracePt t="26255" x="4946650" y="1571625"/>
          <p14:tracePt t="26272" x="4968875" y="1571625"/>
          <p14:tracePt t="26275" x="4978400" y="1571625"/>
          <p14:tracePt t="26288" x="5000625" y="1571625"/>
          <p14:tracePt t="26304" x="5010150" y="1571625"/>
          <p14:tracePt t="26322" x="5019675" y="1571625"/>
          <p14:tracePt t="26337" x="5035550" y="1571625"/>
          <p14:tracePt t="26355" x="5051425" y="1577975"/>
          <p14:tracePt t="26372" x="5054600" y="1581150"/>
          <p14:tracePt t="27195" x="5086350" y="1581150"/>
          <p14:tracePt t="27201" x="5130800" y="1581150"/>
          <p14:tracePt t="27209" x="5165725" y="1581150"/>
          <p14:tracePt t="27222" x="5248275" y="1581150"/>
          <p14:tracePt t="27239" x="5321300" y="1581150"/>
          <p14:tracePt t="27255" x="5391150" y="1581150"/>
          <p14:tracePt t="27272" x="5537200" y="1577975"/>
          <p14:tracePt t="27305" x="5705475" y="1577975"/>
          <p14:tracePt t="27307" x="5737225" y="1577975"/>
          <p14:tracePt t="27337" x="5867400" y="1577975"/>
          <p14:tracePt t="27354" x="5927725" y="1577975"/>
          <p14:tracePt t="27371" x="6013450" y="1581150"/>
          <p14:tracePt t="27388" x="6057900" y="1581150"/>
          <p14:tracePt t="27405" x="6096000" y="1581150"/>
          <p14:tracePt t="27421" x="6156325" y="1581150"/>
          <p14:tracePt t="27437" x="6194425" y="1581150"/>
          <p14:tracePt t="27454" x="6216650" y="1581150"/>
          <p14:tracePt t="27471" x="6235700" y="1581150"/>
          <p14:tracePt t="27487" x="6245225" y="1581150"/>
          <p14:tracePt t="27504" x="6254750" y="1577975"/>
          <p14:tracePt t="27520" x="6270625" y="1577975"/>
          <p14:tracePt t="27537" x="6286500" y="1568450"/>
          <p14:tracePt t="27554" x="6296025" y="1568450"/>
          <p14:tracePt t="27571" x="6308725" y="1562100"/>
          <p14:tracePt t="27587" x="6318250" y="1562100"/>
          <p14:tracePt t="27604" x="6334125" y="1558925"/>
          <p14:tracePt t="27622" x="6350000" y="1552575"/>
          <p14:tracePt t="27638" x="6372225" y="1552575"/>
          <p14:tracePt t="27654" x="6400800" y="1552575"/>
          <p14:tracePt t="27671" x="6448425" y="1552575"/>
          <p14:tracePt t="27687" x="6492875" y="1552575"/>
          <p14:tracePt t="27704" x="6550025" y="1552575"/>
          <p14:tracePt t="27721" x="6638925" y="1565275"/>
          <p14:tracePt t="27737" x="6702425" y="1571625"/>
          <p14:tracePt t="27755" x="6753225" y="1584325"/>
          <p14:tracePt t="27771" x="6842125" y="1584325"/>
          <p14:tracePt t="27787" x="6899275" y="1584325"/>
          <p14:tracePt t="27805" x="6962775" y="1590675"/>
          <p14:tracePt t="27821" x="7032625" y="1603375"/>
          <p14:tracePt t="27837" x="7077075" y="1616075"/>
          <p14:tracePt t="27855" x="7121525" y="1622425"/>
          <p14:tracePt t="27871" x="7185025" y="1635125"/>
          <p14:tracePt t="27888" x="7223125" y="1641475"/>
          <p14:tracePt t="27905" x="7267575" y="1657350"/>
          <p14:tracePt t="27921" x="7315200" y="1663700"/>
          <p14:tracePt t="27938" x="7340600" y="1673225"/>
          <p14:tracePt t="27954" x="7369175" y="1679575"/>
          <p14:tracePt t="27971" x="7385050" y="1695450"/>
          <p14:tracePt t="27987" x="7394575" y="1698625"/>
          <p14:tracePt t="28005" x="7404100" y="1714500"/>
          <p14:tracePt t="28022" x="7423150" y="1720850"/>
          <p14:tracePt t="28038" x="7435850" y="1720850"/>
          <p14:tracePt t="28056" x="7445375" y="1724025"/>
          <p14:tracePt t="28099" x="7448550" y="1724025"/>
          <p14:tracePt t="28312" x="7442200" y="1724025"/>
          <p14:tracePt t="28319" x="7397750" y="1720850"/>
          <p14:tracePt t="28326" x="7305675" y="1701800"/>
          <p14:tracePt t="28337" x="7210425" y="1682750"/>
          <p14:tracePt t="28353" x="6918325" y="1631950"/>
          <p14:tracePt t="28370" x="6413500" y="1609725"/>
          <p14:tracePt t="28388" x="6061075" y="1609725"/>
          <p14:tracePt t="28404" x="5378450" y="1619250"/>
          <p14:tracePt t="28421" x="4864100" y="1619250"/>
          <p14:tracePt t="28437" x="4368800" y="1609725"/>
          <p14:tracePt t="28454" x="3705225" y="1584325"/>
          <p14:tracePt t="28471" x="3422650" y="1584325"/>
          <p14:tracePt t="28488" x="3168650" y="1584325"/>
          <p14:tracePt t="28504" x="2886075" y="1584325"/>
          <p14:tracePt t="28520" x="2733675" y="1587500"/>
          <p14:tracePt t="28540" x="2536825" y="1616075"/>
          <p14:tracePt t="28554" x="2451100" y="1638300"/>
          <p14:tracePt t="28571" x="2362200" y="1670050"/>
          <p14:tracePt t="28587" x="2273300" y="1695450"/>
          <p14:tracePt t="28604" x="2136775" y="1752600"/>
          <p14:tracePt t="28621" x="2047875" y="1774825"/>
          <p14:tracePt t="28638" x="1984375" y="1790700"/>
          <p14:tracePt t="28654" x="1892300" y="1819275"/>
          <p14:tracePt t="28671" x="1828800" y="1831975"/>
          <p14:tracePt t="28688" x="1768475" y="1838325"/>
          <p14:tracePt t="28704" x="1698625" y="1838325"/>
          <p14:tracePt t="28721" x="1670050" y="1844675"/>
          <p14:tracePt t="28737" x="1638300" y="1844675"/>
          <p14:tracePt t="28754" x="1606550" y="1851025"/>
          <p14:tracePt t="28771" x="1581150" y="1857375"/>
          <p14:tracePt t="28788" x="1571625" y="1860550"/>
          <p14:tracePt t="28805" x="1546225" y="1879600"/>
          <p14:tracePt t="28821" x="1524000" y="1882775"/>
          <p14:tracePt t="28838" x="1501775" y="1889125"/>
          <p14:tracePt t="28854" x="1466850" y="1901825"/>
          <p14:tracePt t="28871" x="1457325" y="1911350"/>
          <p14:tracePt t="28888" x="1447800" y="1911350"/>
          <p14:tracePt t="28905" x="1425575" y="1911350"/>
          <p14:tracePt t="28921" x="1416050" y="1911350"/>
          <p14:tracePt t="28938" x="1406525" y="1911350"/>
          <p14:tracePt t="28955" x="1397000" y="1911350"/>
          <p14:tracePt t="29062" x="1400175" y="1911350"/>
          <p14:tracePt t="29069" x="1403350" y="1911350"/>
          <p14:tracePt t="29076" x="1409700" y="1911350"/>
          <p14:tracePt t="29088" x="1412875" y="1911350"/>
          <p14:tracePt t="29105" x="1444625" y="1911350"/>
          <p14:tracePt t="29121" x="1470025" y="1901825"/>
          <p14:tracePt t="29137" x="1508125" y="1889125"/>
          <p14:tracePt t="29154" x="1587500" y="1870075"/>
          <p14:tracePt t="29171" x="1670050" y="1870075"/>
          <p14:tracePt t="29188" x="1730375" y="1870075"/>
          <p14:tracePt t="29205" x="1800225" y="1870075"/>
          <p14:tracePt t="29221" x="1838325" y="1870075"/>
          <p14:tracePt t="29238" x="1857375" y="1870075"/>
          <p14:tracePt t="29254" x="1920875" y="1870075"/>
          <p14:tracePt t="29271" x="1974850" y="1870075"/>
          <p14:tracePt t="29288" x="2032000" y="1870075"/>
          <p14:tracePt t="29304" x="2111375" y="1870075"/>
          <p14:tracePt t="29321" x="2139950" y="1873250"/>
          <p14:tracePt t="29337" x="2171700" y="1873250"/>
          <p14:tracePt t="29354" x="2190750" y="1873250"/>
          <p14:tracePt t="29371" x="2212975" y="1873250"/>
          <p14:tracePt t="29387" x="2235200" y="1873250"/>
          <p14:tracePt t="29404" x="2305050" y="1873250"/>
          <p14:tracePt t="29421" x="2374900" y="1870075"/>
          <p14:tracePt t="29438" x="2435225" y="1870075"/>
          <p14:tracePt t="29454" x="2514600" y="1870075"/>
          <p14:tracePt t="29471" x="2549525" y="1870075"/>
          <p14:tracePt t="29489" x="2584450" y="1870075"/>
          <p14:tracePt t="29505" x="2619375" y="1870075"/>
          <p14:tracePt t="29522" x="2663825" y="1870075"/>
          <p14:tracePt t="29538" x="2724150" y="1870075"/>
          <p14:tracePt t="29554" x="2813050" y="1847850"/>
          <p14:tracePt t="29571" x="2873375" y="1847850"/>
          <p14:tracePt t="29588" x="2927350" y="1847850"/>
          <p14:tracePt t="29604" x="2959100" y="1847850"/>
          <p14:tracePt t="29621" x="2994025" y="1847850"/>
          <p14:tracePt t="29638" x="3057525" y="1841500"/>
          <p14:tracePt t="29654" x="3108325" y="1841500"/>
          <p14:tracePt t="29671" x="3162300" y="1841500"/>
          <p14:tracePt t="29688" x="3251200" y="1828800"/>
          <p14:tracePt t="29704" x="3311525" y="1828800"/>
          <p14:tracePt t="29721" x="3362325" y="1828800"/>
          <p14:tracePt t="29738" x="3409950" y="1828800"/>
          <p14:tracePt t="29754" x="3438525" y="1828800"/>
          <p14:tracePt t="29772" x="3470275" y="1828800"/>
          <p14:tracePt t="29788" x="3530600" y="1828800"/>
          <p14:tracePt t="29804" x="3590925" y="1831975"/>
          <p14:tracePt t="29821" x="3654425" y="1844675"/>
          <p14:tracePt t="29823" x="3692525" y="1854200"/>
          <p14:tracePt t="29838" x="3736975" y="1854200"/>
          <p14:tracePt t="29854" x="3781425" y="1854200"/>
          <p14:tracePt t="29871" x="3810000" y="1854200"/>
          <p14:tracePt t="29888" x="3841750" y="1854200"/>
          <p14:tracePt t="29905" x="3870325" y="1854200"/>
          <p14:tracePt t="29922" x="3895725" y="1870075"/>
          <p14:tracePt t="29938" x="3946525" y="1889125"/>
          <p14:tracePt t="29954" x="3981450" y="1895475"/>
          <p14:tracePt t="29971" x="4013200" y="1901825"/>
          <p14:tracePt t="29987" x="4054475" y="1901825"/>
          <p14:tracePt t="30004" x="4067175" y="1901825"/>
          <p14:tracePt t="30021" x="4083050" y="1901825"/>
          <p14:tracePt t="30038" x="4124325" y="1901825"/>
          <p14:tracePt t="30054" x="4146550" y="1901825"/>
          <p14:tracePt t="30073" x="4175125" y="1901825"/>
          <p14:tracePt t="30087" x="4222750" y="1901825"/>
          <p14:tracePt t="30104" x="4251325" y="1901825"/>
          <p14:tracePt t="30121" x="4279900" y="1901825"/>
          <p14:tracePt t="30137" x="4295775" y="1901825"/>
          <p14:tracePt t="30154" x="4305300" y="1901825"/>
          <p14:tracePt t="30172" x="4314825" y="1901825"/>
          <p14:tracePt t="30188" x="4333875" y="1901825"/>
          <p14:tracePt t="30204" x="4346575" y="1901825"/>
          <p14:tracePt t="30222" x="4349750" y="1901825"/>
          <p14:tracePt t="30339" x="4356100" y="1901825"/>
          <p14:tracePt t="31550" x="4359275" y="1901825"/>
          <p14:tracePt t="31570" x="4356100" y="1901825"/>
          <p14:tracePt t="31821" x="4330700" y="1901825"/>
          <p14:tracePt t="31828" x="4260850" y="1911350"/>
          <p14:tracePt t="31837" x="4178300" y="1927225"/>
          <p14:tracePt t="31854" x="4035425" y="1971675"/>
          <p14:tracePt t="31872" x="3829050" y="2063750"/>
          <p14:tracePt t="31887" x="3727450" y="2105025"/>
          <p14:tracePt t="31921" x="3549650" y="2155825"/>
          <p14:tracePt t="31954" x="3381375" y="2171700"/>
          <p14:tracePt t="31971" x="3225800" y="2197100"/>
          <p14:tracePt t="31988" x="3152775" y="2203450"/>
          <p14:tracePt t="32004" x="3092450" y="2216150"/>
          <p14:tracePt t="32021" x="2990850" y="2241550"/>
          <p14:tracePt t="32038" x="2921000" y="2241550"/>
          <p14:tracePt t="32054" x="2870200" y="2241550"/>
          <p14:tracePt t="32071" x="2800350" y="2241550"/>
          <p14:tracePt t="32087" x="2755900" y="2241550"/>
          <p14:tracePt t="32104" x="2727325" y="2241550"/>
          <p14:tracePt t="32120" x="2692400" y="2241550"/>
          <p14:tracePt t="32138" x="2663825" y="2241550"/>
          <p14:tracePt t="32155" x="2632075" y="2241550"/>
          <p14:tracePt t="32170" x="2600325" y="2241550"/>
          <p14:tracePt t="32188" x="2581275" y="2241550"/>
          <p14:tracePt t="32205" x="2540000" y="2241550"/>
          <p14:tracePt t="32221" x="2517775" y="2241550"/>
          <p14:tracePt t="32237" x="2489200" y="2241550"/>
          <p14:tracePt t="32255" x="2473325" y="2241550"/>
          <p14:tracePt t="32271" x="2457450" y="2241550"/>
          <p14:tracePt t="32287" x="2432050" y="2241550"/>
          <p14:tracePt t="32305" x="2390775" y="2241550"/>
          <p14:tracePt t="32321" x="2374900" y="2241550"/>
          <p14:tracePt t="32338" x="2365375" y="2241550"/>
          <p14:tracePt t="32354" x="2349500" y="2241550"/>
          <p14:tracePt t="32370" x="2336800" y="2241550"/>
          <p14:tracePt t="32388" x="2324100" y="2241550"/>
          <p14:tracePt t="32404" x="2320925" y="2241550"/>
          <p14:tracePt t="32470" x="2314575" y="2241550"/>
          <p14:tracePt t="32862" x="2324100" y="2244725"/>
          <p14:tracePt t="32876" x="2327275" y="2244725"/>
          <p14:tracePt t="32933" x="2333625" y="2244725"/>
          <p14:tracePt t="32955" x="2336800" y="2244725"/>
          <p14:tracePt t="32970" x="2343150" y="2244725"/>
          <p14:tracePt t="32976" x="2346325" y="2244725"/>
          <p14:tracePt t="32987" x="2352675" y="2244725"/>
          <p14:tracePt t="33021" x="2371725" y="2244725"/>
          <p14:tracePt t="33054" x="2378075" y="2244725"/>
          <p14:tracePt t="33070" x="2387600" y="2244725"/>
          <p14:tracePt t="33087" x="2397125" y="2244725"/>
          <p14:tracePt t="33103" x="2406650" y="2244725"/>
          <p14:tracePt t="33120" x="2422525" y="2244725"/>
          <p14:tracePt t="33137" x="2425700" y="2244725"/>
          <p14:tracePt t="33154" x="2441575" y="2244725"/>
          <p14:tracePt t="33171" x="2451100" y="2244725"/>
          <p14:tracePt t="33187" x="2460625" y="2244725"/>
          <p14:tracePt t="33203" x="2501900" y="2241550"/>
          <p14:tracePt t="33221" x="2530475" y="2241550"/>
          <p14:tracePt t="33237" x="2552700" y="2232025"/>
          <p14:tracePt t="33255" x="2609850" y="2219325"/>
          <p14:tracePt t="33271" x="2654300" y="2219325"/>
          <p14:tracePt t="33289" x="2682875" y="2219325"/>
          <p14:tracePt t="33304" x="2736850" y="2219325"/>
          <p14:tracePt t="33321" x="2759075" y="2212975"/>
          <p14:tracePt t="33337" x="2790825" y="2206625"/>
          <p14:tracePt t="33353" x="2816225" y="2200275"/>
          <p14:tracePt t="33371" x="2844800" y="2193925"/>
          <p14:tracePt t="33387" x="2882900" y="2190750"/>
          <p14:tracePt t="33404" x="2978150" y="2200275"/>
          <p14:tracePt t="33420" x="3041650" y="2212975"/>
          <p14:tracePt t="33438" x="3140075" y="2266950"/>
          <p14:tracePt t="33454" x="3197225" y="2295525"/>
          <p14:tracePt t="33470" x="3235325" y="2327275"/>
          <p14:tracePt t="33487" x="3282950" y="2346325"/>
          <p14:tracePt t="33503" x="3346450" y="2371725"/>
          <p14:tracePt t="33520" x="3406775" y="2378075"/>
          <p14:tracePt t="33537" x="3489325" y="2387600"/>
          <p14:tracePt t="33553" x="3613150" y="2409825"/>
          <p14:tracePt t="33571" x="3686175" y="2425700"/>
          <p14:tracePt t="33588" x="3800475" y="2454275"/>
          <p14:tracePt t="33603" x="3876675" y="2470150"/>
          <p14:tracePt t="33621" x="3930650" y="2482850"/>
          <p14:tracePt t="33638" x="3981450" y="2495550"/>
          <p14:tracePt t="33655" x="3990975" y="2495550"/>
          <p14:tracePt t="33671" x="4000500" y="2495550"/>
          <p14:tracePt t="33895" x="4016375" y="2489200"/>
          <p14:tracePt t="33903" x="4051300" y="2473325"/>
          <p14:tracePt t="33921" x="4111625" y="2438400"/>
          <p14:tracePt t="33925" x="4149725" y="2422525"/>
          <p14:tracePt t="33938" x="4238625" y="2390775"/>
          <p14:tracePt t="33954" x="4337050" y="2355850"/>
          <p14:tracePt t="33971" x="4432300" y="2330450"/>
          <p14:tracePt t="33987" x="4645025" y="2295525"/>
          <p14:tracePt t="34003" x="4784725" y="2279650"/>
          <p14:tracePt t="34021" x="4946650" y="2270125"/>
          <p14:tracePt t="34038" x="5175250" y="2270125"/>
          <p14:tracePt t="34054" x="5334000" y="2270125"/>
          <p14:tracePt t="34071" x="5505450" y="2270125"/>
          <p14:tracePt t="34088" x="5689600" y="2270125"/>
          <p14:tracePt t="34104" x="5829300" y="2260600"/>
          <p14:tracePt t="34121" x="5953125" y="2260600"/>
          <p14:tracePt t="34137" x="6105525" y="2251075"/>
          <p14:tracePt t="34153" x="6200775" y="2244725"/>
          <p14:tracePt t="34171" x="6305550" y="2244725"/>
          <p14:tracePt t="34187" x="6457950" y="2244725"/>
          <p14:tracePt t="34204" x="6518275" y="2244725"/>
          <p14:tracePt t="34221" x="6578600" y="2244725"/>
          <p14:tracePt t="34237" x="6696075" y="2238375"/>
          <p14:tracePt t="34254" x="6778625" y="2228850"/>
          <p14:tracePt t="34271" x="6838950" y="2228850"/>
          <p14:tracePt t="34288" x="6946900" y="2222500"/>
          <p14:tracePt t="34304" x="7061200" y="2222500"/>
          <p14:tracePt t="34321" x="7165975" y="2222500"/>
          <p14:tracePt t="34337" x="7292975" y="2222500"/>
          <p14:tracePt t="34354" x="7362825" y="2222500"/>
          <p14:tracePt t="34371" x="7454900" y="2222500"/>
          <p14:tracePt t="34387" x="7597775" y="2225675"/>
          <p14:tracePt t="34403" x="7680325" y="2225675"/>
          <p14:tracePt t="34421" x="7753350" y="2235200"/>
          <p14:tracePt t="34423" x="7788275" y="2241550"/>
          <p14:tracePt t="34437" x="7864475" y="2247900"/>
          <p14:tracePt t="34454" x="7915275" y="2247900"/>
          <p14:tracePt t="34471" x="7953375" y="2254250"/>
          <p14:tracePt t="34487" x="7972425" y="2254250"/>
          <p14:tracePt t="34503" x="7981950" y="2254250"/>
          <p14:tracePt t="34520" x="7991475" y="2254250"/>
          <p14:tracePt t="34537" x="8007350" y="2254250"/>
          <p14:tracePt t="34553" x="8013700" y="2254250"/>
          <p14:tracePt t="34594" x="8016875" y="2254250"/>
          <p14:tracePt t="35172" x="7997825" y="2266950"/>
          <p14:tracePt t="35179" x="7947025" y="2292350"/>
          <p14:tracePt t="35188" x="7896225" y="2308225"/>
          <p14:tracePt t="35204" x="7740650" y="2374900"/>
          <p14:tracePt t="35221" x="7480300" y="2486025"/>
          <p14:tracePt t="35237" x="7254875" y="2562225"/>
          <p14:tracePt t="35253" x="7045325" y="2619375"/>
          <p14:tracePt t="35287" x="6099175" y="2790825"/>
          <p14:tracePt t="35322" x="4981575" y="2841625"/>
          <p14:tracePt t="35340" x="4594225" y="2867025"/>
          <p14:tracePt t="35356" x="4111625" y="2889250"/>
          <p14:tracePt t="35371" x="3844925" y="2921000"/>
          <p14:tracePt t="35387" x="3530600" y="2940050"/>
          <p14:tracePt t="35403" x="3292475" y="2968625"/>
          <p14:tracePt t="35421" x="2914650" y="3000375"/>
          <p14:tracePt t="35437" x="2717800" y="3028950"/>
          <p14:tracePt t="35454" x="2524125" y="3035300"/>
          <p14:tracePt t="35471" x="2317750" y="3035300"/>
          <p14:tracePt t="35488" x="2212975" y="3035300"/>
          <p14:tracePt t="35504" x="2111375" y="3035300"/>
          <p14:tracePt t="35520" x="1981200" y="3035300"/>
          <p14:tracePt t="35536" x="1898650" y="3035300"/>
          <p14:tracePt t="35553" x="1816100" y="3032125"/>
          <p14:tracePt t="35570" x="1685925" y="3022600"/>
          <p14:tracePt t="35587" x="1622425" y="3009900"/>
          <p14:tracePt t="35603" x="1584325" y="3003550"/>
          <p14:tracePt t="35620" x="1520825" y="2990850"/>
          <p14:tracePt t="35637" x="1476375" y="2978150"/>
          <p14:tracePt t="35653" x="1412875" y="2955925"/>
          <p14:tracePt t="35670" x="1317625" y="2911475"/>
          <p14:tracePt t="35687" x="1254125" y="2889250"/>
          <p14:tracePt t="35703" x="1209675" y="2876550"/>
          <p14:tracePt t="35720" x="1152525" y="2851150"/>
          <p14:tracePt t="35737" x="1127125" y="2841625"/>
          <p14:tracePt t="35754" x="1089025" y="2828925"/>
          <p14:tracePt t="35771" x="1054100" y="2803525"/>
          <p14:tracePt t="35787" x="1022350" y="2790825"/>
          <p14:tracePt t="35803" x="1006475" y="2784475"/>
          <p14:tracePt t="35821" x="993775" y="2784475"/>
          <p14:tracePt t="35837" x="977900" y="2784475"/>
          <p14:tracePt t="35853" x="968375" y="2784475"/>
          <p14:tracePt t="35870" x="962025" y="2784475"/>
          <p14:tracePt t="35887" x="962025" y="2781300"/>
          <p14:tracePt t="37204" x="1016000" y="2790825"/>
          <p14:tracePt t="37211" x="1095375" y="2800350"/>
          <p14:tracePt t="37220" x="1200150" y="2809875"/>
          <p14:tracePt t="37237" x="1381125" y="2828925"/>
          <p14:tracePt t="37254" x="1612900" y="2838450"/>
          <p14:tracePt t="37271" x="1762125" y="2838450"/>
          <p14:tracePt t="37288" x="1936750" y="2816225"/>
          <p14:tracePt t="37320" x="2232025" y="2752725"/>
          <p14:tracePt t="37354" x="2660650" y="2708275"/>
          <p14:tracePt t="37372" x="2797175" y="2708275"/>
          <p14:tracePt t="37388" x="2959100" y="2708275"/>
          <p14:tracePt t="37404" x="3073400" y="2708275"/>
          <p14:tracePt t="37420" x="3178175" y="2708275"/>
          <p14:tracePt t="37436" x="3260725" y="2708275"/>
          <p14:tracePt t="37453" x="3400425" y="2708275"/>
          <p14:tracePt t="37470" x="3517900" y="2711450"/>
          <p14:tracePt t="37488" x="3651250" y="2736850"/>
          <p14:tracePt t="37504" x="3711575" y="2743200"/>
          <p14:tracePt t="37521" x="3740150" y="2743200"/>
          <p14:tracePt t="37537" x="3775075" y="2743200"/>
          <p14:tracePt t="37553" x="3784600" y="2743200"/>
          <p14:tracePt t="37570" x="3790950" y="2743200"/>
          <p14:tracePt t="37667" x="3794125" y="2743200"/>
          <p14:tracePt t="37675" x="3810000" y="2743200"/>
          <p14:tracePt t="37687" x="3879850" y="2736850"/>
          <p14:tracePt t="37703" x="3975100" y="2730500"/>
          <p14:tracePt t="37720" x="4092575" y="2720975"/>
          <p14:tracePt t="37737" x="4343400" y="2711450"/>
          <p14:tracePt t="37754" x="4492625" y="2711450"/>
          <p14:tracePt t="37771" x="4629150" y="2711450"/>
          <p14:tracePt t="37788" x="4857750" y="2711450"/>
          <p14:tracePt t="37804" x="4962525" y="2711450"/>
          <p14:tracePt t="37821" x="5067300" y="2711450"/>
          <p14:tracePt t="37837" x="5222875" y="2679700"/>
          <p14:tracePt t="37853" x="5276850" y="2673350"/>
          <p14:tracePt t="37870" x="5314950" y="2673350"/>
          <p14:tracePt t="37887" x="5340350" y="2673350"/>
          <p14:tracePt t="37903" x="5349875" y="2673350"/>
          <p14:tracePt t="37920" x="5356225" y="2673350"/>
          <p14:tracePt t="37966" x="5365750" y="2673350"/>
          <p14:tracePt t="37973" x="5372100" y="2673350"/>
          <p14:tracePt t="37987" x="5381625" y="2673350"/>
          <p14:tracePt t="38003" x="5403850" y="2673350"/>
          <p14:tracePt t="38020" x="5432425" y="2673350"/>
          <p14:tracePt t="38023" x="5441950" y="2667000"/>
          <p14:tracePt t="38037" x="5486400" y="2667000"/>
          <p14:tracePt t="38053" x="5524500" y="2654300"/>
          <p14:tracePt t="38070" x="5568950" y="2654300"/>
          <p14:tracePt t="38087" x="5638800" y="2654300"/>
          <p14:tracePt t="38104" x="5683250" y="2654300"/>
          <p14:tracePt t="38120" x="5743575" y="2654300"/>
          <p14:tracePt t="38137" x="5838825" y="2654300"/>
          <p14:tracePt t="38153" x="5899150" y="2654300"/>
          <p14:tracePt t="38170" x="5959475" y="2654300"/>
          <p14:tracePt t="38186" x="6022975" y="2654300"/>
          <p14:tracePt t="38203" x="6064250" y="2654300"/>
          <p14:tracePt t="38220" x="6086475" y="2654300"/>
          <p14:tracePt t="38236" x="6127750" y="2654300"/>
          <p14:tracePt t="38253" x="6149975" y="2654300"/>
          <p14:tracePt t="38271" x="6159500" y="2654300"/>
          <p14:tracePt t="38286" x="6184900" y="2654300"/>
          <p14:tracePt t="38304" x="6194425" y="2654300"/>
          <p14:tracePt t="38537" x="6207125" y="2654300"/>
          <p14:tracePt t="38543" x="6210300" y="2654300"/>
          <p14:tracePt t="38553" x="6216650" y="2654300"/>
          <p14:tracePt t="38570" x="6219825" y="2657475"/>
          <p14:tracePt t="38587" x="6219825" y="2660650"/>
          <p14:tracePt t="38935" x="6257925" y="2667000"/>
          <p14:tracePt t="38942" x="6308725" y="2676525"/>
          <p14:tracePt t="38953" x="6343650" y="2676525"/>
          <p14:tracePt t="38971" x="6515100" y="2676525"/>
          <p14:tracePt t="38986" x="6667500" y="2660650"/>
          <p14:tracePt t="39004" x="6807200" y="2644775"/>
          <p14:tracePt t="39021" x="7038975" y="2606675"/>
          <p14:tracePt t="39053" x="7273925" y="2590800"/>
          <p14:tracePt t="39056" x="7318375" y="2590800"/>
          <p14:tracePt t="39086" x="7486650" y="2603500"/>
          <p14:tracePt t="39103" x="7550150" y="2616200"/>
          <p14:tracePt t="39121" x="7620000" y="2628900"/>
          <p14:tracePt t="39136" x="7683500" y="2638425"/>
          <p14:tracePt t="39153" x="7750175" y="2638425"/>
          <p14:tracePt t="39171" x="7858125" y="2638425"/>
          <p14:tracePt t="39187" x="7918450" y="2638425"/>
          <p14:tracePt t="39203" x="7962900" y="2638425"/>
          <p14:tracePt t="39220" x="7994650" y="2638425"/>
          <p14:tracePt t="39237" x="8023225" y="2638425"/>
          <p14:tracePt t="39254" x="8045450" y="2638425"/>
          <p14:tracePt t="39271" x="8093075" y="2641600"/>
          <p14:tracePt t="39287" x="8140700" y="2657475"/>
          <p14:tracePt t="39304" x="8175625" y="2663825"/>
          <p14:tracePt t="39320" x="8239125" y="2673350"/>
          <p14:tracePt t="39337" x="8277225" y="2673350"/>
          <p14:tracePt t="39353" x="8299450" y="2673350"/>
          <p14:tracePt t="39370" x="8337550" y="2673350"/>
          <p14:tracePt t="39386" x="8359775" y="2673350"/>
          <p14:tracePt t="39403" x="8391525" y="2673350"/>
          <p14:tracePt t="39420" x="8429625" y="2673350"/>
          <p14:tracePt t="39437" x="8451850" y="2673350"/>
          <p14:tracePt t="39454" x="8467725" y="2673350"/>
          <p14:tracePt t="39470" x="8502650" y="2673350"/>
          <p14:tracePt t="39487" x="8512175" y="2673350"/>
          <p14:tracePt t="39503" x="8521700" y="2673350"/>
          <p14:tracePt t="39520" x="8540750" y="2673350"/>
          <p14:tracePt t="39536" x="8550275" y="2673350"/>
          <p14:tracePt t="39553" x="8559800" y="2673350"/>
          <p14:tracePt t="39570" x="8575675" y="2673350"/>
          <p14:tracePt t="39586" x="8591550" y="2673350"/>
          <p14:tracePt t="39603" x="8601075" y="2673350"/>
          <p14:tracePt t="39619" x="8613775" y="2673350"/>
          <p14:tracePt t="39636" x="8623300" y="2673350"/>
          <p14:tracePt t="39654" x="8639175" y="2673350"/>
          <p14:tracePt t="39670" x="8648700" y="2673350"/>
          <p14:tracePt t="40454" x="8569325" y="2727325"/>
          <p14:tracePt t="40461" x="8442325" y="2781300"/>
          <p14:tracePt t="40470" x="8331200" y="2841625"/>
          <p14:tracePt t="40486" x="8131175" y="2927350"/>
          <p14:tracePt t="40504" x="7740650" y="3124200"/>
          <p14:tracePt t="40521" x="7451725" y="3273425"/>
          <p14:tracePt t="40538" x="7115175" y="3444875"/>
          <p14:tracePt t="40573" x="6270625" y="3606800"/>
          <p14:tracePt t="40784" x="6210300" y="3594100"/>
          <p14:tracePt t="40798" x="6099175" y="3552825"/>
          <p14:tracePt t="40807" x="6057900" y="3517900"/>
          <p14:tracePt t="40820" x="5959475" y="3467100"/>
          <p14:tracePt t="40837" x="5822950" y="3406775"/>
          <p14:tracePt t="40854" x="5651500" y="3327400"/>
          <p14:tracePt t="40870" x="5530850" y="3286125"/>
          <p14:tracePt t="40887" x="5384800" y="3232150"/>
          <p14:tracePt t="41160" x="5292725" y="3222625"/>
          <p14:tracePt t="41167" x="5191125" y="3213100"/>
          <p14:tracePt t="41174" x="5076825" y="3203575"/>
          <p14:tracePt t="41186" x="4937125" y="3203575"/>
          <p14:tracePt t="41203" x="4572000" y="3219450"/>
          <p14:tracePt t="41220" x="4324350" y="3238500"/>
          <p14:tracePt t="41236" x="4137025" y="3276600"/>
          <p14:tracePt t="41253" x="3838575" y="3321050"/>
          <p14:tracePt t="41270" x="3708400" y="3346450"/>
          <p14:tracePt t="41288" x="3492500" y="3409950"/>
          <p14:tracePt t="41304" x="3384550" y="3444875"/>
          <p14:tracePt t="41320" x="3282950" y="3476625"/>
          <p14:tracePt t="41338" x="3124200" y="3543300"/>
          <p14:tracePt t="41354" x="3013075" y="3587750"/>
          <p14:tracePt t="41370" x="2914650" y="3619500"/>
          <p14:tracePt t="41387" x="2797175" y="3667125"/>
          <p14:tracePt t="41403" x="2733675" y="3679825"/>
          <p14:tracePt t="41420" x="2670175" y="3686175"/>
          <p14:tracePt t="41437" x="2565400" y="3686175"/>
          <p14:tracePt t="41454" x="2505075" y="3686175"/>
          <p14:tracePt t="41470" x="2444750" y="3686175"/>
          <p14:tracePt t="41487" x="2374900" y="3686175"/>
          <p14:tracePt t="41504" x="2330450" y="3686175"/>
          <p14:tracePt t="41520" x="2298700" y="3686175"/>
          <p14:tracePt t="41537" x="2244725" y="3686175"/>
          <p14:tracePt t="41553" x="2209800" y="3686175"/>
          <p14:tracePt t="41569" x="2165350" y="3686175"/>
          <p14:tracePt t="41587" x="2101850" y="3686175"/>
          <p14:tracePt t="41604" x="2057400" y="3683000"/>
          <p14:tracePt t="41620" x="2003425" y="3670300"/>
          <p14:tracePt t="41637" x="1920875" y="3641725"/>
          <p14:tracePt t="41653" x="1876425" y="3629025"/>
          <p14:tracePt t="41670" x="1822450" y="3616325"/>
          <p14:tracePt t="41687" x="1758950" y="3590925"/>
          <p14:tracePt t="41703" x="1701800" y="3568700"/>
          <p14:tracePt t="41720" x="1663700" y="3543300"/>
          <p14:tracePt t="41737" x="1600200" y="3511550"/>
          <p14:tracePt t="41753" x="1568450" y="3498850"/>
          <p14:tracePt t="41770" x="1552575" y="3486150"/>
          <p14:tracePt t="41787" x="1536700" y="3482975"/>
          <p14:tracePt t="41803" x="1520825" y="3482975"/>
          <p14:tracePt t="41820" x="1511300" y="3482975"/>
          <p14:tracePt t="41837" x="1508125" y="3482975"/>
          <p14:tracePt t="41870" x="1501775" y="3482975"/>
          <p14:tracePt t="42122" x="1530350" y="3482975"/>
          <p14:tracePt t="42129" x="1574800" y="3482975"/>
          <p14:tracePt t="42137" x="1622425" y="3486150"/>
          <p14:tracePt t="42170" x="1793875" y="3517900"/>
          <p14:tracePt t="42204" x="1965325" y="3540125"/>
          <p14:tracePt t="42221" x="2038350" y="3540125"/>
          <p14:tracePt t="42237" x="2108200" y="3540125"/>
          <p14:tracePt t="42253" x="2152650" y="3540125"/>
          <p14:tracePt t="42270" x="2197100" y="3540125"/>
          <p14:tracePt t="42286" x="2254250" y="3524250"/>
          <p14:tracePt t="42303" x="2289175" y="3524250"/>
          <p14:tracePt t="42320" x="2349500" y="3524250"/>
          <p14:tracePt t="42337" x="2428875" y="3524250"/>
          <p14:tracePt t="42354" x="2489200" y="3524250"/>
          <p14:tracePt t="42370" x="2540000" y="3524250"/>
          <p14:tracePt t="42386" x="2667000" y="3524250"/>
          <p14:tracePt t="42403" x="2771775" y="3508375"/>
          <p14:tracePt t="42420" x="2879725" y="3502025"/>
          <p14:tracePt t="42437" x="3063875" y="3482975"/>
          <p14:tracePt t="42454" x="3203575" y="3476625"/>
          <p14:tracePt t="42472" x="3355975" y="3476625"/>
          <p14:tracePt t="42487" x="3425825" y="3467100"/>
          <p14:tracePt t="42504" x="3508375" y="3467100"/>
          <p14:tracePt t="42520" x="3590925" y="3467100"/>
          <p14:tracePt t="42536" x="3676650" y="3467100"/>
          <p14:tracePt t="42552" x="3746500" y="3467100"/>
          <p14:tracePt t="42569" x="3829050" y="3467100"/>
          <p14:tracePt t="42586" x="3949700" y="3454400"/>
          <p14:tracePt t="42602" x="4010025" y="3454400"/>
          <p14:tracePt t="42620" x="4064000" y="3448050"/>
          <p14:tracePt t="42636" x="4079875" y="3448050"/>
          <p14:tracePt t="42653" x="4089400" y="3448050"/>
          <p14:tracePt t="43122" x="4114800" y="3448050"/>
          <p14:tracePt t="43130" x="4143375" y="3448050"/>
          <p14:tracePt t="43142" x="4200525" y="3448050"/>
          <p14:tracePt t="43154" x="4235450" y="3448050"/>
          <p14:tracePt t="43170" x="4314825" y="3448050"/>
          <p14:tracePt t="43186" x="4359275" y="3448050"/>
          <p14:tracePt t="43220" x="4451350" y="3441700"/>
          <p14:tracePt t="43253" x="4508500" y="3441700"/>
          <p14:tracePt t="43270" x="4533900" y="3441700"/>
          <p14:tracePt t="43286" x="4549775" y="3441700"/>
          <p14:tracePt t="43303" x="4559300" y="3441700"/>
          <p14:tracePt t="43320" x="4575175" y="3441700"/>
          <p14:tracePt t="43336" x="4591050" y="3441700"/>
          <p14:tracePt t="43353" x="4600575" y="3441700"/>
          <p14:tracePt t="43370" x="4603750" y="3441700"/>
          <p14:tracePt t="43584" x="4610100" y="3441700"/>
          <p14:tracePt t="43599" x="4613275" y="3435350"/>
          <p14:tracePt t="43605" x="4619625" y="3432175"/>
          <p14:tracePt t="43619" x="4635500" y="3425825"/>
          <p14:tracePt t="43636" x="4651375" y="3416300"/>
          <p14:tracePt t="43653" x="4673600" y="3409950"/>
          <p14:tracePt t="43669" x="4737100" y="3403600"/>
          <p14:tracePt t="43687" x="4781550" y="3384550"/>
          <p14:tracePt t="43704" x="4826000" y="3384550"/>
          <p14:tracePt t="43720" x="4879975" y="3384550"/>
          <p14:tracePt t="43737" x="4902200" y="3384550"/>
          <p14:tracePt t="43753" x="4930775" y="3384550"/>
          <p14:tracePt t="43769" x="4994275" y="3384550"/>
          <p14:tracePt t="43786" x="5032375" y="3384550"/>
          <p14:tracePt t="43803" x="5083175" y="3384550"/>
          <p14:tracePt t="43820" x="5156200" y="3375025"/>
          <p14:tracePt t="43837" x="5200650" y="3375025"/>
          <p14:tracePt t="43854" x="5260975" y="3368675"/>
          <p14:tracePt t="43869" x="5292725" y="3368675"/>
          <p14:tracePt t="43886" x="5327650" y="3368675"/>
          <p14:tracePt t="43903" x="5349875" y="3365500"/>
          <p14:tracePt t="43919" x="5407025" y="3365500"/>
          <p14:tracePt t="43937" x="5448300" y="3365500"/>
          <p14:tracePt t="43954" x="5505450" y="3365500"/>
          <p14:tracePt t="43970" x="5534025" y="3365500"/>
          <p14:tracePt t="43987" x="5572125" y="3365500"/>
          <p14:tracePt t="44005" x="5626100" y="3365500"/>
          <p14:tracePt t="44020" x="5661025" y="3365500"/>
          <p14:tracePt t="44036" x="5715000" y="3365500"/>
          <p14:tracePt t="44053" x="5797550" y="3365500"/>
          <p14:tracePt t="44069" x="5857875" y="3365500"/>
          <p14:tracePt t="44086" x="5911850" y="3365500"/>
          <p14:tracePt t="44103" x="5997575" y="3368675"/>
          <p14:tracePt t="44120" x="6061075" y="3375025"/>
          <p14:tracePt t="44137" x="6121400" y="3381375"/>
          <p14:tracePt t="44154" x="6191250" y="3381375"/>
          <p14:tracePt t="44170" x="6229350" y="3387725"/>
          <p14:tracePt t="44186" x="6251575" y="3387725"/>
          <p14:tracePt t="44203" x="6286500" y="3387725"/>
          <p14:tracePt t="44219" x="6296025" y="3387725"/>
          <p14:tracePt t="44237" x="6305550" y="3387725"/>
          <p14:tracePt t="44254" x="6321425" y="3387725"/>
          <p14:tracePt t="44318" x="6324600" y="3387725"/>
          <p14:tracePt t="44392" x="6330950" y="3387725"/>
          <p14:tracePt t="44398" x="6334125" y="3387725"/>
          <p14:tracePt t="44405" x="6340475" y="3387725"/>
          <p14:tracePt t="44420" x="6343650" y="3387725"/>
          <p14:tracePt t="44437" x="6353175" y="3387725"/>
          <p14:tracePt t="44453" x="6375400" y="3387725"/>
          <p14:tracePt t="44469" x="6384925" y="3387725"/>
          <p14:tracePt t="44486" x="6394450" y="3387725"/>
          <p14:tracePt t="44503" x="6426200" y="3387725"/>
          <p14:tracePt t="44519" x="6448425" y="3387725"/>
          <p14:tracePt t="44537" x="6492875" y="3387725"/>
          <p14:tracePt t="44554" x="6572250" y="3384550"/>
          <p14:tracePt t="44570" x="6645275" y="3371850"/>
          <p14:tracePt t="44586" x="6731000" y="3355975"/>
          <p14:tracePt t="44602" x="6848475" y="3355975"/>
          <p14:tracePt t="44619" x="6918325" y="3355975"/>
          <p14:tracePt t="44636" x="6988175" y="3355975"/>
          <p14:tracePt t="44653" x="7118350" y="3355975"/>
          <p14:tracePt t="44670" x="7219950" y="3355975"/>
          <p14:tracePt t="44687" x="7302500" y="3355975"/>
          <p14:tracePt t="44704" x="7419975" y="3355975"/>
          <p14:tracePt t="44720" x="7524750" y="3355975"/>
          <p14:tracePt t="44736" x="7607300" y="3359150"/>
          <p14:tracePt t="44752" x="7718425" y="3375025"/>
          <p14:tracePt t="44769" x="7791450" y="3381375"/>
          <p14:tracePt t="44786" x="7877175" y="3406775"/>
          <p14:tracePt t="44802" x="8001000" y="3429000"/>
          <p14:tracePt t="44819" x="8051800" y="3441700"/>
          <p14:tracePt t="44836" x="8089900" y="3454400"/>
          <p14:tracePt t="44853" x="8131175" y="3473450"/>
          <p14:tracePt t="44869" x="8147050" y="3473450"/>
          <p14:tracePt t="44886" x="8159750" y="3473450"/>
          <p14:tracePt t="44903" x="8178800" y="3473450"/>
          <p14:tracePt t="44919" x="8188325" y="3473450"/>
          <p14:tracePt t="44936" x="8197850" y="3473450"/>
          <p14:tracePt t="44953" x="8204200" y="3476625"/>
          <p14:tracePt t="45040" x="8204200" y="3482975"/>
          <p14:tracePt t="45046" x="8204200" y="3486150"/>
          <p14:tracePt t="45053" x="8201025" y="3492500"/>
          <p14:tracePt t="45069" x="8191500" y="3502025"/>
          <p14:tracePt t="45086" x="8175625" y="3517900"/>
          <p14:tracePt t="45103" x="8020050" y="3559175"/>
          <p14:tracePt t="45119" x="7864475" y="3594100"/>
          <p14:tracePt t="45136" x="7680325" y="3622675"/>
          <p14:tracePt t="45139" x="7578725" y="3632200"/>
          <p14:tracePt t="45153" x="7394575" y="3651250"/>
          <p14:tracePt t="45169" x="7197725" y="3670300"/>
          <p14:tracePt t="45186" x="6991350" y="3698875"/>
          <p14:tracePt t="45203" x="6683375" y="3717925"/>
          <p14:tracePt t="45219" x="6454775" y="3727450"/>
          <p14:tracePt t="45236" x="6238875" y="3746500"/>
          <p14:tracePt t="45253" x="5908675" y="3756025"/>
          <p14:tracePt t="45269" x="5715000" y="3762375"/>
          <p14:tracePt t="45286" x="5540375" y="3781425"/>
          <p14:tracePt t="45303" x="5334000" y="3790950"/>
          <p14:tracePt t="45319" x="5172075" y="3800475"/>
          <p14:tracePt t="45338" x="4965700" y="3800475"/>
          <p14:tracePt t="45353" x="4803775" y="3810000"/>
          <p14:tracePt t="45372" x="4645025" y="3810000"/>
          <p14:tracePt t="45386" x="4429125" y="3810000"/>
          <p14:tracePt t="45402" x="4279900" y="3810000"/>
          <p14:tracePt t="45419" x="4130675" y="3810000"/>
          <p14:tracePt t="45436" x="3956050" y="3810000"/>
          <p14:tracePt t="45452" x="3829050" y="3794125"/>
          <p14:tracePt t="45469" x="3686175" y="3768725"/>
          <p14:tracePt t="45487" x="3467100" y="3743325"/>
          <p14:tracePt t="45503" x="3302000" y="3714750"/>
          <p14:tracePt t="45520" x="3162300" y="3679825"/>
          <p14:tracePt t="45536" x="2959100" y="3635375"/>
          <p14:tracePt t="45553" x="2854325" y="3619500"/>
          <p14:tracePt t="45569" x="2765425" y="3594100"/>
          <p14:tracePt t="45586" x="2663825" y="3575050"/>
          <p14:tracePt t="45602" x="2613025" y="3559175"/>
          <p14:tracePt t="45619" x="2527300" y="3546475"/>
          <p14:tracePt t="45636" x="2425700" y="3514725"/>
          <p14:tracePt t="45653" x="2362200" y="3508375"/>
          <p14:tracePt t="45669" x="2308225" y="3508375"/>
          <p14:tracePt t="45686" x="2232025" y="3508375"/>
          <p14:tracePt t="45702" x="2187575" y="3508375"/>
          <p14:tracePt t="45719" x="2152650" y="3508375"/>
          <p14:tracePt t="45736" x="2089150" y="3508375"/>
          <p14:tracePt t="45752" x="2044700" y="3508375"/>
          <p14:tracePt t="45770" x="2000250" y="3511550"/>
          <p14:tracePt t="45787" x="1936750" y="3530600"/>
          <p14:tracePt t="45803" x="1905000" y="3536950"/>
          <p14:tracePt t="45820" x="1876425" y="3549650"/>
          <p14:tracePt t="45837" x="1860550" y="3565525"/>
          <p14:tracePt t="45853" x="1860550" y="3575050"/>
          <p14:tracePt t="45870" x="1863725" y="3590925"/>
          <p14:tracePt t="45886" x="1911350" y="3606800"/>
          <p14:tracePt t="45903" x="1965325" y="3629025"/>
          <p14:tracePt t="45920" x="2022475" y="3648075"/>
          <p14:tracePt t="45936" x="2120900" y="3670300"/>
          <p14:tracePt t="45953" x="2184400" y="3683000"/>
          <p14:tracePt t="45969" x="2247900" y="3689350"/>
          <p14:tracePt t="45985" x="2352675" y="3689350"/>
          <p14:tracePt t="46003" x="2435225" y="3689350"/>
          <p14:tracePt t="46020" x="2495550" y="3689350"/>
          <p14:tracePt t="46037" x="2565400" y="3689350"/>
          <p14:tracePt t="46053" x="2603500" y="3689350"/>
          <p14:tracePt t="46069" x="2622550" y="3689350"/>
          <p14:tracePt t="46086" x="2670175" y="3689350"/>
          <p14:tracePt t="46102" x="2717800" y="3679825"/>
          <p14:tracePt t="46119" x="2762250" y="3679825"/>
          <p14:tracePt t="46136" x="2828925" y="3679825"/>
          <p14:tracePt t="46152" x="2867025" y="3679825"/>
          <p14:tracePt t="46170" x="2911475" y="3673475"/>
          <p14:tracePt t="46187" x="2974975" y="3673475"/>
          <p14:tracePt t="46203" x="2994025" y="3673475"/>
          <p14:tracePt t="46219" x="3025775" y="3673475"/>
          <p14:tracePt t="46236" x="3044825" y="3673475"/>
          <p14:tracePt t="46252" x="3060700" y="3673475"/>
          <p14:tracePt t="46270" x="3067050" y="3673475"/>
          <p14:tracePt t="47249" x="3105150" y="3686175"/>
          <p14:tracePt t="47255" x="3175000" y="3702050"/>
          <p14:tracePt t="47270" x="3317875" y="3736975"/>
          <p14:tracePt t="47303" x="3600450" y="3781425"/>
          <p14:tracePt t="47336" x="3908425" y="3781425"/>
          <p14:tracePt t="47353" x="4013200" y="3781425"/>
          <p14:tracePt t="47369" x="4143375" y="3781425"/>
          <p14:tracePt t="47386" x="4203700" y="3781425"/>
          <p14:tracePt t="47402" x="4264025" y="3781425"/>
          <p14:tracePt t="47419" x="4324350" y="3781425"/>
          <p14:tracePt t="47436" x="4378325" y="3781425"/>
          <p14:tracePt t="47452" x="4429125" y="3781425"/>
          <p14:tracePt t="47469" x="4508500" y="3781425"/>
          <p14:tracePt t="47486" x="4552950" y="3781425"/>
          <p14:tracePt t="47502" x="4597400" y="3781425"/>
          <p14:tracePt t="47519" x="4699000" y="3781425"/>
          <p14:tracePt t="47535" x="4784725" y="3787775"/>
          <p14:tracePt t="47552" x="4867275" y="3803650"/>
          <p14:tracePt t="47569" x="4946650" y="3810000"/>
          <p14:tracePt t="47585" x="4991100" y="3810000"/>
          <p14:tracePt t="47603" x="5013325" y="3810000"/>
          <p14:tracePt t="47619" x="5041900" y="3810000"/>
          <p14:tracePt t="47635" x="5051425" y="3810000"/>
          <p14:tracePt t="47653" x="5060950" y="3810000"/>
          <p14:tracePt t="47948" x="5076825" y="3810000"/>
          <p14:tracePt t="47954" x="5095875" y="3806825"/>
          <p14:tracePt t="47969" x="5149850" y="3794125"/>
          <p14:tracePt t="47986" x="5203825" y="3794125"/>
          <p14:tracePt t="48003" x="5314950" y="3765550"/>
          <p14:tracePt t="48019" x="5422900" y="3756025"/>
          <p14:tracePt t="48036" x="5505450" y="3749675"/>
          <p14:tracePt t="48053" x="5591175" y="3749675"/>
          <p14:tracePt t="48069" x="5661025" y="3749675"/>
          <p14:tracePt t="48086" x="5721350" y="3749675"/>
          <p14:tracePt t="48104" x="5807075" y="3749675"/>
          <p14:tracePt t="48120" x="5857875" y="3749675"/>
          <p14:tracePt t="48136" x="5902325" y="3749675"/>
          <p14:tracePt t="48153" x="5949950" y="3749675"/>
          <p14:tracePt t="48169" x="5972175" y="3749675"/>
          <p14:tracePt t="48185" x="5994400" y="3749675"/>
          <p14:tracePt t="48203" x="6035675" y="3749675"/>
          <p14:tracePt t="48219" x="6064250" y="3749675"/>
          <p14:tracePt t="48236" x="6086475" y="3749675"/>
          <p14:tracePt t="48253" x="6140450" y="3749675"/>
          <p14:tracePt t="48270" x="6169025" y="3749675"/>
          <p14:tracePt t="48286" x="6200775" y="3749675"/>
          <p14:tracePt t="48303" x="6248400" y="3749675"/>
          <p14:tracePt t="48320" x="6276975" y="3759200"/>
          <p14:tracePt t="48336" x="6308725" y="3768725"/>
          <p14:tracePt t="48353" x="6356350" y="3768725"/>
          <p14:tracePt t="48370" x="6400800" y="3768725"/>
          <p14:tracePt t="48386" x="6429375" y="3768725"/>
          <p14:tracePt t="48403" x="6461125" y="3768725"/>
          <p14:tracePt t="48419" x="6492875" y="3768725"/>
          <p14:tracePt t="48435" x="6511925" y="3768725"/>
          <p14:tracePt t="48453" x="6553200" y="3768725"/>
          <p14:tracePt t="48469" x="6569075" y="3768725"/>
          <p14:tracePt t="48485" x="6584950" y="3768725"/>
          <p14:tracePt t="48503" x="6604000" y="3768725"/>
          <p14:tracePt t="48520" x="6613525" y="3768725"/>
          <p14:tracePt t="48536" x="6623050" y="3768725"/>
          <p14:tracePt t="48553" x="6632575" y="3768725"/>
          <p14:tracePt t="48585" x="6645275" y="3768725"/>
          <p14:tracePt t="48647" x="6648450" y="3768725"/>
          <p14:tracePt t="48654" x="6654800" y="3768725"/>
          <p14:tracePt t="49488" x="6692900" y="3784600"/>
          <p14:tracePt t="49495" x="6753225" y="3790950"/>
          <p14:tracePt t="49503" x="6810375" y="3800475"/>
          <p14:tracePt t="49520" x="6896100" y="3816350"/>
          <p14:tracePt t="49536" x="7000875" y="3844925"/>
          <p14:tracePt t="49552" x="7073900" y="3860800"/>
          <p14:tracePt t="49586" x="7280275" y="3898900"/>
          <p14:tracePt t="49619" x="7419975" y="3927475"/>
          <p14:tracePt t="49636" x="7508875" y="3933825"/>
          <p14:tracePt t="49652" x="7572375" y="3946525"/>
          <p14:tracePt t="49669" x="7613650" y="3946525"/>
          <p14:tracePt t="49685" x="7677150" y="3965575"/>
          <p14:tracePt t="49702" x="7708900" y="3965575"/>
          <p14:tracePt t="49719" x="7724775" y="3971925"/>
          <p14:tracePt t="49736" x="7743825" y="3971925"/>
          <p14:tracePt t="49753" x="7753350" y="3971925"/>
          <p14:tracePt t="49770" x="7762875" y="3971925"/>
          <p14:tracePt t="49786" x="7797800" y="3971925"/>
          <p14:tracePt t="49802" x="7826375" y="3971925"/>
          <p14:tracePt t="49819" x="7864475" y="3962400"/>
          <p14:tracePt t="49836" x="7912100" y="3949700"/>
          <p14:tracePt t="49852" x="7927975" y="3940175"/>
          <p14:tracePt t="49870" x="7943850" y="3933825"/>
          <p14:tracePt t="49886" x="7966075" y="3933825"/>
          <p14:tracePt t="49973" x="7966075" y="3930650"/>
          <p14:tracePt t="50001" x="7969250" y="3930650"/>
          <p14:tracePt t="50215" x="7893050" y="3933825"/>
          <p14:tracePt t="50222" x="7791450" y="3943350"/>
          <p14:tracePt t="50235" x="7477125" y="3987800"/>
          <p14:tracePt t="50252" x="7185025" y="4041775"/>
          <p14:tracePt t="50285" x="6327775" y="4156075"/>
          <p14:tracePt t="50320" x="5502275" y="4232275"/>
          <p14:tracePt t="50337" x="4835525" y="4321175"/>
          <p14:tracePt t="50354" x="4451350" y="4397375"/>
          <p14:tracePt t="50371" x="3946525" y="4514850"/>
          <p14:tracePt t="50387" x="3692525" y="4575175"/>
          <p14:tracePt t="50403" x="3508375" y="4622800"/>
          <p14:tracePt t="50420" x="3321050" y="4657725"/>
          <p14:tracePt t="50436" x="3098800" y="4686300"/>
          <p14:tracePt t="50452" x="2981325" y="4702175"/>
          <p14:tracePt t="50469" x="2876550" y="4702175"/>
          <p14:tracePt t="50486" x="2736850" y="4702175"/>
          <p14:tracePt t="50502" x="2663825" y="4683125"/>
          <p14:tracePt t="50519" x="2600325" y="4667250"/>
          <p14:tracePt t="50535" x="2543175" y="4648200"/>
          <p14:tracePt t="50552" x="2517775" y="4638675"/>
          <p14:tracePt t="50571" x="2470150" y="4613275"/>
          <p14:tracePt t="50586" x="2432050" y="4600575"/>
          <p14:tracePt t="50603" x="2406650" y="4587875"/>
          <p14:tracePt t="50621" x="2365375" y="4568825"/>
          <p14:tracePt t="50635" x="2339975" y="4552950"/>
          <p14:tracePt t="50652" x="2311400" y="4540250"/>
          <p14:tracePt t="50669" x="2286000" y="4521200"/>
          <p14:tracePt t="50685" x="2241550" y="4476750"/>
          <p14:tracePt t="50702" x="2219325" y="4454525"/>
          <p14:tracePt t="50720" x="2187575" y="4410075"/>
          <p14:tracePt t="50736" x="2174875" y="4387850"/>
          <p14:tracePt t="50752" x="2168525" y="4356100"/>
          <p14:tracePt t="50770" x="2168525" y="4318000"/>
          <p14:tracePt t="50785" x="2168525" y="4295775"/>
          <p14:tracePt t="50802" x="2168525" y="4273550"/>
          <p14:tracePt t="50820" x="2171700" y="4251325"/>
          <p14:tracePt t="50835" x="2174875" y="4241800"/>
          <p14:tracePt t="50852" x="2174875" y="4232275"/>
          <p14:tracePt t="50870" x="2197100" y="4219575"/>
          <p14:tracePt t="50885" x="2206625" y="4200525"/>
          <p14:tracePt t="50902" x="2216150" y="4191000"/>
          <p14:tracePt t="50919" x="2232025" y="4178300"/>
          <p14:tracePt t="50936" x="2247900" y="4165600"/>
          <p14:tracePt t="50952" x="2257425" y="4156075"/>
          <p14:tracePt t="50969" x="2270125" y="4156075"/>
          <p14:tracePt t="52355" x="2311400" y="4165600"/>
          <p14:tracePt t="52362" x="2368550" y="4175125"/>
          <p14:tracePt t="52369" x="2428875" y="4184650"/>
          <p14:tracePt t="52386" x="2568575" y="4200525"/>
          <p14:tracePt t="52402" x="2854325" y="4219575"/>
          <p14:tracePt t="52418" x="3101975" y="4248150"/>
          <p14:tracePt t="52452" x="3657600" y="4267200"/>
          <p14:tracePt t="52486" x="4013200" y="4276725"/>
          <p14:tracePt t="52504" x="4251325" y="4276725"/>
          <p14:tracePt t="52519" x="4378325" y="4276725"/>
          <p14:tracePt t="52535" x="4470400" y="4276725"/>
          <p14:tracePt t="52552" x="4556125" y="4276725"/>
          <p14:tracePt t="52568" x="4600575" y="4273550"/>
          <p14:tracePt t="52585" x="4622800" y="4273550"/>
          <p14:tracePt t="52603" x="4632325" y="4273550"/>
          <p14:tracePt t="52619" x="4654550" y="4273550"/>
          <p14:tracePt t="52875" x="4676775" y="4267200"/>
          <p14:tracePt t="52882" x="4702175" y="4260850"/>
          <p14:tracePt t="52889" x="4749800" y="4254500"/>
          <p14:tracePt t="52903" x="4845050" y="4244975"/>
          <p14:tracePt t="52919" x="4937125" y="4244975"/>
          <p14:tracePt t="52936" x="5041900" y="4244975"/>
          <p14:tracePt t="52952" x="5283200" y="4235450"/>
          <p14:tracePt t="52969" x="5387975" y="4235450"/>
          <p14:tracePt t="52985" x="5502275" y="4235450"/>
          <p14:tracePt t="53002" x="5645150" y="4229100"/>
          <p14:tracePt t="53018" x="5715000" y="4219575"/>
          <p14:tracePt t="53035" x="5768975" y="4219575"/>
          <p14:tracePt t="53053" x="5854700" y="4213225"/>
          <p14:tracePt t="53069" x="5915025" y="4206875"/>
          <p14:tracePt t="53086" x="5969000" y="4200525"/>
          <p14:tracePt t="53102" x="6048375" y="4187825"/>
          <p14:tracePt t="53118" x="6086475" y="4175125"/>
          <p14:tracePt t="53135" x="6130925" y="4175125"/>
          <p14:tracePt t="53152" x="6178550" y="4168775"/>
          <p14:tracePt t="53169" x="6213475" y="4156075"/>
          <p14:tracePt t="53186" x="6257925" y="4156075"/>
          <p14:tracePt t="53203" x="6321425" y="4156075"/>
          <p14:tracePt t="53219" x="6350000" y="4156075"/>
          <p14:tracePt t="53235" x="6378575" y="4156075"/>
          <p14:tracePt t="53251" x="6394450" y="4156075"/>
          <p14:tracePt t="53268" x="6403975" y="4156075"/>
          <p14:tracePt t="53285" x="6419850" y="4156075"/>
          <p14:tracePt t="53302" x="6432550" y="4156075"/>
          <p14:tracePt t="53410" x="6432550" y="4149725"/>
          <p14:tracePt t="53866" x="6473825" y="4162425"/>
          <p14:tracePt t="53873" x="6534150" y="4178300"/>
          <p14:tracePt t="53886" x="6619875" y="4200525"/>
          <p14:tracePt t="53902" x="6715125" y="4210050"/>
          <p14:tracePt t="53918" x="6851650" y="4210050"/>
          <p14:tracePt t="53951" x="7223125" y="4187825"/>
          <p14:tracePt t="53986" x="7534275" y="4168775"/>
          <p14:tracePt t="54002" x="7616825" y="4168775"/>
          <p14:tracePt t="54018" x="7699375" y="4168775"/>
          <p14:tracePt t="54036" x="7794625" y="4168775"/>
          <p14:tracePt t="54052" x="7848600" y="4168775"/>
          <p14:tracePt t="54068" x="7893050" y="4168775"/>
          <p14:tracePt t="54085" x="7940675" y="4168775"/>
          <p14:tracePt t="54101" x="7959725" y="4168775"/>
          <p14:tracePt t="54118" x="7975600" y="4168775"/>
          <p14:tracePt t="54136" x="7997825" y="4168775"/>
          <p14:tracePt t="54152" x="8007350" y="4168775"/>
          <p14:tracePt t="54169" x="8010525" y="4168775"/>
          <p14:tracePt t="54664" x="8023225" y="4168775"/>
          <p14:tracePt t="54685" x="8010525" y="4168775"/>
          <p14:tracePt t="55078" x="7912100" y="4175125"/>
          <p14:tracePt t="55085" x="7772400" y="4184650"/>
          <p14:tracePt t="55103" x="7496175" y="4216400"/>
          <p14:tracePt t="55121" x="6911975" y="4314825"/>
          <p14:tracePt t="55137" x="6426200" y="4368800"/>
          <p14:tracePt t="55153" x="5930900" y="4451350"/>
          <p14:tracePt t="55170" x="5280025" y="4568825"/>
          <p14:tracePt t="55203" x="4616450" y="4718050"/>
          <p14:tracePt t="55237" x="4073525" y="4835525"/>
          <p14:tracePt t="55255" x="3816350" y="4883150"/>
          <p14:tracePt t="55269" x="3632200" y="4902200"/>
          <p14:tracePt t="55285" x="3460750" y="4908550"/>
          <p14:tracePt t="55302" x="3311525" y="4908550"/>
          <p14:tracePt t="55319" x="3051175" y="4908550"/>
          <p14:tracePt t="55335" x="2898775" y="4918075"/>
          <p14:tracePt t="55354" x="2682875" y="4918075"/>
          <p14:tracePt t="55369" x="2533650" y="4918075"/>
          <p14:tracePt t="55385" x="2397125" y="4918075"/>
          <p14:tracePt t="55402" x="2266950" y="4905375"/>
          <p14:tracePt t="55419" x="2073275" y="4905375"/>
          <p14:tracePt t="55435" x="1946275" y="4905375"/>
          <p14:tracePt t="55452" x="1819275" y="4905375"/>
          <p14:tracePt t="55469" x="1622425" y="4905375"/>
          <p14:tracePt t="55485" x="1520825" y="4905375"/>
          <p14:tracePt t="55502" x="1393825" y="4905375"/>
          <p14:tracePt t="55519" x="1209675" y="4905375"/>
          <p14:tracePt t="55536" x="1127125" y="4905375"/>
          <p14:tracePt t="55552" x="1022350" y="4905375"/>
          <p14:tracePt t="55568" x="895350" y="4905375"/>
          <p14:tracePt t="55585" x="812800" y="4905375"/>
          <p14:tracePt t="55602" x="752475" y="4905375"/>
          <p14:tracePt t="55618" x="692150" y="4905375"/>
          <p14:tracePt t="55635" x="660400" y="4905375"/>
          <p14:tracePt t="55652" x="631825" y="4899025"/>
          <p14:tracePt t="55668" x="600075" y="4899025"/>
          <p14:tracePt t="55685" x="584200" y="4899025"/>
          <p14:tracePt t="55702" x="574675" y="4899025"/>
          <p14:tracePt t="55718" x="558800" y="4899025"/>
          <p14:tracePt t="55734" x="549275" y="4899025"/>
          <p14:tracePt t="55752" x="533400" y="4892675"/>
          <p14:tracePt t="55790" x="533400" y="4889500"/>
          <p14:tracePt t="55804" x="533400" y="4883150"/>
          <p14:tracePt t="55818" x="533400" y="4873625"/>
          <p14:tracePt t="55840" x="533400" y="4867275"/>
          <p14:tracePt t="55861" x="539750" y="4867275"/>
          <p14:tracePt t="55869" x="546100" y="4864100"/>
          <p14:tracePt t="55885" x="555625" y="4857750"/>
          <p14:tracePt t="55902" x="571500" y="4854575"/>
          <p14:tracePt t="55919" x="612775" y="4848225"/>
          <p14:tracePt t="55935" x="635000" y="4835525"/>
          <p14:tracePt t="55952" x="679450" y="4829175"/>
          <p14:tracePt t="55968" x="742950" y="4816475"/>
          <p14:tracePt t="55984" x="796925" y="4803775"/>
          <p14:tracePt t="56002" x="847725" y="4797425"/>
          <p14:tracePt t="56018" x="927100" y="4791075"/>
          <p14:tracePt t="56035" x="987425" y="4791075"/>
          <p14:tracePt t="56053" x="1073150" y="4791075"/>
          <p14:tracePt t="56069" x="1130300" y="4791075"/>
          <p14:tracePt t="56085" x="1174750" y="4791075"/>
          <p14:tracePt t="56102" x="1212850" y="4791075"/>
          <p14:tracePt t="56118" x="1289050" y="4791075"/>
          <p14:tracePt t="56134" x="1352550" y="4794250"/>
          <p14:tracePt t="56151" x="1422400" y="4800600"/>
          <p14:tracePt t="56168" x="1530350" y="4800600"/>
          <p14:tracePt t="56185" x="1587500" y="4800600"/>
          <p14:tracePt t="56203" x="1682750" y="4800600"/>
          <p14:tracePt t="56219" x="1743075" y="4800600"/>
          <p14:tracePt t="56235" x="1803400" y="4800600"/>
          <p14:tracePt t="56251" x="1854200" y="4800600"/>
          <p14:tracePt t="56268" x="1895475" y="4800600"/>
          <p14:tracePt t="56284" x="1917700" y="4800600"/>
          <p14:tracePt t="56302" x="1933575" y="4800600"/>
          <p14:tracePt t="56318" x="1936750" y="4800600"/>
          <p14:tracePt t="56396" x="1943100" y="4800600"/>
          <p14:tracePt t="56418" x="1946275" y="4800600"/>
          <p14:tracePt t="56426" x="1952625" y="4800600"/>
          <p14:tracePt t="56435" x="1962150" y="4800600"/>
          <p14:tracePt t="56453" x="1978025" y="4810125"/>
          <p14:tracePt t="56469" x="1987550" y="4822825"/>
          <p14:tracePt t="56485" x="1997075" y="4826000"/>
          <p14:tracePt t="56502" x="2028825" y="4826000"/>
          <p14:tracePt t="56518" x="2073275" y="4826000"/>
          <p14:tracePt t="56535" x="2117725" y="4826000"/>
          <p14:tracePt t="56552" x="2212975" y="4826000"/>
          <p14:tracePt t="56568" x="2279650" y="4826000"/>
          <p14:tracePt t="56585" x="2374900" y="4826000"/>
          <p14:tracePt t="56603" x="2536825" y="4826000"/>
          <p14:tracePt t="56619" x="2616200" y="4826000"/>
          <p14:tracePt t="56635" x="2686050" y="4826000"/>
          <p14:tracePt t="56652" x="2825750" y="4826000"/>
          <p14:tracePt t="56668" x="2917825" y="4826000"/>
          <p14:tracePt t="56685" x="3003550" y="4835525"/>
          <p14:tracePt t="56702" x="3165475" y="4841875"/>
          <p14:tracePt t="56718" x="3270250" y="4851400"/>
          <p14:tracePt t="56736" x="3352800" y="4851400"/>
          <p14:tracePt t="56753" x="3448050" y="4851400"/>
          <p14:tracePt t="56769" x="3508375" y="4851400"/>
          <p14:tracePt t="56785" x="3578225" y="4848225"/>
          <p14:tracePt t="56801" x="3702050" y="4822825"/>
          <p14:tracePt t="56818" x="3787775" y="4800600"/>
          <p14:tracePt t="56835" x="3905250" y="4791075"/>
          <p14:tracePt t="56852" x="4089400" y="4781550"/>
          <p14:tracePt t="56869" x="4171950" y="4781550"/>
          <p14:tracePt t="56885" x="4232275" y="4781550"/>
          <p14:tracePt t="56890" x="4257675" y="4781550"/>
          <p14:tracePt t="56902" x="4318000" y="4781550"/>
          <p14:tracePt t="56919" x="4368800" y="4781550"/>
          <p14:tracePt t="56934" x="4413250" y="4781550"/>
          <p14:tracePt t="56951" x="4483100" y="4781550"/>
          <p14:tracePt t="56968" x="4527550" y="4781550"/>
          <p14:tracePt t="56985" x="4565650" y="4781550"/>
          <p14:tracePt t="57001" x="4619625" y="4781550"/>
          <p14:tracePt t="57019" x="4664075" y="4781550"/>
          <p14:tracePt t="57035" x="4699000" y="4781550"/>
          <p14:tracePt t="57052" x="4772025" y="4781550"/>
          <p14:tracePt t="57068" x="4816475" y="4775200"/>
          <p14:tracePt t="57084" x="4857750" y="4775200"/>
          <p14:tracePt t="57102" x="4905375" y="4775200"/>
          <p14:tracePt t="57118" x="4927600" y="4775200"/>
          <p14:tracePt t="57134" x="4965700" y="4775200"/>
          <p14:tracePt t="57152" x="5013325" y="4775200"/>
          <p14:tracePt t="57169" x="5057775" y="4775200"/>
          <p14:tracePt t="57185" x="5102225" y="4775200"/>
          <p14:tracePt t="57202" x="5133975" y="4775200"/>
          <p14:tracePt t="57218" x="5162550" y="4775200"/>
          <p14:tracePt t="57235" x="5178425" y="4775200"/>
          <p14:tracePt t="57251" x="5194300" y="4775200"/>
          <p14:tracePt t="57268" x="5216525" y="4775200"/>
          <p14:tracePt t="57285" x="5235575" y="4775200"/>
          <p14:tracePt t="57302" x="5260975" y="4775200"/>
          <p14:tracePt t="57318" x="5276850" y="4775200"/>
          <p14:tracePt t="57335" x="5286375" y="4775200"/>
          <p14:tracePt t="57352" x="5321300" y="4775200"/>
          <p14:tracePt t="57368" x="5334000" y="4775200"/>
          <p14:tracePt t="57384" x="5349875" y="4775200"/>
          <p14:tracePt t="57387" x="5362575" y="4775200"/>
          <p14:tracePt t="57402" x="5372100" y="4775200"/>
          <p14:tracePt t="57418" x="5381625" y="4775200"/>
          <p14:tracePt t="57435" x="5391150" y="4775200"/>
          <p14:tracePt t="57451" x="5394325" y="4775200"/>
          <p14:tracePt t="57516" x="5394325" y="4778375"/>
          <p14:tracePt t="57523" x="5394325" y="4781550"/>
          <p14:tracePt t="57537" x="5394325" y="4787900"/>
          <p14:tracePt t="57552" x="5410200" y="4791075"/>
          <p14:tracePt t="58374" x="5454650" y="4806950"/>
          <p14:tracePt t="58382" x="5514975" y="4816475"/>
          <p14:tracePt t="58392" x="5676900" y="4832350"/>
          <p14:tracePt t="58401" x="5768975" y="4841875"/>
          <p14:tracePt t="58419" x="5953125" y="4851400"/>
          <p14:tracePt t="58434" x="6318250" y="4851400"/>
          <p14:tracePt t="58451" x="6565900" y="4851400"/>
          <p14:tracePt t="58485" x="7102475" y="4851400"/>
          <p14:tracePt t="58521" x="7378700" y="4851400"/>
          <p14:tracePt t="58536" x="7439025" y="4851400"/>
          <p14:tracePt t="58551" x="7499350" y="4851400"/>
          <p14:tracePt t="58568" x="7553325" y="4841875"/>
          <p14:tracePt t="58585" x="7616825" y="4835525"/>
          <p14:tracePt t="58601" x="7639050" y="4829175"/>
          <p14:tracePt t="58619" x="7654925" y="4829175"/>
          <p14:tracePt t="58635" x="7673975" y="4829175"/>
          <p14:tracePt t="58651" x="7683500" y="4829175"/>
          <p14:tracePt t="58900" x="7600950" y="4835525"/>
          <p14:tracePt t="58911" x="7508875" y="4841875"/>
          <p14:tracePt t="58920" x="7245350" y="4892675"/>
          <p14:tracePt t="58936" x="6940550" y="4937125"/>
          <p14:tracePt t="58952" x="6521450" y="4987925"/>
          <p14:tracePt t="58969" x="5851525" y="5080000"/>
          <p14:tracePt t="58987" x="5394325" y="5118100"/>
          <p14:tracePt t="59003" x="4981575" y="5156200"/>
          <p14:tracePt t="59019" x="4311650" y="5194300"/>
          <p14:tracePt t="59035" x="3879850" y="5219700"/>
          <p14:tracePt t="59053" x="3536950" y="5241925"/>
          <p14:tracePt t="59070" x="3051175" y="5267325"/>
          <p14:tracePt t="59086" x="2749550" y="5276850"/>
          <p14:tracePt t="59103" x="2546350" y="5286375"/>
          <p14:tracePt t="59118" x="2228850" y="5286375"/>
          <p14:tracePt t="59134" x="2079625" y="5286375"/>
          <p14:tracePt t="59151" x="1895475" y="5286375"/>
          <p14:tracePt t="59170" x="1657350" y="5286375"/>
          <p14:tracePt t="59185" x="1552575" y="5286375"/>
          <p14:tracePt t="59202" x="1457325" y="5283200"/>
          <p14:tracePt t="59219" x="1314450" y="5257800"/>
          <p14:tracePt t="59235" x="1238250" y="5245100"/>
          <p14:tracePt t="59251" x="1184275" y="5229225"/>
          <p14:tracePt t="59268" x="1139825" y="5222875"/>
          <p14:tracePt t="59284" x="1082675" y="5210175"/>
          <p14:tracePt t="59301" x="1060450" y="5210175"/>
          <p14:tracePt t="59318" x="1041400" y="5210175"/>
          <p14:tracePt t="59335" x="1025525" y="5210175"/>
          <p14:tracePt t="59352" x="1016000" y="5210175"/>
          <p14:tracePt t="59369" x="1000125" y="5210175"/>
          <p14:tracePt t="59384" x="990600" y="5210175"/>
          <p14:tracePt t="59401" x="974725" y="5210175"/>
          <p14:tracePt t="59418" x="962025" y="5207000"/>
          <p14:tracePt t="59434" x="949325" y="5207000"/>
          <p14:tracePt t="59451" x="939800" y="5207000"/>
          <p14:tracePt t="59469" x="930275" y="5207000"/>
          <p14:tracePt t="59592" x="930275" y="5194300"/>
          <p14:tracePt t="59598" x="930275" y="5191125"/>
          <p14:tracePt t="59620" x="930275" y="5184775"/>
          <p14:tracePt t="59627" x="939800" y="5181600"/>
          <p14:tracePt t="59634" x="942975" y="5175250"/>
          <p14:tracePt t="59651" x="952500" y="5172075"/>
          <p14:tracePt t="59667" x="993775" y="5159375"/>
          <p14:tracePt t="59685" x="1022350" y="5159375"/>
          <p14:tracePt t="59701" x="1066800" y="5159375"/>
          <p14:tracePt t="59717" x="1162050" y="5159375"/>
          <p14:tracePt t="59734" x="1244600" y="5159375"/>
          <p14:tracePt t="59751" x="1327150" y="5159375"/>
          <p14:tracePt t="59768" x="1463675" y="5159375"/>
          <p14:tracePt t="59784" x="1590675" y="5159375"/>
          <p14:tracePt t="59801" x="1708150" y="5162550"/>
          <p14:tracePt t="59818" x="1882775" y="5172075"/>
          <p14:tracePt t="59834" x="2009775" y="5181600"/>
          <p14:tracePt t="59851" x="2114550" y="5187950"/>
          <p14:tracePt t="59868" x="2257425" y="5207000"/>
          <p14:tracePt t="59884" x="2352675" y="5213350"/>
          <p14:tracePt t="59901" x="2451100" y="5238750"/>
          <p14:tracePt t="59918" x="2581275" y="5245100"/>
          <p14:tracePt t="59934" x="2641600" y="5245100"/>
          <p14:tracePt t="59951" x="2686050" y="5245100"/>
          <p14:tracePt t="59968" x="2768600" y="5245100"/>
          <p14:tracePt t="59985" x="2813050" y="5245100"/>
          <p14:tracePt t="60002" x="2867025" y="5245100"/>
          <p14:tracePt t="60017" x="2927350" y="5245100"/>
          <p14:tracePt t="60035" x="2971800" y="5245100"/>
          <p14:tracePt t="60051" x="2997200" y="5257800"/>
          <p14:tracePt t="60068" x="3044825" y="5270500"/>
          <p14:tracePt t="60084" x="3067050" y="5273675"/>
          <p14:tracePt t="60102" x="3095625" y="5273675"/>
          <p14:tracePt t="60118" x="3124200" y="5273675"/>
          <p14:tracePt t="60134" x="3140075" y="5273675"/>
          <p14:tracePt t="60152" x="3149600" y="5273675"/>
          <p14:tracePt t="60168" x="3162300" y="5273675"/>
          <p14:tracePt t="60184" x="3171825" y="5273675"/>
          <p14:tracePt t="60201" x="3187700" y="5273675"/>
          <p14:tracePt t="60218" x="3203575" y="5273675"/>
          <p14:tracePt t="60234" x="3213100" y="5267325"/>
          <p14:tracePt t="60251" x="3222625" y="5257800"/>
          <p14:tracePt t="60268" x="3238500" y="5254625"/>
          <p14:tracePt t="60284" x="3241675" y="5254625"/>
          <p14:tracePt t="60339" x="3241675" y="5248275"/>
          <p14:tracePt t="62007" x="3273425" y="5248275"/>
          <p14:tracePt t="62014" x="3317875" y="5248275"/>
          <p14:tracePt t="62021" x="3352800" y="5248275"/>
          <p14:tracePt t="62034" x="3400425" y="5248275"/>
          <p14:tracePt t="62067" x="3692525" y="5264150"/>
          <p14:tracePt t="62101" x="4086225" y="5318125"/>
          <p14:tracePt t="62119" x="4238625" y="5353050"/>
          <p14:tracePt t="62135" x="4448175" y="5378450"/>
          <p14:tracePt t="62151" x="4568825" y="5397500"/>
          <p14:tracePt t="62168" x="4686300" y="5413375"/>
          <p14:tracePt t="62185" x="4806950" y="5435600"/>
          <p14:tracePt t="62201" x="4870450" y="5435600"/>
          <p14:tracePt t="62218" x="4949825" y="5441950"/>
          <p14:tracePt t="62235" x="5067300" y="5441950"/>
          <p14:tracePt t="62251" x="5124450" y="5441950"/>
          <p14:tracePt t="62267" x="5168900" y="5441950"/>
          <p14:tracePt t="62284" x="5226050" y="5438775"/>
          <p14:tracePt t="62301" x="5254625" y="5435600"/>
          <p14:tracePt t="62318" x="5270500" y="5435600"/>
          <p14:tracePt t="62335" x="5286375" y="5435600"/>
          <p14:tracePt t="62929" x="5302250" y="5422900"/>
          <p14:tracePt t="62936" x="5337175" y="5416550"/>
          <p14:tracePt t="62952" x="5381625" y="5403850"/>
          <p14:tracePt t="62968" x="5438775" y="5375275"/>
          <p14:tracePt t="62971" x="5476875" y="5365750"/>
          <p14:tracePt t="62984" x="5540375" y="5353050"/>
          <p14:tracePt t="63001" x="5607050" y="5330825"/>
          <p14:tracePt t="63034" x="5740400" y="5292725"/>
          <p14:tracePt t="63069" x="5873750" y="5273675"/>
          <p14:tracePt t="63085" x="5924550" y="5273675"/>
          <p14:tracePt t="63101" x="5969000" y="5273675"/>
          <p14:tracePt t="63118" x="6010275" y="5273675"/>
          <p14:tracePt t="63134" x="6045200" y="5273675"/>
          <p14:tracePt t="63150" x="6067425" y="5273675"/>
          <p14:tracePt t="63167" x="6076950" y="5273675"/>
          <p14:tracePt t="63185" x="6092825" y="5280025"/>
          <p14:tracePt t="63218" x="6096000" y="5280025"/>
          <p14:tracePt t="63704" x="6127750" y="5276850"/>
          <p14:tracePt t="63711" x="6188075" y="5267325"/>
          <p14:tracePt t="63718" x="6232525" y="5267325"/>
          <p14:tracePt t="63734" x="6394450" y="5257800"/>
          <p14:tracePt t="63751" x="6553200" y="5257800"/>
          <p14:tracePt t="63768" x="6750050" y="5257800"/>
          <p14:tracePt t="63801" x="6991350" y="5257800"/>
          <p14:tracePt t="63835" x="7191375" y="5264150"/>
          <p14:tracePt t="63852" x="7286625" y="5280025"/>
          <p14:tracePt t="63868" x="7407275" y="5295900"/>
          <p14:tracePt t="63885" x="7451725" y="5295900"/>
          <p14:tracePt t="63902" x="7496175" y="5295900"/>
          <p14:tracePt t="63918" x="7572375" y="5295900"/>
          <p14:tracePt t="63934" x="7632700" y="5295900"/>
          <p14:tracePt t="63951" x="7693025" y="5302250"/>
          <p14:tracePt t="63967" x="7781925" y="5324475"/>
          <p14:tracePt t="63984" x="7845425" y="5337175"/>
          <p14:tracePt t="64001" x="7908925" y="5349875"/>
          <p14:tracePt t="64017" x="7988300" y="5349875"/>
          <p14:tracePt t="64034" x="8026400" y="5349875"/>
          <p14:tracePt t="64051" x="8048625" y="5349875"/>
          <p14:tracePt t="64068" x="8083550" y="5349875"/>
          <p14:tracePt t="64083" x="8093075" y="5349875"/>
          <p14:tracePt t="64101" x="8102600" y="5349875"/>
          <p14:tracePt t="64117" x="8121650" y="5349875"/>
          <p14:tracePt t="64134" x="8131175" y="5349875"/>
          <p14:tracePt t="64151" x="8147050" y="5349875"/>
          <p14:tracePt t="64167" x="8172450" y="5356225"/>
          <p14:tracePt t="64184" x="8188325" y="5356225"/>
          <p14:tracePt t="64201" x="8197850" y="5356225"/>
          <p14:tracePt t="64217" x="8239125" y="5362575"/>
          <p14:tracePt t="64234" x="8261350" y="5375275"/>
          <p14:tracePt t="64251" x="8293100" y="5384800"/>
          <p14:tracePt t="64268" x="8315325" y="5400675"/>
          <p14:tracePt t="64284" x="8324850" y="5410200"/>
          <p14:tracePt t="64302" x="8328025" y="5432425"/>
          <p14:tracePt t="64318" x="8328025" y="5435600"/>
          <p14:tracePt t="64375" x="8328025" y="5441950"/>
          <p14:tracePt t="64404" x="8328025" y="5445125"/>
          <p14:tracePt t="64418" x="8328025" y="5451475"/>
          <p14:tracePt t="64433" x="8328025" y="5457825"/>
          <p14:tracePt t="64446" x="8328025" y="5461000"/>
          <p14:tracePt t="64453" x="8328025" y="5467350"/>
          <p14:tracePt t="64467" x="8328025" y="5470525"/>
          <p14:tracePt t="64484" x="8318500" y="5480050"/>
          <p14:tracePt t="64502" x="8270875" y="5486400"/>
          <p14:tracePt t="64517" x="8181975" y="5486400"/>
          <p14:tracePt t="64534" x="8001000" y="5486400"/>
          <p14:tracePt t="64552" x="7654925" y="5480050"/>
          <p14:tracePt t="64568" x="7400925" y="5480050"/>
          <p14:tracePt t="64585" x="7131050" y="5480050"/>
          <p14:tracePt t="64602" x="6727825" y="5508625"/>
          <p14:tracePt t="64618" x="6426200" y="5540375"/>
          <p14:tracePt t="64635" x="6159500" y="5559425"/>
          <p14:tracePt t="64651" x="5699125" y="5603875"/>
          <p14:tracePt t="64668" x="5391150" y="5626100"/>
          <p14:tracePt t="64684" x="5153025" y="5645150"/>
          <p14:tracePt t="64701" x="4768850" y="5686425"/>
          <p14:tracePt t="64717" x="4549775" y="5705475"/>
          <p14:tracePt t="64734" x="4333875" y="5734050"/>
          <p14:tracePt t="64751" x="4044950" y="5759450"/>
          <p14:tracePt t="64767" x="3851275" y="5778500"/>
          <p14:tracePt t="64784" x="3689350" y="5788025"/>
          <p14:tracePt t="64801" x="3451225" y="5788025"/>
          <p14:tracePt t="64818" x="3324225" y="5788025"/>
          <p14:tracePt t="64835" x="3197225" y="5788025"/>
          <p14:tracePt t="64852" x="3000375" y="5788025"/>
          <p14:tracePt t="64868" x="2898775" y="5788025"/>
          <p14:tracePt t="64884" x="2816225" y="5788025"/>
          <p14:tracePt t="64901" x="2632075" y="5788025"/>
          <p14:tracePt t="64917" x="2517775" y="5788025"/>
          <p14:tracePt t="64934" x="2422525" y="5788025"/>
          <p14:tracePt t="64951" x="2295525" y="5788025"/>
          <p14:tracePt t="64967" x="2212975" y="5788025"/>
          <p14:tracePt t="64984" x="2130425" y="5788025"/>
          <p14:tracePt t="65002" x="2025650" y="5788025"/>
          <p14:tracePt t="65018" x="1974850" y="5788025"/>
          <p14:tracePt t="65034" x="1914525" y="5788025"/>
          <p14:tracePt t="65051" x="1787525" y="5788025"/>
          <p14:tracePt t="65067" x="1730375" y="5788025"/>
          <p14:tracePt t="65083" x="1670050" y="5788025"/>
          <p14:tracePt t="65101" x="1593850" y="5788025"/>
          <p14:tracePt t="65118" x="1514475" y="5788025"/>
          <p14:tracePt t="65134" x="1428750" y="5784850"/>
          <p14:tracePt t="65151" x="1330325" y="5762625"/>
          <p14:tracePt t="65167" x="1292225" y="5762625"/>
          <p14:tracePt t="65183" x="1247775" y="5756275"/>
          <p14:tracePt t="65200" x="1184275" y="5749925"/>
          <p14:tracePt t="65217" x="1149350" y="5743575"/>
          <p14:tracePt t="65233" x="1127125" y="5743575"/>
          <p14:tracePt t="65251" x="1104900" y="5743575"/>
          <p14:tracePt t="65267" x="1089025" y="5743575"/>
          <p14:tracePt t="65284" x="1079500" y="5743575"/>
          <p14:tracePt t="65301" x="1069975" y="5743575"/>
          <p14:tracePt t="65317" x="1066800" y="5743575"/>
          <p14:tracePt t="65836" x="1079500" y="5743575"/>
          <p14:tracePt t="65843" x="1089025" y="5743575"/>
          <p14:tracePt t="65851" x="1108075" y="5737225"/>
          <p14:tracePt t="65868" x="1152525" y="5737225"/>
          <p14:tracePt t="65884" x="1190625" y="5730875"/>
          <p14:tracePt t="65900" x="1285875" y="5730875"/>
          <p14:tracePt t="65934" x="1406525" y="5721350"/>
          <p14:tracePt t="65968" x="1673225" y="5705475"/>
          <p14:tracePt t="65985" x="1825625" y="5705475"/>
          <p14:tracePt t="66001" x="1930400" y="5689600"/>
          <p14:tracePt t="66017" x="2025650" y="5689600"/>
          <p14:tracePt t="66034" x="2143125" y="5689600"/>
          <p14:tracePt t="66050" x="2203450" y="5689600"/>
          <p14:tracePt t="66068" x="2273300" y="5689600"/>
          <p14:tracePt t="66085" x="2422525" y="5680075"/>
          <p14:tracePt t="66101" x="2508250" y="5673725"/>
          <p14:tracePt t="66118" x="2568575" y="5667375"/>
          <p14:tracePt t="66134" x="2654300" y="5651500"/>
          <p14:tracePt t="66150" x="2711450" y="5632450"/>
          <p14:tracePt t="66167" x="2755900" y="5626100"/>
          <p14:tracePt t="66184" x="2797175" y="5626100"/>
          <p14:tracePt t="66201" x="2813050" y="5626100"/>
          <p14:tracePt t="66218" x="2822575" y="5626100"/>
          <p14:tracePt t="66515" x="2844800" y="5626100"/>
          <p14:tracePt t="66521" x="2863850" y="5626100"/>
          <p14:tracePt t="66534" x="2908300" y="5626100"/>
          <p14:tracePt t="66550" x="2965450" y="5626100"/>
          <p14:tracePt t="66567" x="3019425" y="5626100"/>
          <p14:tracePt t="66584" x="3111500" y="5626100"/>
          <p14:tracePt t="66600" x="3171825" y="5629275"/>
          <p14:tracePt t="66618" x="3228975" y="5651500"/>
          <p14:tracePt t="66634" x="3371850" y="5667375"/>
          <p14:tracePt t="66651" x="3451225" y="5667375"/>
          <p14:tracePt t="66667" x="3514725" y="5673725"/>
          <p14:tracePt t="66683" x="3609975" y="5673725"/>
          <p14:tracePt t="66700" x="3654425" y="5673725"/>
          <p14:tracePt t="66717" x="3705225" y="5673725"/>
          <p14:tracePt t="66733" x="3765550" y="5673725"/>
          <p14:tracePt t="66750" x="3803650" y="5673725"/>
          <p14:tracePt t="66767" x="3832225" y="5680075"/>
          <p14:tracePt t="66784" x="3889375" y="5680075"/>
          <p14:tracePt t="66801" x="3924300" y="5680075"/>
          <p14:tracePt t="66818" x="3962400" y="5686425"/>
          <p14:tracePt t="66833" x="4038600" y="5692775"/>
          <p14:tracePt t="66850" x="4102100" y="5692775"/>
          <p14:tracePt t="66867" x="4162425" y="5699125"/>
          <p14:tracePt t="66884" x="4257675" y="5711825"/>
          <p14:tracePt t="66901" x="4327525" y="5711825"/>
          <p14:tracePt t="66918" x="4406900" y="5711825"/>
          <p14:tracePt t="66934" x="4505325" y="5718175"/>
          <p14:tracePt t="66951" x="4565650" y="5718175"/>
          <p14:tracePt t="66967" x="4625975" y="5718175"/>
          <p14:tracePt t="66983" x="4705350" y="5718175"/>
          <p14:tracePt t="67000" x="4749800" y="5718175"/>
          <p14:tracePt t="67017" x="4772025" y="5718175"/>
          <p14:tracePt t="67034" x="4810125" y="5718175"/>
          <p14:tracePt t="67051" x="4819650" y="5718175"/>
          <p14:tracePt t="67067" x="4829175" y="5718175"/>
          <p14:tracePt t="67084" x="4851400" y="5718175"/>
          <p14:tracePt t="67100" x="4860925" y="5718175"/>
          <p14:tracePt t="67148" x="4864100" y="5718175"/>
          <p14:tracePt t="67362" x="4895850" y="5718175"/>
          <p14:tracePt t="67369" x="4924425" y="5702300"/>
          <p14:tracePt t="67384" x="5010150" y="5680075"/>
          <p14:tracePt t="67400" x="5086350" y="5654675"/>
          <p14:tracePt t="67417" x="5149850" y="5641975"/>
          <p14:tracePt t="67434" x="5295900" y="5616575"/>
          <p14:tracePt t="67450" x="5400675" y="5600700"/>
          <p14:tracePt t="67468" x="5553075" y="5600700"/>
          <p14:tracePt t="67484" x="5635625" y="5600700"/>
          <p14:tracePt t="67500" x="5730875" y="5584825"/>
          <p14:tracePt t="67517" x="5829300" y="5572125"/>
          <p14:tracePt t="67534" x="5892800" y="5556250"/>
          <p14:tracePt t="67551" x="5930900" y="5549900"/>
          <p14:tracePt t="67568" x="5972175" y="5534025"/>
          <p14:tracePt t="67584" x="5991225" y="5514975"/>
          <p14:tracePt t="67601" x="6007100" y="5514975"/>
          <p14:tracePt t="67618" x="6016625" y="5514975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5072063" y="285750"/>
            <a:ext cx="33877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Phénogramme </a:t>
            </a: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des Angiospermes </a:t>
            </a: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Dicotylédones et </a:t>
            </a: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des "Gymnospermes"</a:t>
            </a:r>
          </a:p>
        </p:txBody>
      </p:sp>
      <p:pic>
        <p:nvPicPr>
          <p:cNvPr id="99331" name="Picture 7"/>
          <p:cNvPicPr>
            <a:picLocks noChangeAspect="1" noChangeArrowheads="1"/>
          </p:cNvPicPr>
          <p:nvPr/>
        </p:nvPicPr>
        <p:blipFill>
          <a:blip r:embed="rId4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" r="3407"/>
          <a:stretch>
            <a:fillRect/>
          </a:stretch>
        </p:blipFill>
        <p:spPr bwMode="auto">
          <a:xfrm rot="-5400000">
            <a:off x="-647700" y="1147763"/>
            <a:ext cx="664368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Image 3"/>
          <p:cNvPicPr>
            <a:picLocks noChangeAspect="1" noChangeArrowheads="1"/>
          </p:cNvPicPr>
          <p:nvPr/>
        </p:nvPicPr>
        <p:blipFill>
          <a:blip r:embed="rId4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2177" r="51593"/>
          <a:stretch>
            <a:fillRect/>
          </a:stretch>
        </p:blipFill>
        <p:spPr bwMode="auto">
          <a:xfrm rot="-5400000">
            <a:off x="5579269" y="1650206"/>
            <a:ext cx="29289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Étoile à 5 branches 11"/>
          <p:cNvSpPr/>
          <p:nvPr/>
        </p:nvSpPr>
        <p:spPr>
          <a:xfrm>
            <a:off x="7429500" y="3214688"/>
            <a:ext cx="271463" cy="214312"/>
          </a:xfrm>
          <a:prstGeom prst="star5">
            <a:avLst/>
          </a:prstGeom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3143250" y="4357688"/>
            <a:ext cx="271463" cy="214312"/>
          </a:xfrm>
          <a:prstGeom prst="star5">
            <a:avLst/>
          </a:prstGeom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07"/>
    </mc:Choice>
    <mc:Fallback>
      <p:transition spd="slow" advTm="4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9" x="6032500" y="5499100"/>
          <p14:tracePt t="7077" x="6054725" y="5467350"/>
          <p14:tracePt t="7083" x="6089650" y="5407025"/>
          <p14:tracePt t="7093" x="6108700" y="5334000"/>
          <p14:tracePt t="7262" x="5616575" y="2981325"/>
          <p14:tracePt t="7541" x="4321175" y="1241425"/>
          <p14:tracePt t="8165" x="2378075" y="0"/>
          <p14:tracePt t="8167" x="2362200" y="0"/>
          <p14:tracePt t="8681" x="7658100" y="5486400"/>
          <p14:tracePt t="11498" x="9124950" y="2197100"/>
          <p14:tracePt t="11654" x="6832600" y="2133600"/>
          <p14:tracePt t="11938" x="7321550" y="920750"/>
          <p14:tracePt t="12229" x="8458200" y="2092325"/>
          <p14:tracePt t="12376" x="6858000" y="1555750"/>
          <p14:tracePt t="12395" x="6829425" y="1571625"/>
          <p14:tracePt t="12410" x="6819900" y="1581150"/>
          <p14:tracePt t="12425" x="6804025" y="1593850"/>
          <p14:tracePt t="12442" x="6797675" y="1606550"/>
          <p14:tracePt t="12459" x="6797675" y="1622425"/>
          <p14:tracePt t="12492" x="6804025" y="1625600"/>
          <p14:tracePt t="12527" x="6823075" y="1625600"/>
          <p14:tracePt t="12974" x="6699250" y="1562100"/>
          <p14:tracePt t="12980" x="6448425" y="1416050"/>
          <p14:tracePt t="12994" x="5927725" y="1133475"/>
          <p14:tracePt t="13010" x="5441950" y="917575"/>
          <p14:tracePt t="13027" x="4991100" y="768350"/>
          <p14:tracePt t="13407" x="3978275" y="1527175"/>
          <p14:tracePt t="14115" x="3800475" y="1587500"/>
          <p14:tracePt t="14826" x="3819525" y="1612900"/>
          <p14:tracePt t="15188" x="4470400" y="2962275"/>
          <p14:tracePt t="15893" x="4886325" y="3454400"/>
          <p14:tracePt t="17076" x="4654550" y="1854200"/>
          <p14:tracePt t="18255" x="3378200" y="0"/>
          <p14:tracePt t="19095" x="3127375" y="244475"/>
          <p14:tracePt t="19792" x="3825875" y="6048375"/>
          <p14:tracePt t="20505" x="4902200" y="6854825"/>
          <p14:tracePt t="21566" x="9045575" y="3619500"/>
          <p14:tracePt t="22406" x="7566025" y="3355975"/>
          <p14:tracePt t="23016" x="7515225" y="3321050"/>
          <p14:tracePt t="23300" x="7518400" y="3340100"/>
          <p14:tracePt t="23442" x="7254875" y="4191000"/>
          <p14:tracePt t="23726" x="8788400" y="4578350"/>
          <p14:tracePt t="24142" x="8683625" y="5073650"/>
          <p14:tracePt t="24579" x="8845550" y="5292725"/>
          <p14:tracePt t="24945" x="8804275" y="5305425"/>
          <p14:tracePt t="25118" x="5899150" y="6305550"/>
          <p14:tracePt t="25260" x="5273675" y="6854825"/>
          <p14:tracePt t="25400" x="4962525" y="6537325"/>
          <p14:tracePt t="25751" x="4876800" y="5775325"/>
          <p14:tracePt t="28703" x="4832350" y="5753100"/>
          <p14:tracePt t="29093" x="1339850" y="4845050"/>
          <p14:tracePt t="30613" x="117475" y="2965450"/>
          <p14:tracePt t="32048" x="2365375" y="4314825"/>
          <p14:tracePt t="32747" x="5413375" y="5800725"/>
          <p14:tracePt t="33446" x="4835525" y="5461000"/>
          <p14:tracePt t="34477" x="4864100" y="5416550"/>
          <p14:tracePt t="35219" x="8658225" y="0"/>
          <p14:tracePt t="35577" x="6781800" y="1508125"/>
          <p14:tracePt t="35936" x="8728075" y="3206750"/>
          <p14:tracePt t="37635" x="9124950" y="2219325"/>
          <p14:tracePt t="37937" x="7845425" y="2066925"/>
          <p14:tracePt t="38228" x="7699375" y="2012950"/>
          <p14:tracePt t="38381" x="7518400" y="2108200"/>
          <p14:tracePt t="38383" x="7505700" y="2114550"/>
          <p14:tracePt t="38525" x="7432675" y="2247900"/>
          <p14:tracePt t="38666" x="7432675" y="2254250"/>
          <p14:tracePt t="39140" x="7442200" y="2286000"/>
          <p14:tracePt t="39303" x="7562850" y="2797175"/>
          <p14:tracePt t="39594" x="7597775" y="280670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upload.wikimedia.org/wikipedia/commons/thumb/3/39/Phylogenetic_tree-fr.svg/400px-Phylogenetic_tree-fr.svg.png">
            <a:hlinkClick r:id="rId4" tooltip="Arbre phylogénétique du monde vivant"/>
          </p:cNvPr>
          <p:cNvPicPr>
            <a:picLocks noChangeAspect="1" noChangeArrowheads="1"/>
          </p:cNvPicPr>
          <p:nvPr/>
        </p:nvPicPr>
        <p:blipFill>
          <a:blip r:embed="rId5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"/>
            <a:ext cx="91440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80"/>
    </mc:Choice>
    <mc:Fallback>
      <p:transition spd="slow" advTm="4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70" x="7581900" y="2778125"/>
          <p14:tracePt t="9277" x="7546975" y="2727325"/>
          <p14:tracePt t="9284" x="7493000" y="2682875"/>
          <p14:tracePt t="9300" x="7356475" y="2581275"/>
          <p14:tracePt t="9315" x="7140575" y="2473325"/>
          <p14:tracePt t="9332" x="6610350" y="2222500"/>
          <p14:tracePt t="9356" x="5813425" y="1882775"/>
          <p14:tracePt t="9383" x="4699000" y="1574800"/>
          <p14:tracePt t="9416" x="3848100" y="1431925"/>
          <p14:tracePt t="9433" x="3314700" y="1397000"/>
          <p14:tracePt t="9450" x="3025775" y="1403350"/>
          <p14:tracePt t="9470" x="2682875" y="1460500"/>
          <p14:tracePt t="9482" x="2473325" y="1498600"/>
          <p14:tracePt t="9498" x="2263775" y="1565275"/>
          <p14:tracePt t="9514" x="2117725" y="1647825"/>
          <p14:tracePt t="9532" x="1927225" y="1781175"/>
          <p14:tracePt t="9548" x="1822450" y="1879600"/>
          <p14:tracePt t="9565" x="1733550" y="1993900"/>
          <p14:tracePt t="9583" x="1628775" y="2159000"/>
          <p14:tracePt t="9599" x="1597025" y="2247900"/>
          <p14:tracePt t="9615" x="1565275" y="2346325"/>
          <p14:tracePt t="9631" x="1533525" y="2470150"/>
          <p14:tracePt t="9647" x="1533525" y="2574925"/>
          <p14:tracePt t="9665" x="1533525" y="2667000"/>
          <p14:tracePt t="9682" x="1536700" y="2854325"/>
          <p14:tracePt t="9698" x="1565275" y="2994025"/>
          <p14:tracePt t="9716" x="1600200" y="3136900"/>
          <p14:tracePt t="9732" x="1755775" y="3438525"/>
          <p14:tracePt t="9749" x="1917700" y="3708400"/>
          <p14:tracePt t="9767" x="2184400" y="4127500"/>
          <p14:tracePt t="9783" x="2406650" y="4435475"/>
          <p14:tracePt t="9800" x="2549525" y="4641850"/>
          <p14:tracePt t="9816" x="2616200" y="4708525"/>
          <p14:tracePt t="10118" x="2644775" y="4737100"/>
          <p14:tracePt t="10125" x="2676525" y="4768850"/>
          <p14:tracePt t="10134" x="2717800" y="4810125"/>
          <p14:tracePt t="10149" x="2790825" y="4883150"/>
          <p14:tracePt t="10165" x="2870200" y="4987925"/>
          <p14:tracePt t="10181" x="3006725" y="5187950"/>
          <p14:tracePt t="10198" x="3105150" y="5324475"/>
          <p14:tracePt t="10215" x="3225800" y="5464175"/>
          <p14:tracePt t="10232" x="3359150" y="5641975"/>
          <p14:tracePt t="10248" x="3435350" y="5727700"/>
          <p14:tracePt t="10265" x="3498850" y="5797550"/>
          <p14:tracePt t="10282" x="3606800" y="5924550"/>
          <p14:tracePt t="10298" x="3683000" y="6007100"/>
          <p14:tracePt t="10315" x="3736975" y="6076950"/>
          <p14:tracePt t="10331" x="3832225" y="6181725"/>
          <p14:tracePt t="10348" x="3892550" y="6226175"/>
          <p14:tracePt t="10365" x="3994150" y="6302375"/>
          <p14:tracePt t="10381" x="4060825" y="6340475"/>
          <p14:tracePt t="10398" x="4108450" y="6365875"/>
          <p14:tracePt t="10414" x="4140200" y="6397625"/>
          <p14:tracePt t="10431" x="4181475" y="6429375"/>
          <p14:tracePt t="10448" x="4206875" y="6461125"/>
          <p14:tracePt t="10464" x="4225925" y="6486525"/>
          <p14:tracePt t="10481" x="4264025" y="6521450"/>
          <p14:tracePt t="10498" x="4279900" y="6534150"/>
          <p14:tracePt t="10514" x="4295775" y="6543675"/>
          <p14:tracePt t="10531" x="4308475" y="6556375"/>
          <p14:tracePt t="10548" x="4314825" y="6562725"/>
          <p14:tracePt t="10566" x="4324350" y="6562725"/>
          <p14:tracePt t="10631" x="4324350" y="6559550"/>
          <p14:tracePt t="10637" x="4324350" y="6556375"/>
          <p14:tracePt t="10648" x="4324350" y="6550025"/>
          <p14:tracePt t="10665" x="4321175" y="6502400"/>
          <p14:tracePt t="10681" x="4308475" y="6464300"/>
          <p14:tracePt t="10698" x="4295775" y="6419850"/>
          <p14:tracePt t="10715" x="4257675" y="6375400"/>
          <p14:tracePt t="10731" x="4235450" y="6365875"/>
          <p14:tracePt t="10748" x="4203700" y="6353175"/>
          <p14:tracePt t="10765" x="4152900" y="6334125"/>
          <p14:tracePt t="10781" x="4114800" y="6315075"/>
          <p14:tracePt t="10798" x="4070350" y="6302375"/>
          <p14:tracePt t="10815" x="4006850" y="6276975"/>
          <p14:tracePt t="10832" x="3968750" y="6257925"/>
          <p14:tracePt t="10848" x="3924300" y="6245225"/>
          <p14:tracePt t="10865" x="3883025" y="6238875"/>
          <p14:tracePt t="10881" x="3854450" y="6238875"/>
          <p14:tracePt t="10898" x="3816350" y="6238875"/>
          <p14:tracePt t="10915" x="3752850" y="6238875"/>
          <p14:tracePt t="10931" x="3724275" y="6238875"/>
          <p14:tracePt t="10948" x="3695700" y="6238875"/>
          <p14:tracePt t="10965" x="3654425" y="6248400"/>
          <p14:tracePt t="10981" x="3632200" y="6254750"/>
          <p14:tracePt t="10998" x="3619500" y="6270625"/>
          <p14:tracePt t="11015" x="3600450" y="6286500"/>
          <p14:tracePt t="11031" x="3590925" y="6289675"/>
          <p14:tracePt t="11048" x="3575050" y="6296025"/>
          <p14:tracePt t="11065" x="3543300" y="6318250"/>
          <p14:tracePt t="11081" x="3533775" y="6327775"/>
          <p14:tracePt t="11098" x="3524250" y="6337300"/>
          <p14:tracePt t="11115" x="3508375" y="6353175"/>
          <p14:tracePt t="11131" x="3492500" y="6369050"/>
          <p14:tracePt t="11148" x="3492500" y="6378575"/>
          <p14:tracePt t="11164" x="3492500" y="6394450"/>
          <p14:tracePt t="11181" x="3492500" y="6403975"/>
          <p14:tracePt t="11197" x="3492500" y="6429375"/>
          <p14:tracePt t="11215" x="3495675" y="6464300"/>
          <p14:tracePt t="11231" x="3514725" y="6496050"/>
          <p14:tracePt t="11248" x="3536950" y="6518275"/>
          <p14:tracePt t="11265" x="3587750" y="6556375"/>
          <p14:tracePt t="11281" x="3632200" y="6569075"/>
          <p14:tracePt t="11298" x="3663950" y="6581775"/>
          <p14:tracePt t="11315" x="3730625" y="6610350"/>
          <p14:tracePt t="11331" x="3765550" y="6619875"/>
          <p14:tracePt t="11347" x="3790950" y="6632575"/>
          <p14:tracePt t="11365" x="3838575" y="6638925"/>
          <p14:tracePt t="11381" x="3860800" y="6638925"/>
          <p14:tracePt t="11397" x="3889375" y="6638925"/>
          <p14:tracePt t="11414" x="3921125" y="6638925"/>
          <p14:tracePt t="11431" x="3952875" y="6638925"/>
          <p14:tracePt t="11448" x="3962400" y="6638925"/>
          <p14:tracePt t="11451" x="3965575" y="6638925"/>
          <p14:tracePt t="11464" x="3975100" y="6638925"/>
          <p14:tracePt t="11481" x="3990975" y="6638925"/>
          <p14:tracePt t="11498" x="4000500" y="6638925"/>
          <p14:tracePt t="11514" x="4022725" y="6632575"/>
          <p14:tracePt t="11531" x="4041775" y="6626225"/>
          <p14:tracePt t="11548" x="4051300" y="6623050"/>
          <p14:tracePt t="11564" x="4067175" y="6600825"/>
          <p14:tracePt t="11581" x="4076700" y="6591300"/>
          <p14:tracePt t="11598" x="4092575" y="6581775"/>
          <p14:tracePt t="11614" x="4108450" y="6572250"/>
          <p14:tracePt t="11631" x="4117975" y="6562725"/>
          <p14:tracePt t="11648" x="4121150" y="6546850"/>
          <p14:tracePt t="11664" x="4143375" y="6527800"/>
          <p14:tracePt t="11681" x="4149725" y="6496050"/>
          <p14:tracePt t="11698" x="4149725" y="6473825"/>
          <p14:tracePt t="11715" x="4149725" y="6435725"/>
          <p14:tracePt t="11732" x="4149725" y="6419850"/>
          <p14:tracePt t="11748" x="4149725" y="6403975"/>
          <p14:tracePt t="11765" x="4149725" y="6381750"/>
          <p14:tracePt t="11782" x="4149725" y="6372225"/>
          <p14:tracePt t="11798" x="4149725" y="6362700"/>
          <p14:tracePt t="11814" x="4149725" y="6359525"/>
          <p14:tracePt t="11831" x="4146550" y="6350000"/>
          <p14:tracePt t="11847" x="4130675" y="6350000"/>
          <p14:tracePt t="11864" x="4117975" y="6337300"/>
          <p14:tracePt t="11881" x="4108450" y="6337300"/>
          <p14:tracePt t="11898" x="4073525" y="6337300"/>
          <p14:tracePt t="11914" x="4057650" y="6337300"/>
          <p14:tracePt t="11931" x="4041775" y="6337300"/>
          <p14:tracePt t="11948" x="4003675" y="6327775"/>
          <p14:tracePt t="11964" x="3981450" y="6321425"/>
          <p14:tracePt t="11981" x="3952875" y="6321425"/>
          <p14:tracePt t="11999" x="3930650" y="6321425"/>
          <p14:tracePt t="12015" x="3911600" y="6321425"/>
          <p14:tracePt t="12031" x="3895725" y="6321425"/>
          <p14:tracePt t="12048" x="3854450" y="6321425"/>
          <p14:tracePt t="12064" x="3832225" y="6321425"/>
          <p14:tracePt t="12081" x="3803650" y="6321425"/>
          <p14:tracePt t="12098" x="3771900" y="6321425"/>
          <p14:tracePt t="12114" x="3749675" y="6321425"/>
          <p14:tracePt t="12131" x="3733800" y="6321425"/>
          <p14:tracePt t="12149" x="3714750" y="6321425"/>
          <p14:tracePt t="12165" x="3698875" y="6321425"/>
          <p14:tracePt t="12181" x="3689350" y="6321425"/>
          <p14:tracePt t="12198" x="3673475" y="6321425"/>
          <p14:tracePt t="12214" x="3663950" y="6321425"/>
          <p14:tracePt t="12232" x="3648075" y="6321425"/>
          <p14:tracePt t="12249" x="3635375" y="6330950"/>
          <p14:tracePt t="12264" x="3625850" y="6330950"/>
          <p14:tracePt t="12281" x="3613150" y="6343650"/>
          <p14:tracePt t="12298" x="3600450" y="6346825"/>
          <p14:tracePt t="12331" x="3587750" y="6353175"/>
          <p14:tracePt t="12347" x="3578225" y="6356350"/>
          <p14:tracePt t="12364" x="3568700" y="6362700"/>
          <p14:tracePt t="12381" x="3565525" y="6362700"/>
          <p14:tracePt t="12398" x="3559175" y="6362700"/>
          <p14:tracePt t="12414" x="3559175" y="6369050"/>
          <p14:tracePt t="12456" x="3559175" y="6372225"/>
          <p14:tracePt t="12464" x="3559175" y="6378575"/>
          <p14:tracePt t="12481" x="3559175" y="6391275"/>
          <p14:tracePt t="12498" x="3549650" y="6407150"/>
          <p14:tracePt t="12514" x="3549650" y="6416675"/>
          <p14:tracePt t="12532" x="3549650" y="6426200"/>
          <p14:tracePt t="12548" x="3549650" y="6448425"/>
          <p14:tracePt t="12565" x="3549650" y="6457950"/>
          <p14:tracePt t="12581" x="3562350" y="6467475"/>
          <p14:tracePt t="12598" x="3575050" y="6483350"/>
          <p14:tracePt t="12614" x="3587750" y="6492875"/>
          <p14:tracePt t="12631" x="3597275" y="6496050"/>
          <p14:tracePt t="12648" x="3616325" y="6511925"/>
          <p14:tracePt t="12665" x="3638550" y="6524625"/>
          <p14:tracePt t="12682" x="3670300" y="6530975"/>
          <p14:tracePt t="12698" x="3711575" y="6534150"/>
          <p14:tracePt t="12714" x="3746500" y="6534150"/>
          <p14:tracePt t="12731" x="3784600" y="6534150"/>
          <p14:tracePt t="12747" x="3816350" y="6534150"/>
          <p14:tracePt t="12764" x="3844925" y="6534150"/>
          <p14:tracePt t="12781" x="3863975" y="6546850"/>
          <p14:tracePt t="12798" x="3895725" y="6546850"/>
          <p14:tracePt t="12815" x="3911600" y="6553200"/>
          <p14:tracePt t="12831" x="3924300" y="6553200"/>
          <p14:tracePt t="12848" x="3959225" y="6553200"/>
          <p14:tracePt t="12864" x="3975100" y="6553200"/>
          <p14:tracePt t="12881" x="3990975" y="6553200"/>
          <p14:tracePt t="12897" x="4010025" y="6534150"/>
          <p14:tracePt t="12914" x="4019550" y="6524625"/>
          <p14:tracePt t="12931" x="4035425" y="6511925"/>
          <p14:tracePt t="12948" x="4064000" y="6496050"/>
          <p14:tracePt t="12965" x="4089400" y="6480175"/>
          <p14:tracePt t="12968" x="4098925" y="6467475"/>
          <p14:tracePt t="12981" x="4117975" y="6454775"/>
          <p14:tracePt t="12997" x="4162425" y="6416675"/>
          <p14:tracePt t="13014" x="4194175" y="6397625"/>
          <p14:tracePt t="13031" x="4210050" y="6388100"/>
          <p14:tracePt t="13048" x="4225925" y="6365875"/>
          <p14:tracePt t="13064" x="4241800" y="6356350"/>
          <p14:tracePt t="13081" x="4251325" y="6350000"/>
          <p14:tracePt t="13098" x="4267200" y="6350000"/>
          <p14:tracePt t="13114" x="4270375" y="6350000"/>
          <p14:tracePt t="13861" x="4292600" y="6350000"/>
          <p14:tracePt t="13868" x="4346575" y="6343650"/>
          <p14:tracePt t="13882" x="4454525" y="6318250"/>
          <p14:tracePt t="13899" x="4578350" y="6264275"/>
          <p14:tracePt t="13915" x="4733925" y="6191250"/>
          <p14:tracePt t="13932" x="4975225" y="6070600"/>
          <p14:tracePt t="13957" x="5191125" y="5981700"/>
          <p14:tracePt t="13983" x="5454650" y="5892800"/>
          <p14:tracePt t="14017" x="5759450" y="5781675"/>
          <p14:tracePt t="14033" x="5892800" y="5737225"/>
          <p14:tracePt t="14049" x="6013450" y="5683250"/>
          <p14:tracePt t="14065" x="6156325" y="5648325"/>
          <p14:tracePt t="14081" x="6350000" y="5588000"/>
          <p14:tracePt t="14098" x="6461125" y="5543550"/>
          <p14:tracePt t="14114" x="6591300" y="5508625"/>
          <p14:tracePt t="14131" x="6740525" y="5461000"/>
          <p14:tracePt t="14147" x="6816725" y="5429250"/>
          <p14:tracePt t="14164" x="6905625" y="5397500"/>
          <p14:tracePt t="14182" x="7058025" y="5321300"/>
          <p14:tracePt t="14198" x="7159625" y="5270500"/>
          <p14:tracePt t="14215" x="7248525" y="5238750"/>
          <p14:tracePt t="14231" x="7407275" y="5181600"/>
          <p14:tracePt t="14248" x="7537450" y="5146675"/>
          <p14:tracePt t="14265" x="7658100" y="5121275"/>
          <p14:tracePt t="14281" x="7823200" y="5095875"/>
          <p14:tracePt t="14297" x="7931150" y="5080000"/>
          <p14:tracePt t="14314" x="8039100" y="5060950"/>
          <p14:tracePt t="14330" x="8185150" y="5013325"/>
          <p14:tracePt t="14348" x="8296275" y="4978400"/>
          <p14:tracePt t="14364" x="8420100" y="4918075"/>
          <p14:tracePt t="14381" x="8585200" y="4803775"/>
          <p14:tracePt t="14398" x="8699500" y="4724400"/>
          <p14:tracePt t="14415" x="8867775" y="4581525"/>
          <p14:tracePt t="14431" x="8940800" y="4508500"/>
          <p14:tracePt t="14447" x="8997950" y="4425950"/>
          <p14:tracePt t="14465" x="9058275" y="4337050"/>
          <p14:tracePt t="14481" x="9096375" y="4270375"/>
          <p14:tracePt t="14498" x="9128125" y="4181475"/>
          <p14:tracePt t="14566" x="9140825" y="3775075"/>
          <p14:tracePt t="14573" x="9131300" y="3717925"/>
          <p14:tracePt t="14581" x="9121775" y="3670300"/>
          <p14:tracePt t="14597" x="9086850" y="3609975"/>
          <p14:tracePt t="14615" x="9042400" y="3505200"/>
          <p14:tracePt t="14631" x="8985250" y="3422650"/>
          <p14:tracePt t="14648" x="8943975" y="3346450"/>
          <p14:tracePt t="14664" x="8870950" y="3254375"/>
          <p14:tracePt t="14681" x="8826500" y="3213100"/>
          <p14:tracePt t="14697" x="8794750" y="3175000"/>
          <p14:tracePt t="14715" x="8683625" y="3095625"/>
          <p14:tracePt t="14730" x="8569325" y="3013075"/>
          <p14:tracePt t="14747" x="8477250" y="2936875"/>
          <p14:tracePt t="14764" x="8321675" y="2835275"/>
          <p14:tracePt t="14780" x="8194675" y="2755900"/>
          <p14:tracePt t="14797" x="8070850" y="2663825"/>
          <p14:tracePt t="14815" x="7854950" y="2593975"/>
          <p14:tracePt t="14831" x="7785100" y="2584450"/>
          <p14:tracePt t="15350" x="7804150" y="2543175"/>
          <p14:tracePt t="15357" x="7829550" y="2492375"/>
          <p14:tracePt t="15366" x="7845425" y="2454275"/>
          <p14:tracePt t="15381" x="7880350" y="2368550"/>
          <p14:tracePt t="15398" x="7886700" y="2251075"/>
          <p14:tracePt t="15415" x="7864475" y="2085975"/>
          <p14:tracePt t="15451" x="7702550" y="1898650"/>
          <p14:tracePt t="15480" x="7416800" y="1704975"/>
          <p14:tracePt t="15499" x="7134225" y="1571625"/>
          <p14:tracePt t="15515" x="6943725" y="1508125"/>
          <p14:tracePt t="15536" x="6642100" y="1431925"/>
          <p14:tracePt t="15549" x="6445250" y="1403350"/>
          <p14:tracePt t="15565" x="6216650" y="1384300"/>
          <p14:tracePt t="15581" x="6013450" y="1374775"/>
          <p14:tracePt t="15597" x="5775325" y="1374775"/>
          <p14:tracePt t="15614" x="5454650" y="1390650"/>
          <p14:tracePt t="15633" x="5238750" y="1409700"/>
          <p14:tracePt t="15649" x="4937125" y="1466850"/>
          <p14:tracePt t="15664" x="4752975" y="1485900"/>
          <p14:tracePt t="15682" x="4568825" y="1520825"/>
          <p14:tracePt t="15699" x="4270375" y="1549400"/>
          <p14:tracePt t="15714" x="4083050" y="1577975"/>
          <p14:tracePt t="15731" x="3876675" y="1597025"/>
          <p14:tracePt t="15748" x="3600450" y="1622425"/>
          <p14:tracePt t="15764" x="3438525" y="1641475"/>
          <p14:tracePt t="15780" x="3289300" y="1670050"/>
          <p14:tracePt t="15799" x="3111500" y="1695450"/>
          <p14:tracePt t="15815" x="2994025" y="1711325"/>
          <p14:tracePt t="15832" x="2863850" y="1720850"/>
          <p14:tracePt t="15849" x="2730500" y="1743075"/>
          <p14:tracePt t="15864" x="2647950" y="1749425"/>
          <p14:tracePt t="15880" x="2562225" y="1765300"/>
          <p14:tracePt t="15898" x="2428875" y="1790700"/>
          <p14:tracePt t="15914" x="2355850" y="1803400"/>
          <p14:tracePt t="15931" x="2276475" y="1844675"/>
          <p14:tracePt t="15948" x="2136775" y="1901825"/>
          <p14:tracePt t="15964" x="2038350" y="1943100"/>
          <p14:tracePt t="15981" x="1927225" y="1984375"/>
          <p14:tracePt t="15998" x="1768475" y="2035175"/>
          <p14:tracePt t="16014" x="1679575" y="2076450"/>
          <p14:tracePt t="16030" x="1590675" y="2108200"/>
          <p14:tracePt t="16048" x="1492250" y="2159000"/>
          <p14:tracePt t="16064" x="1454150" y="2193925"/>
          <p14:tracePt t="16081" x="1400175" y="2254250"/>
          <p14:tracePt t="16098" x="1317625" y="2384425"/>
          <p14:tracePt t="16114" x="1285875" y="2473325"/>
          <p14:tracePt t="16131" x="1247775" y="2552700"/>
          <p14:tracePt t="16148" x="1190625" y="2692400"/>
          <p14:tracePt t="16164" x="1158875" y="2778125"/>
          <p14:tracePt t="16181" x="1136650" y="2844800"/>
          <p14:tracePt t="16198" x="1101725" y="2936875"/>
          <p14:tracePt t="16214" x="1076325" y="3013075"/>
          <p14:tracePt t="16231" x="1060450" y="3098800"/>
          <p14:tracePt t="16248" x="1028700" y="3235325"/>
          <p14:tracePt t="16264" x="1016000" y="3308350"/>
          <p14:tracePt t="16280" x="1000125" y="3394075"/>
          <p14:tracePt t="16298" x="1000125" y="3511550"/>
          <p14:tracePt t="16313" x="1000125" y="3594100"/>
          <p14:tracePt t="16330" x="1000125" y="3673475"/>
          <p14:tracePt t="16347" x="1022350" y="3819525"/>
          <p14:tracePt t="16364" x="1038225" y="3937000"/>
          <p14:tracePt t="16381" x="1063625" y="4044950"/>
          <p14:tracePt t="16398" x="1095375" y="4181475"/>
          <p14:tracePt t="16414" x="1133475" y="4270375"/>
          <p14:tracePt t="16431" x="1168400" y="4359275"/>
          <p14:tracePt t="16447" x="1222375" y="4486275"/>
          <p14:tracePt t="16464" x="1238250" y="4549775"/>
          <p14:tracePt t="16480" x="1257300" y="4616450"/>
          <p14:tracePt t="16497" x="1304925" y="4730750"/>
          <p14:tracePt t="16514" x="1336675" y="4797425"/>
          <p14:tracePt t="16530" x="1371600" y="4857750"/>
          <p14:tracePt t="16547" x="1403350" y="4921250"/>
          <p14:tracePt t="16564" x="1438275" y="4968875"/>
          <p14:tracePt t="16581" x="1470025" y="5016500"/>
          <p14:tracePt t="16597" x="1533525" y="5086350"/>
          <p14:tracePt t="16614" x="1584325" y="5127625"/>
          <p14:tracePt t="16631" x="1625600" y="5178425"/>
          <p14:tracePt t="16648" x="1679575" y="5238750"/>
          <p14:tracePt t="16664" x="1727200" y="5267325"/>
          <p14:tracePt t="16680" x="1774825" y="5299075"/>
          <p14:tracePt t="16697" x="1841500" y="5330825"/>
          <p14:tracePt t="16714" x="1879600" y="5349875"/>
          <p14:tracePt t="16730" x="1924050" y="5365750"/>
          <p14:tracePt t="16747" x="2003425" y="5384800"/>
          <p14:tracePt t="16764" x="2066925" y="5397500"/>
          <p14:tracePt t="16781" x="2133600" y="5429250"/>
          <p14:tracePt t="16798" x="2266950" y="5451475"/>
          <p14:tracePt t="16814" x="2339975" y="5461000"/>
          <p14:tracePt t="16831" x="2419350" y="5461000"/>
          <p14:tracePt t="16848" x="2536825" y="5461000"/>
          <p14:tracePt t="16864" x="2619375" y="5461000"/>
          <p14:tracePt t="16881" x="2701925" y="5461000"/>
          <p14:tracePt t="16898" x="2844800" y="5476875"/>
          <p14:tracePt t="16914" x="2962275" y="5483225"/>
          <p14:tracePt t="16931" x="3067050" y="5499100"/>
          <p14:tracePt t="16947" x="3228975" y="5499100"/>
          <p14:tracePt t="16964" x="3346450" y="5499100"/>
          <p14:tracePt t="16980" x="3473450" y="5486400"/>
          <p14:tracePt t="16998" x="3606800" y="5464175"/>
          <p14:tracePt t="17015" x="3724275" y="5464175"/>
          <p14:tracePt t="17018" x="3768725" y="5464175"/>
          <p14:tracePt t="17032" x="3883025" y="5464175"/>
          <p14:tracePt t="17048" x="3987800" y="5464175"/>
          <p14:tracePt t="17064" x="4114800" y="5464175"/>
          <p14:tracePt t="17080" x="4244975" y="5476875"/>
          <p14:tracePt t="17097" x="4416425" y="5476875"/>
          <p14:tracePt t="17113" x="4533900" y="5476875"/>
          <p14:tracePt t="17130" x="4635500" y="5476875"/>
          <p14:tracePt t="17148" x="4787900" y="5476875"/>
          <p14:tracePt t="17164" x="4879975" y="5476875"/>
          <p14:tracePt t="17182" x="5048250" y="5511800"/>
          <p14:tracePt t="17198" x="5156200" y="5527675"/>
          <p14:tracePt t="17214" x="5273675" y="5543550"/>
          <p14:tracePt t="17230" x="5356225" y="5549900"/>
          <p14:tracePt t="17247" x="5495925" y="5549900"/>
          <p14:tracePt t="17264" x="5578475" y="5546725"/>
          <p14:tracePt t="17282" x="5667375" y="5534025"/>
          <p14:tracePt t="17298" x="5727700" y="5534025"/>
          <p14:tracePt t="17315" x="5762625" y="5534025"/>
          <p14:tracePt t="17331" x="5819775" y="5534025"/>
          <p14:tracePt t="17347" x="5848350" y="5534025"/>
          <p14:tracePt t="17364" x="5857875" y="5534025"/>
          <p14:tracePt t="17381" x="5867400" y="5534025"/>
          <p14:tracePt t="17433" x="5861050" y="5534025"/>
          <p14:tracePt t="17439" x="5857875" y="5534025"/>
          <p14:tracePt t="17448" x="5851525" y="5534025"/>
          <p14:tracePt t="17464" x="5829300" y="5534025"/>
          <p14:tracePt t="17481" x="5762625" y="5556250"/>
          <p14:tracePt t="17497" x="5686425" y="5588000"/>
          <p14:tracePt t="17514" x="5597525" y="5619750"/>
          <p14:tracePt t="17517" x="5562600" y="5626100"/>
          <p14:tracePt t="17531" x="5476875" y="5641975"/>
          <p14:tracePt t="17547" x="5356225" y="5667375"/>
          <p14:tracePt t="17564" x="5251450" y="5683250"/>
          <p14:tracePt t="17581" x="5083175" y="5708650"/>
          <p14:tracePt t="17597" x="4965700" y="5724525"/>
          <p14:tracePt t="17614" x="4813300" y="5753100"/>
          <p14:tracePt t="17631" x="4635500" y="5778500"/>
          <p14:tracePt t="17647" x="4530725" y="5794375"/>
          <p14:tracePt t="17664" x="4422775" y="5810250"/>
          <p14:tracePt t="17681" x="4314825" y="5816600"/>
          <p14:tracePt t="17697" x="4260850" y="5816600"/>
          <p14:tracePt t="17714" x="4216400" y="5816600"/>
          <p14:tracePt t="17731" x="4175125" y="5835650"/>
          <p14:tracePt t="17747" x="4146550" y="5842000"/>
          <p14:tracePt t="17764" x="4121150" y="5848350"/>
          <p14:tracePt t="17781" x="4086225" y="5857875"/>
          <p14:tracePt t="17797" x="4076700" y="5864225"/>
          <p14:tracePt t="17814" x="4067175" y="5864225"/>
          <p14:tracePt t="17830" x="4048125" y="5864225"/>
          <p14:tracePt t="17847" x="4038600" y="5864225"/>
          <p14:tracePt t="17864" x="4029075" y="5864225"/>
          <p14:tracePt t="17881" x="4013200" y="5864225"/>
          <p14:tracePt t="17897" x="3997325" y="5857875"/>
          <p14:tracePt t="17914" x="3987800" y="5848350"/>
          <p14:tracePt t="17931" x="3987800" y="5826125"/>
          <p14:tracePt t="17947" x="3990975" y="5816600"/>
          <p14:tracePt t="17964" x="4013200" y="5807075"/>
          <p14:tracePt t="17981" x="4060825" y="5781675"/>
          <p14:tracePt t="17998" x="4102100" y="5762625"/>
          <p14:tracePt t="18014" x="4124325" y="5749925"/>
          <p14:tracePt t="18030" x="4165600" y="5737225"/>
          <p14:tracePt t="18047" x="4194175" y="5737225"/>
          <p14:tracePt t="18064" x="4216400" y="5734050"/>
          <p14:tracePt t="18080" x="4279900" y="5727700"/>
          <p14:tracePt t="18098" x="4327525" y="5705475"/>
          <p14:tracePt t="18115" x="4365625" y="5692775"/>
          <p14:tracePt t="18131" x="4438650" y="5661025"/>
          <p14:tracePt t="18147" x="4505325" y="5622925"/>
          <p14:tracePt t="18164" x="4572000" y="5594350"/>
          <p14:tracePt t="18180" x="4692650" y="5530850"/>
          <p14:tracePt t="18197" x="4759325" y="5502275"/>
          <p14:tracePt t="18217" x="4899025" y="5445125"/>
          <p14:tracePt t="18231" x="5019675" y="5410200"/>
          <p14:tracePt t="18248" x="5108575" y="5368925"/>
          <p14:tracePt t="18265" x="5175250" y="5330825"/>
          <p14:tracePt t="18281" x="5276850" y="5254625"/>
          <p14:tracePt t="18297" x="5349875" y="5187950"/>
          <p14:tracePt t="18313" x="5432425" y="5130800"/>
          <p14:tracePt t="18330" x="5540375" y="5070475"/>
          <p14:tracePt t="18347" x="5616575" y="5038725"/>
          <p14:tracePt t="18364" x="5702300" y="5022850"/>
          <p14:tracePt t="18381" x="5838825" y="4975225"/>
          <p14:tracePt t="18398" x="5927725" y="4943475"/>
          <p14:tracePt t="18415" x="6016625" y="4883150"/>
          <p14:tracePt t="18431" x="6067425" y="4832350"/>
          <p14:tracePt t="18447" x="6092825" y="4806950"/>
          <p14:tracePt t="18464" x="6108700" y="4797425"/>
          <p14:tracePt t="18480" x="6124575" y="4794250"/>
          <p14:tracePt t="18497" x="6127750" y="4794250"/>
          <p14:tracePt t="18515" x="6127750" y="4803775"/>
          <p14:tracePt t="18531" x="6127750" y="4813300"/>
          <p14:tracePt t="18548" x="6127750" y="4822825"/>
          <p14:tracePt t="18552" x="6127750" y="4829175"/>
          <p14:tracePt t="18565" x="6115050" y="4845050"/>
          <p14:tracePt t="18581" x="6086475" y="4860925"/>
          <p14:tracePt t="18597" x="6007100" y="4911725"/>
          <p14:tracePt t="18614" x="5905500" y="4959350"/>
          <p14:tracePt t="18630" x="5718175" y="5067300"/>
          <p14:tracePt t="18647" x="5562600" y="5149850"/>
          <p14:tracePt t="18665" x="5375275" y="5276850"/>
          <p14:tracePt t="18681" x="5260975" y="5327650"/>
          <p14:tracePt t="18697" x="5140325" y="5387975"/>
          <p14:tracePt t="18715" x="4946650" y="5451475"/>
          <p14:tracePt t="18731" x="4835525" y="5483225"/>
          <p14:tracePt t="18747" x="4727575" y="5518150"/>
          <p14:tracePt t="18764" x="4559300" y="5559425"/>
          <p14:tracePt t="18780" x="4473575" y="5584825"/>
          <p14:tracePt t="18797" x="4397375" y="5600700"/>
          <p14:tracePt t="18814" x="4308475" y="5619750"/>
          <p14:tracePt t="18831" x="4270375" y="5619750"/>
          <p14:tracePt t="18848" x="4235450" y="5619750"/>
          <p14:tracePt t="18864" x="4200525" y="5619750"/>
          <p14:tracePt t="18880" x="4171950" y="5619750"/>
          <p14:tracePt t="18897" x="4149725" y="5619750"/>
          <p14:tracePt t="18914" x="4121150" y="5619750"/>
          <p14:tracePt t="18930" x="4111625" y="5619750"/>
          <p14:tracePt t="18947" x="4102100" y="5619750"/>
          <p14:tracePt t="18965" x="4092575" y="5619750"/>
          <p14:tracePt t="18997" x="4092575" y="5603875"/>
          <p14:tracePt t="19014" x="4105275" y="5591175"/>
          <p14:tracePt t="19031" x="4117975" y="5578475"/>
          <p14:tracePt t="19047" x="4149725" y="5553075"/>
          <p14:tracePt t="19064" x="4187825" y="5524500"/>
          <p14:tracePt t="19080" x="4219575" y="5492750"/>
          <p14:tracePt t="19097" x="4244975" y="5467350"/>
          <p14:tracePt t="19114" x="4273550" y="5422900"/>
          <p14:tracePt t="19131" x="4283075" y="5413375"/>
          <p14:tracePt t="19147" x="4283075" y="5410200"/>
          <p14:tracePt t="19193" x="4276725" y="5410200"/>
          <p14:tracePt t="19200" x="4273550" y="5410200"/>
          <p14:tracePt t="19213" x="4251325" y="5422900"/>
          <p14:tracePt t="19231" x="4225925" y="5438775"/>
          <p14:tracePt t="19248" x="4181475" y="5451475"/>
          <p14:tracePt t="19264" x="4133850" y="5464175"/>
          <p14:tracePt t="19281" x="4108450" y="5476875"/>
          <p14:tracePt t="19297" x="4079875" y="5483225"/>
          <p14:tracePt t="19313" x="4035425" y="5508625"/>
          <p14:tracePt t="19330" x="3997325" y="5521325"/>
          <p14:tracePt t="19347" x="3975100" y="5530850"/>
          <p14:tracePt t="19364" x="3946525" y="5543550"/>
          <p14:tracePt t="19380" x="3937000" y="5543550"/>
          <p14:tracePt t="19398" x="3927475" y="5546725"/>
          <p14:tracePt t="19414" x="3908425" y="5546725"/>
          <p14:tracePt t="19430" x="3902075" y="5559425"/>
          <p14:tracePt t="19486" x="3902075" y="5565775"/>
          <p14:tracePt t="19500" x="3914775" y="5565775"/>
          <p14:tracePt t="19507" x="3914775" y="5568950"/>
          <p14:tracePt t="19515" x="3917950" y="5568950"/>
          <p14:tracePt t="19635" x="3905250" y="5568950"/>
          <p14:tracePt t="19642" x="3902075" y="5568950"/>
          <p14:tracePt t="19649" x="3895725" y="5568950"/>
          <p14:tracePt t="19664" x="3886200" y="5568950"/>
          <p14:tracePt t="19681" x="3883025" y="5568950"/>
          <p14:tracePt t="19697" x="3873500" y="5568950"/>
          <p14:tracePt t="19713" x="3851275" y="5568950"/>
          <p14:tracePt t="19730" x="3841750" y="5568950"/>
          <p14:tracePt t="19748" x="3829050" y="5568950"/>
          <p14:tracePt t="19763" x="3816350" y="5553075"/>
          <p14:tracePt t="19781" x="3800475" y="5540375"/>
          <p14:tracePt t="19798" x="3784600" y="5527675"/>
          <p14:tracePt t="19814" x="3775075" y="5518150"/>
          <p14:tracePt t="19830" x="3765550" y="5502275"/>
          <p14:tracePt t="19847" x="3765550" y="5492750"/>
          <p14:tracePt t="19864" x="3765550" y="5470525"/>
          <p14:tracePt t="19881" x="3765550" y="5461000"/>
          <p14:tracePt t="19899" x="3756025" y="5441950"/>
          <p14:tracePt t="19914" x="3756025" y="5429250"/>
          <p14:tracePt t="19931" x="3743325" y="5419725"/>
          <p14:tracePt t="19948" x="3730625" y="5400675"/>
          <p14:tracePt t="19964" x="3698875" y="5375275"/>
          <p14:tracePt t="19980" x="3663950" y="5327650"/>
          <p14:tracePt t="19997" x="3587750" y="5270500"/>
          <p14:tracePt t="20014" x="3502025" y="5187950"/>
          <p14:tracePt t="20031" x="3416300" y="5083175"/>
          <p14:tracePt t="20048" x="3267075" y="4962525"/>
          <p14:tracePt t="20064" x="3175000" y="4892675"/>
          <p14:tracePt t="20080" x="3086100" y="4854575"/>
          <p14:tracePt t="20098" x="2997200" y="4803775"/>
          <p14:tracePt t="20114" x="2959100" y="4791075"/>
          <p14:tracePt t="20130" x="2936875" y="4778375"/>
          <p14:tracePt t="20147" x="2892425" y="4740275"/>
          <p14:tracePt t="20164" x="2870200" y="4718050"/>
          <p14:tracePt t="20180" x="2838450" y="4686300"/>
          <p14:tracePt t="20198" x="2800350" y="4641850"/>
          <p14:tracePt t="20214" x="2768600" y="4622800"/>
          <p14:tracePt t="20231" x="2746375" y="4610100"/>
          <p14:tracePt t="20248" x="2711450" y="4594225"/>
          <p14:tracePt t="20263" x="2698750" y="4578350"/>
          <p14:tracePt t="20280" x="2689225" y="4568825"/>
          <p14:tracePt t="20297" x="2670175" y="4552950"/>
          <p14:tracePt t="20313" x="2660650" y="4543425"/>
          <p14:tracePt t="20330" x="2651125" y="4543425"/>
          <p14:tracePt t="20348" x="2644775" y="4543425"/>
          <p14:tracePt t="20364" x="2647950" y="4543425"/>
          <p14:tracePt t="20380" x="2663825" y="4559300"/>
          <p14:tracePt t="20397" x="2771775" y="4648200"/>
          <p14:tracePt t="20413" x="2835275" y="4711700"/>
          <p14:tracePt t="20430" x="2898775" y="4765675"/>
          <p14:tracePt t="20447" x="2955925" y="4803775"/>
          <p14:tracePt t="20464" x="2987675" y="4829175"/>
          <p14:tracePt t="20480" x="2997200" y="4838700"/>
          <p14:tracePt t="20497" x="3025775" y="4864100"/>
          <p14:tracePt t="20513" x="3057525" y="4895850"/>
          <p14:tracePt t="20530" x="3079750" y="4921250"/>
          <p14:tracePt t="20547" x="3124200" y="4965700"/>
          <p14:tracePt t="20564" x="3149600" y="4991100"/>
          <p14:tracePt t="20580" x="3175000" y="5019675"/>
          <p14:tracePt t="20597" x="3190875" y="5035550"/>
          <p14:tracePt t="20614" x="3190875" y="5045075"/>
          <p14:tracePt t="20631" x="3190875" y="5060950"/>
          <p14:tracePt t="20647" x="3184525" y="5070475"/>
          <p14:tracePt t="20663" x="3175000" y="5070475"/>
          <p14:tracePt t="20680" x="3159125" y="5070475"/>
          <p14:tracePt t="20697" x="3124200" y="5041900"/>
          <p14:tracePt t="20714" x="3076575" y="5000625"/>
          <p14:tracePt t="20731" x="3019425" y="4930775"/>
          <p14:tracePt t="20748" x="2946400" y="4848225"/>
          <p14:tracePt t="20764" x="2917825" y="4800600"/>
          <p14:tracePt t="20780" x="2886075" y="4752975"/>
          <p14:tracePt t="20797" x="2867025" y="4727575"/>
          <p14:tracePt t="20814" x="2867025" y="4714875"/>
          <p14:tracePt t="20830" x="2870200" y="4702175"/>
          <p14:tracePt t="20847" x="2952750" y="4689475"/>
          <p14:tracePt t="20863" x="3101975" y="4689475"/>
          <p14:tracePt t="20880" x="3260725" y="4692650"/>
          <p14:tracePt t="20897" x="3492500" y="4702175"/>
          <p14:tracePt t="20914" x="3676650" y="4730750"/>
          <p14:tracePt t="20930" x="3825875" y="4740275"/>
          <p14:tracePt t="20947" x="4044950" y="4756150"/>
          <p14:tracePt t="20963" x="4165600" y="4775200"/>
          <p14:tracePt t="20980" x="4257675" y="4775200"/>
          <p14:tracePt t="20997" x="4375150" y="4775200"/>
          <p14:tracePt t="21013" x="4425950" y="4762500"/>
          <p14:tracePt t="21030" x="4457700" y="4746625"/>
          <p14:tracePt t="21047" x="4508500" y="4648200"/>
          <p14:tracePt t="21063" x="4530725" y="4572000"/>
          <p14:tracePt t="21080" x="4546600" y="4498975"/>
          <p14:tracePt t="21082" x="4546600" y="4464050"/>
          <p14:tracePt t="21098" x="4546600" y="4368800"/>
          <p14:tracePt t="21114" x="4546600" y="4276725"/>
          <p14:tracePt t="21132" x="4546600" y="4191000"/>
          <p14:tracePt t="21148" x="4546600" y="4146550"/>
          <p14:tracePt t="21164" x="4546600" y="4105275"/>
          <p14:tracePt t="21181" x="4556125" y="3987800"/>
          <p14:tracePt t="21197" x="4572000" y="3879850"/>
          <p14:tracePt t="21213" x="4587875" y="3794125"/>
          <p14:tracePt t="21231" x="4610100" y="3651250"/>
          <p14:tracePt t="21247" x="4654550" y="3540125"/>
          <p14:tracePt t="21264" x="4676775" y="3451225"/>
          <p14:tracePt t="21282" x="4730750" y="3346450"/>
          <p14:tracePt t="21298" x="4762500" y="3257550"/>
          <p14:tracePt t="21314" x="4816475" y="3133725"/>
          <p14:tracePt t="21331" x="4883150" y="2962275"/>
          <p14:tracePt t="21347" x="4940300" y="2882900"/>
          <p14:tracePt t="21364" x="4997450" y="2809875"/>
          <p14:tracePt t="21380" x="5051425" y="2730500"/>
          <p14:tracePt t="21396" x="5092700" y="2692400"/>
          <p14:tracePt t="21413" x="5127625" y="2644775"/>
          <p14:tracePt t="21431" x="5165725" y="2578100"/>
          <p14:tracePt t="21446" x="5197475" y="2540000"/>
          <p14:tracePt t="21463" x="5219700" y="2466975"/>
          <p14:tracePt t="21480" x="5229225" y="2336800"/>
          <p14:tracePt t="21496" x="5229225" y="2263775"/>
          <p14:tracePt t="21513" x="5226050" y="2212975"/>
          <p14:tracePt t="21530" x="5207000" y="2178050"/>
          <p14:tracePt t="21546" x="5194300" y="2146300"/>
          <p14:tracePt t="21563" x="5178425" y="2136775"/>
          <p14:tracePt t="21581" x="5143500" y="2092325"/>
          <p14:tracePt t="21597" x="5105400" y="2073275"/>
          <p14:tracePt t="21614" x="5057775" y="2047875"/>
          <p14:tracePt t="21631" x="4991100" y="2009775"/>
          <p14:tracePt t="21647" x="4953000" y="1987550"/>
          <p14:tracePt t="21664" x="4908550" y="1962150"/>
          <p14:tracePt t="21681" x="4826000" y="1927225"/>
          <p14:tracePt t="21697" x="4737100" y="1885950"/>
          <p14:tracePt t="21714" x="4648200" y="1854200"/>
          <p14:tracePt t="21731" x="4511675" y="1822450"/>
          <p14:tracePt t="21747" x="4425950" y="1790700"/>
          <p14:tracePt t="21763" x="4340225" y="1774825"/>
          <p14:tracePt t="21780" x="4206875" y="1752600"/>
          <p14:tracePt t="21797" x="4140200" y="1730375"/>
          <p14:tracePt t="21814" x="4054475" y="1714500"/>
          <p14:tracePt t="21830" x="3898900" y="1679575"/>
          <p14:tracePt t="21847" x="3790950" y="1663700"/>
          <p14:tracePt t="21864" x="3692525" y="1631950"/>
          <p14:tracePt t="21881" x="3527425" y="1597025"/>
          <p14:tracePt t="21897" x="3419475" y="1581150"/>
          <p14:tracePt t="21913" x="3333750" y="1558925"/>
          <p14:tracePt t="21930" x="3219450" y="1536700"/>
          <p14:tracePt t="21946" x="3136900" y="1520825"/>
          <p14:tracePt t="21963" x="3051175" y="1504950"/>
          <p14:tracePt t="21980" x="2914650" y="1473200"/>
          <p14:tracePt t="21997" x="2832100" y="1463675"/>
          <p14:tracePt t="22014" x="2727325" y="1457325"/>
          <p14:tracePt t="22030" x="2574925" y="1457325"/>
          <p14:tracePt t="22046" x="2495550" y="1457325"/>
          <p14:tracePt t="22063" x="2378075" y="1457325"/>
          <p14:tracePt t="22081" x="2203450" y="1470025"/>
          <p14:tracePt t="22097" x="2098675" y="1479550"/>
          <p14:tracePt t="22114" x="1946275" y="1504950"/>
          <p14:tracePt t="22131" x="1714500" y="1533525"/>
          <p14:tracePt t="22147" x="1552575" y="1549400"/>
          <p14:tracePt t="22163" x="1409700" y="1577975"/>
          <p14:tracePt t="22180" x="1219200" y="1638300"/>
          <p14:tracePt t="22196" x="1130300" y="1660525"/>
          <p14:tracePt t="22213" x="1054100" y="1692275"/>
          <p14:tracePt t="22230" x="927100" y="1739900"/>
          <p14:tracePt t="22246" x="847725" y="1781175"/>
          <p14:tracePt t="22265" x="752475" y="1831975"/>
          <p14:tracePt t="22281" x="695325" y="1860550"/>
          <p14:tracePt t="22297" x="663575" y="1885950"/>
          <p14:tracePt t="22314" x="631825" y="1917700"/>
          <p14:tracePt t="22329" x="593725" y="1955800"/>
          <p14:tracePt t="22346" x="574675" y="1993900"/>
          <p14:tracePt t="22363" x="561975" y="2038350"/>
          <p14:tracePt t="22380" x="549275" y="2101850"/>
          <p14:tracePt t="22396" x="549275" y="2159000"/>
          <p14:tracePt t="22413" x="549275" y="2197100"/>
          <p14:tracePt t="22430" x="552450" y="2266950"/>
          <p14:tracePt t="22447" x="565150" y="2314575"/>
          <p14:tracePt t="22464" x="609600" y="2397125"/>
          <p14:tracePt t="22480" x="676275" y="2479675"/>
          <p14:tracePt t="22497" x="762000" y="2574925"/>
          <p14:tracePt t="22515" x="892175" y="2711450"/>
          <p14:tracePt t="22530" x="962025" y="2778125"/>
          <p14:tracePt t="22547" x="1035050" y="2841625"/>
          <p14:tracePt t="22564" x="1139825" y="2936875"/>
          <p14:tracePt t="22580" x="1222375" y="3009900"/>
          <p14:tracePt t="22596" x="1304925" y="3067050"/>
          <p14:tracePt t="22614" x="1416050" y="3146425"/>
          <p14:tracePt t="22630" x="1495425" y="3194050"/>
          <p14:tracePt t="22647" x="1574800" y="3225800"/>
          <p14:tracePt t="22665" x="1670050" y="3270250"/>
          <p14:tracePt t="22681" x="1714500" y="3282950"/>
          <p14:tracePt t="22697" x="1752600" y="3289300"/>
          <p14:tracePt t="22714" x="1828800" y="3289300"/>
          <p14:tracePt t="22730" x="1901825" y="3311525"/>
          <p14:tracePt t="22746" x="2009775" y="3327400"/>
          <p14:tracePt t="22767" x="2143125" y="3349625"/>
          <p14:tracePt t="22780" x="2251075" y="3368675"/>
          <p14:tracePt t="22797" x="2343150" y="3375025"/>
          <p14:tracePt t="22814" x="2482850" y="3375025"/>
          <p14:tracePt t="22830" x="2552700" y="3375025"/>
          <p14:tracePt t="22846" x="2616200" y="3365500"/>
          <p14:tracePt t="22864" x="2759075" y="3349625"/>
          <p14:tracePt t="22880" x="2867025" y="3330575"/>
          <p14:tracePt t="22897" x="2959100" y="3330575"/>
          <p14:tracePt t="22915" x="3146425" y="3314700"/>
          <p14:tracePt t="22931" x="3282950" y="3314700"/>
          <p14:tracePt t="22947" x="3381375" y="3289300"/>
          <p14:tracePt t="22964" x="3514725" y="3267075"/>
          <p14:tracePt t="22980" x="3622675" y="3251200"/>
          <p14:tracePt t="22996" x="3708400" y="3235325"/>
          <p14:tracePt t="23014" x="3819525" y="3203575"/>
          <p14:tracePt t="23031" x="3902075" y="3197225"/>
          <p14:tracePt t="23048" x="4022725" y="3178175"/>
          <p14:tracePt t="23064" x="4143375" y="3155950"/>
          <p14:tracePt t="23081" x="4213225" y="3117850"/>
          <p14:tracePt t="23097" x="4270375" y="3089275"/>
          <p14:tracePt t="23102" x="4292600" y="3060700"/>
          <p14:tracePt t="23113" x="4340225" y="3019425"/>
          <p14:tracePt t="23129" x="4375150" y="2971800"/>
          <p14:tracePt t="23147" x="4400550" y="2924175"/>
          <p14:tracePt t="23164" x="4445000" y="2889250"/>
          <p14:tracePt t="23181" x="4476750" y="2854325"/>
          <p14:tracePt t="23197" x="4518025" y="2822575"/>
          <p14:tracePt t="23214" x="4568825" y="2762250"/>
          <p14:tracePt t="23231" x="4603750" y="2714625"/>
          <p14:tracePt t="23246" x="4638675" y="2667000"/>
          <p14:tracePt t="23263" x="4670425" y="2616200"/>
          <p14:tracePt t="23279" x="4686300" y="2593975"/>
          <p14:tracePt t="23297" x="4711700" y="2574925"/>
          <p14:tracePt t="23313" x="4775200" y="2543175"/>
          <p14:tracePt t="23329" x="4813300" y="2530475"/>
          <p14:tracePt t="23347" x="4860925" y="2505075"/>
          <p14:tracePt t="23363" x="4921250" y="2457450"/>
          <p14:tracePt t="23380" x="4962525" y="2409825"/>
          <p14:tracePt t="23396" x="4987925" y="2362200"/>
          <p14:tracePt t="23413" x="5035550" y="2301875"/>
          <p14:tracePt t="23430" x="5054600" y="2273300"/>
          <p14:tracePt t="23447" x="5076825" y="2247900"/>
          <p14:tracePt t="23463" x="5121275" y="2216150"/>
          <p14:tracePt t="23480" x="5153025" y="2197100"/>
          <p14:tracePt t="23497" x="5178425" y="2171700"/>
          <p14:tracePt t="23513" x="5226050" y="2089150"/>
          <p14:tracePt t="23529" x="5238750" y="2035175"/>
          <p14:tracePt t="23547" x="5245100" y="1990725"/>
          <p14:tracePt t="23563" x="5245100" y="1943100"/>
          <p14:tracePt t="23580" x="5245100" y="1930400"/>
          <p14:tracePt t="23598" x="5245100" y="1917700"/>
          <p14:tracePt t="23600" x="5245100" y="1914525"/>
          <p14:tracePt t="23613" x="5245100" y="1892300"/>
          <p14:tracePt t="23630" x="5245100" y="1870075"/>
          <p14:tracePt t="23647" x="5245100" y="1825625"/>
          <p14:tracePt t="23663" x="5229225" y="1762125"/>
          <p14:tracePt t="23680" x="5210175" y="1733550"/>
          <p14:tracePt t="23697" x="5184775" y="1701800"/>
          <p14:tracePt t="23713" x="5172075" y="1685925"/>
          <p14:tracePt t="23731" x="5156200" y="1676400"/>
          <p14:tracePt t="23748" x="5140325" y="1654175"/>
          <p14:tracePt t="23764" x="5124450" y="1644650"/>
          <p14:tracePt t="23780" x="5095875" y="1631950"/>
          <p14:tracePt t="23797" x="5057775" y="1609725"/>
          <p14:tracePt t="23813" x="5013325" y="1590675"/>
          <p14:tracePt t="23830" x="4946650" y="1558925"/>
          <p14:tracePt t="23847" x="4873625" y="1533525"/>
          <p14:tracePt t="23864" x="4829175" y="1520825"/>
          <p14:tracePt t="23880" x="4791075" y="1508125"/>
          <p14:tracePt t="23897" x="4727575" y="1489075"/>
          <p14:tracePt t="23913" x="4670425" y="1454150"/>
          <p14:tracePt t="23929" x="4581525" y="1422400"/>
          <p14:tracePt t="23947" x="4476750" y="1368425"/>
          <p14:tracePt t="23963" x="4422775" y="1355725"/>
          <p14:tracePt t="23980" x="4365625" y="1339850"/>
          <p14:tracePt t="23998" x="4302125" y="1327150"/>
          <p14:tracePt t="24014" x="4257675" y="1327150"/>
          <p14:tracePt t="24030" x="4197350" y="1327150"/>
          <p14:tracePt t="24047" x="4114800" y="1327150"/>
          <p14:tracePt t="24063" x="4044950" y="1327150"/>
          <p14:tracePt t="24079" x="3940175" y="1327150"/>
          <p14:tracePt t="24097" x="3698875" y="1327150"/>
          <p14:tracePt t="24114" x="3562350" y="1327150"/>
          <p14:tracePt t="24130" x="3413125" y="1327150"/>
          <p14:tracePt t="24148" x="3175000" y="1327150"/>
          <p14:tracePt t="24164" x="3000375" y="1343025"/>
          <p14:tracePt t="24183" x="2759075" y="1352550"/>
          <p14:tracePt t="24197" x="2632075" y="1358900"/>
          <p14:tracePt t="24213" x="2460625" y="1358900"/>
          <p14:tracePt t="24229" x="2311400" y="1368425"/>
          <p14:tracePt t="24247" x="2079625" y="1387475"/>
          <p14:tracePt t="24263" x="1908175" y="1403350"/>
          <p14:tracePt t="24280" x="1778000" y="1431925"/>
          <p14:tracePt t="24297" x="1552575" y="1476375"/>
          <p14:tracePt t="24314" x="1409700" y="1520825"/>
          <p14:tracePt t="24330" x="1301750" y="1543050"/>
          <p14:tracePt t="24347" x="1136650" y="1562100"/>
          <p14:tracePt t="24363" x="1063625" y="1568450"/>
          <p14:tracePt t="24380" x="1012825" y="1574800"/>
          <p14:tracePt t="24397" x="962025" y="1593850"/>
          <p14:tracePt t="24413" x="952500" y="1600200"/>
          <p14:tracePt t="24430" x="942975" y="1603375"/>
          <p14:tracePt t="24447" x="930275" y="1619250"/>
          <p14:tracePt t="24463" x="930275" y="1628775"/>
          <p14:tracePt t="24480" x="930275" y="1644650"/>
          <p14:tracePt t="24497" x="930275" y="1657350"/>
          <p14:tracePt t="24514" x="936625" y="1666875"/>
          <p14:tracePt t="24530" x="946150" y="1676400"/>
          <p14:tracePt t="24547" x="981075" y="1708150"/>
          <p14:tracePt t="24564" x="1012825" y="1730375"/>
          <p14:tracePt t="24581" x="1060450" y="1765300"/>
          <p14:tracePt t="24597" x="1146175" y="1831975"/>
          <p14:tracePt t="24613" x="1247775" y="1882775"/>
          <p14:tracePt t="24629" x="1371600" y="1962150"/>
          <p14:tracePt t="24646" x="1552575" y="2114550"/>
          <p14:tracePt t="24663" x="1692275" y="2235200"/>
          <p14:tracePt t="24679" x="1860550" y="2349500"/>
          <p14:tracePt t="24697" x="2082800" y="2517775"/>
          <p14:tracePt t="24714" x="2266950" y="2651125"/>
          <p14:tracePt t="24731" x="2520950" y="2819400"/>
          <p14:tracePt t="24748" x="2711450" y="2936875"/>
          <p14:tracePt t="24764" x="2905125" y="3060700"/>
          <p14:tracePt t="24781" x="3095625" y="3175000"/>
          <p14:tracePt t="24798" x="3394075" y="3321050"/>
          <p14:tracePt t="24815" x="3584575" y="3387725"/>
          <p14:tracePt t="24832" x="3898900" y="3482975"/>
          <p14:tracePt t="24848" x="4133850" y="3530600"/>
          <p14:tracePt t="24865" x="4368800" y="3568700"/>
          <p14:tracePt t="24880" x="4575175" y="3587750"/>
          <p14:tracePt t="24896" x="4918075" y="3581400"/>
          <p14:tracePt t="24913" x="5114925" y="3556000"/>
          <p14:tracePt t="24930" x="5324475" y="3508375"/>
          <p14:tracePt t="24947" x="5603875" y="3441700"/>
          <p14:tracePt t="24963" x="5791200" y="3375025"/>
          <p14:tracePt t="24980" x="5946775" y="3311525"/>
          <p14:tracePt t="24997" x="6156325" y="3184525"/>
          <p14:tracePt t="25014" x="6292850" y="3101975"/>
          <p14:tracePt t="25030" x="6384925" y="3035300"/>
          <p14:tracePt t="25046" x="6502400" y="2921000"/>
          <p14:tracePt t="25063" x="6578600" y="2816225"/>
          <p14:tracePt t="25080" x="6651625" y="2752725"/>
          <p14:tracePt t="25097" x="6759575" y="2635250"/>
          <p14:tracePt t="25113" x="6829425" y="2590800"/>
          <p14:tracePt t="25129" x="6902450" y="2514600"/>
          <p14:tracePt t="25133" x="6937375" y="2463800"/>
          <p14:tracePt t="25146" x="7004050" y="2381250"/>
          <p14:tracePt t="25163" x="7058025" y="2311400"/>
          <p14:tracePt t="25181" x="7127875" y="2241550"/>
          <p14:tracePt t="25197" x="7153275" y="2216150"/>
          <p14:tracePt t="25213" x="7185025" y="2190750"/>
          <p14:tracePt t="25231" x="7223125" y="2152650"/>
          <p14:tracePt t="25247" x="7251700" y="2139950"/>
          <p14:tracePt t="25263" x="7270750" y="2117725"/>
          <p14:tracePt t="25279" x="7283450" y="2092325"/>
          <p14:tracePt t="25296" x="7308850" y="2028825"/>
          <p14:tracePt t="25313" x="7315200" y="1984375"/>
          <p14:tracePt t="25329" x="7315200" y="1962150"/>
          <p14:tracePt t="25347" x="7315200" y="1936750"/>
          <p14:tracePt t="25363" x="7315200" y="1927225"/>
          <p14:tracePt t="25380" x="7302500" y="1920875"/>
          <p14:tracePt t="25397" x="7292975" y="1920875"/>
          <p14:tracePt t="25413" x="7283450" y="1920875"/>
          <p14:tracePt t="25431" x="7235825" y="1914525"/>
          <p14:tracePt t="25447" x="7181850" y="1908175"/>
          <p14:tracePt t="25463" x="7131050" y="1901825"/>
          <p14:tracePt t="25480" x="7038975" y="1895475"/>
          <p14:tracePt t="25496" x="6965950" y="1870075"/>
          <p14:tracePt t="25513" x="6880225" y="1857375"/>
          <p14:tracePt t="25530" x="6781800" y="1847850"/>
          <p14:tracePt t="25547" x="6727825" y="1847850"/>
          <p14:tracePt t="25563" x="6677025" y="1847850"/>
          <p14:tracePt t="25580" x="6584950" y="1828800"/>
          <p14:tracePt t="25597" x="6521450" y="1812925"/>
          <p14:tracePt t="25613" x="6457950" y="1790700"/>
          <p14:tracePt t="25630" x="6375400" y="1771650"/>
          <p14:tracePt t="25647" x="6327775" y="1758950"/>
          <p14:tracePt t="25663" x="6305550" y="1746250"/>
          <p14:tracePt t="25680" x="6248400" y="1708150"/>
          <p14:tracePt t="25697" x="6203950" y="1689100"/>
          <p14:tracePt t="25714" x="6165850" y="1670050"/>
          <p14:tracePt t="25730" x="6108700" y="1651000"/>
          <p14:tracePt t="25747" x="6076950" y="1638300"/>
          <p14:tracePt t="25764" x="6061075" y="1631950"/>
          <p14:tracePt t="25780" x="6045200" y="1631950"/>
          <p14:tracePt t="25796" x="6042025" y="1635125"/>
          <p14:tracePt t="25813" x="6042025" y="1644650"/>
          <p14:tracePt t="25829" x="6048375" y="1679575"/>
          <p14:tracePt t="25846" x="6073775" y="1717675"/>
          <p14:tracePt t="25864" x="6115050" y="1765300"/>
          <p14:tracePt t="25880" x="6162675" y="1831975"/>
          <p14:tracePt t="25897" x="6197600" y="1889125"/>
          <p14:tracePt t="25914" x="6229350" y="1930400"/>
          <p14:tracePt t="25930" x="6276975" y="1997075"/>
          <p14:tracePt t="25946" x="6308725" y="2028825"/>
          <p14:tracePt t="25964" x="6353175" y="2079625"/>
          <p14:tracePt t="25979" x="6419850" y="2117725"/>
          <p14:tracePt t="25996" x="6477000" y="2155825"/>
          <p14:tracePt t="26014" x="6543675" y="2193925"/>
          <p14:tracePt t="26030" x="6645275" y="2260600"/>
          <p14:tracePt t="26047" x="6724650" y="2317750"/>
          <p14:tracePt t="26063" x="6794500" y="2365375"/>
          <p14:tracePt t="26079" x="6927850" y="2447925"/>
          <p14:tracePt t="26096" x="7007225" y="2486025"/>
          <p14:tracePt t="26113" x="7105650" y="2520950"/>
          <p14:tracePt t="26130" x="7286625" y="2581275"/>
          <p14:tracePt t="26146" x="7385050" y="2603500"/>
          <p14:tracePt t="26164" x="7470775" y="2619375"/>
          <p14:tracePt t="26168" x="7518400" y="2635250"/>
          <p14:tracePt t="26180" x="7581900" y="2641600"/>
          <p14:tracePt t="26196" x="7632700" y="2641600"/>
          <p14:tracePt t="26213" x="7661275" y="2641600"/>
          <p14:tracePt t="26229" x="7686675" y="2641600"/>
          <p14:tracePt t="26246" x="7696200" y="2641600"/>
          <p14:tracePt t="26263" x="7702550" y="2641600"/>
          <p14:tracePt t="26280" x="7705725" y="2641600"/>
          <p14:tracePt t="26316" x="7705725" y="2647950"/>
          <p14:tracePt t="26330" x="7705725" y="2657475"/>
          <p14:tracePt t="26346" x="7705725" y="2663825"/>
          <p14:tracePt t="26650" x="7686675" y="2679700"/>
          <p14:tracePt t="26658" x="7654925" y="2711450"/>
          <p14:tracePt t="26665" x="7613650" y="2755900"/>
          <p14:tracePt t="26680" x="7534275" y="2847975"/>
          <p14:tracePt t="26697" x="7458075" y="2943225"/>
          <p14:tracePt t="26714" x="7343775" y="3130550"/>
          <p14:tracePt t="26730" x="7258050" y="3298825"/>
          <p14:tracePt t="26746" x="7197725" y="3441700"/>
          <p14:tracePt t="26764" x="7131050" y="3711575"/>
          <p14:tracePt t="26780" x="7077075" y="3876675"/>
          <p14:tracePt t="26796" x="7010400" y="4041775"/>
          <p14:tracePt t="26814" x="6921500" y="4283075"/>
          <p14:tracePt t="26831" x="6867525" y="4416425"/>
          <p14:tracePt t="26847" x="6807200" y="4527550"/>
          <p14:tracePt t="26864" x="6718300" y="4702175"/>
          <p14:tracePt t="26880" x="6661150" y="4794250"/>
          <p14:tracePt t="26896" x="6619875" y="4883150"/>
          <p14:tracePt t="26913" x="6546850" y="5003800"/>
          <p14:tracePt t="26929" x="6492875" y="5073650"/>
          <p14:tracePt t="26946" x="6454775" y="5130800"/>
          <p14:tracePt t="26963" x="6394450" y="5194300"/>
          <p14:tracePt t="26980" x="6343650" y="5235575"/>
          <p14:tracePt t="26997" x="6305550" y="5260975"/>
          <p14:tracePt t="27014" x="6203950" y="5305425"/>
          <p14:tracePt t="27030" x="6140450" y="5318125"/>
          <p14:tracePt t="27046" x="6054725" y="5334000"/>
          <p14:tracePt t="27063" x="5886450" y="5368925"/>
          <p14:tracePt t="27079" x="5772150" y="5368925"/>
          <p14:tracePt t="27096" x="5622925" y="5368925"/>
          <p14:tracePt t="27114" x="5416550" y="5368925"/>
          <p14:tracePt t="27130" x="5267325" y="5368925"/>
          <p14:tracePt t="27147" x="5127625" y="5362575"/>
          <p14:tracePt t="27163" x="4940300" y="5337175"/>
          <p14:tracePt t="27180" x="4822825" y="5327650"/>
          <p14:tracePt t="27196" x="4683125" y="5311775"/>
          <p14:tracePt t="27213" x="4508500" y="5292725"/>
          <p14:tracePt t="27229" x="4391025" y="5286375"/>
          <p14:tracePt t="27246" x="4286250" y="5270500"/>
          <p14:tracePt t="27263" x="4146550" y="5270500"/>
          <p14:tracePt t="27280" x="4083050" y="5254625"/>
          <p14:tracePt t="27296" x="4019550" y="5241925"/>
          <p14:tracePt t="27313" x="3927475" y="5219700"/>
          <p14:tracePt t="27329" x="3863975" y="5207000"/>
          <p14:tracePt t="27346" x="3778250" y="5181600"/>
          <p14:tracePt t="27362" x="3641725" y="5143500"/>
          <p14:tracePt t="27379" x="3552825" y="5111750"/>
          <p14:tracePt t="27397" x="3460750" y="5051425"/>
          <p14:tracePt t="27413" x="3330575" y="4978400"/>
          <p14:tracePt t="27430" x="3282950" y="4937125"/>
          <p14:tracePt t="27447" x="3235325" y="4908550"/>
          <p14:tracePt t="27463" x="3155950" y="4838700"/>
          <p14:tracePt t="27480" x="3108325" y="4810125"/>
          <p14:tracePt t="27497" x="3060700" y="4775200"/>
          <p14:tracePt t="27513" x="2994025" y="4730750"/>
          <p14:tracePt t="27530" x="2952750" y="4705350"/>
          <p14:tracePt t="27547" x="2914650" y="4692650"/>
          <p14:tracePt t="27563" x="2879725" y="4667250"/>
          <p14:tracePt t="27580" x="2863850" y="4660900"/>
          <p14:tracePt t="27596" x="2854325" y="4660900"/>
          <p14:tracePt t="27613" x="2838450" y="4657725"/>
          <p14:tracePt t="27629" x="2825750" y="4651375"/>
          <p14:tracePt t="27647" x="2794000" y="4638675"/>
          <p14:tracePt t="27663" x="2736850" y="4622800"/>
          <p14:tracePt t="27680" x="2698750" y="4603750"/>
          <p14:tracePt t="27697" x="2654300" y="4591050"/>
          <p14:tracePt t="27700" x="2641600" y="4584700"/>
          <p14:tracePt t="27713" x="2619375" y="4578350"/>
          <p14:tracePt t="27730" x="2609850" y="4578350"/>
          <p14:tracePt t="27746" x="2600325" y="4578350"/>
          <p14:tracePt t="27763" x="2584450" y="4578350"/>
          <p14:tracePt t="27779" x="2568575" y="4578350"/>
          <p14:tracePt t="27819" x="2568575" y="4584700"/>
          <p14:tracePt t="27829" x="2568575" y="4587875"/>
          <p14:tracePt t="27846" x="2568575" y="4597400"/>
          <p14:tracePt t="27863" x="2568575" y="4619625"/>
          <p14:tracePt t="27879" x="2581275" y="4635500"/>
          <p14:tracePt t="27897" x="2660650" y="4699000"/>
          <p14:tracePt t="27913" x="2752725" y="4759325"/>
          <p14:tracePt t="27930" x="2844800" y="4806950"/>
          <p14:tracePt t="27947" x="2974975" y="4889500"/>
          <p14:tracePt t="27963" x="3079750" y="4959350"/>
          <p14:tracePt t="27980" x="3159125" y="5016500"/>
          <p14:tracePt t="27997" x="3260725" y="5092700"/>
          <p14:tracePt t="28014" x="3308350" y="5121275"/>
          <p14:tracePt t="28029" x="3333750" y="5143500"/>
          <p14:tracePt t="28047" x="3368675" y="5162550"/>
          <p14:tracePt t="28063" x="3378200" y="5172075"/>
          <p14:tracePt t="28079" x="3387725" y="5175250"/>
          <p14:tracePt t="28097" x="3390900" y="5175250"/>
          <p14:tracePt t="28155" x="3390900" y="5168900"/>
          <p14:tracePt t="28162" x="3390900" y="5165725"/>
          <p14:tracePt t="28168" x="3384550" y="5159375"/>
          <p14:tracePt t="28179" x="3381375" y="5156200"/>
          <p14:tracePt t="28197" x="3349625" y="5121275"/>
          <p14:tracePt t="28213" x="3324225" y="5095875"/>
          <p14:tracePt t="28230" x="3295650" y="5070475"/>
          <p14:tracePt t="28247" x="3244850" y="5038725"/>
          <p14:tracePt t="28263" x="3197225" y="5006975"/>
          <p14:tracePt t="28279" x="3159125" y="4984750"/>
          <p14:tracePt t="28296" x="3098800" y="4946650"/>
          <p14:tracePt t="28312" x="3067050" y="4927600"/>
          <p14:tracePt t="28329" x="3028950" y="4908550"/>
          <p14:tracePt t="28347" x="2994025" y="4883150"/>
          <p14:tracePt t="28363" x="2962275" y="4873625"/>
          <p14:tracePt t="28379" x="2946400" y="4860925"/>
          <p14:tracePt t="28396" x="2933700" y="4848225"/>
          <p14:tracePt t="28413" x="2917825" y="4841875"/>
          <p14:tracePt t="28429" x="2892425" y="4822825"/>
          <p14:tracePt t="28447" x="2851150" y="4806950"/>
          <p14:tracePt t="28462" x="2825750" y="4794250"/>
          <p14:tracePt t="28804" x="2838450" y="4819650"/>
          <p14:tracePt t="28811" x="2851150" y="4848225"/>
          <p14:tracePt t="28817" x="2873375" y="4876800"/>
          <p14:tracePt t="28829" x="2905125" y="4908550"/>
          <p14:tracePt t="28846" x="2997200" y="4984750"/>
          <p14:tracePt t="28863" x="3048000" y="5026025"/>
          <p14:tracePt t="28896" x="3114675" y="5083175"/>
          <p14:tracePt t="28929" x="3136900" y="5102225"/>
          <p14:tracePt t="28946" x="3146425" y="5118100"/>
          <p14:tracePt t="28963" x="3146425" y="5127625"/>
          <p14:tracePt t="29033" x="3143250" y="5127625"/>
          <p14:tracePt t="29040" x="3140075" y="5127625"/>
          <p14:tracePt t="29048" x="3133725" y="5127625"/>
          <p14:tracePt t="29063" x="3127375" y="5121275"/>
          <p14:tracePt t="29080" x="3117850" y="5121275"/>
          <p14:tracePt t="29096" x="3114675" y="5121275"/>
          <p14:tracePt t="29112" x="3105150" y="5121275"/>
          <p14:tracePt t="29129" x="3092450" y="5108575"/>
          <p14:tracePt t="29146" x="3079750" y="5095875"/>
          <p14:tracePt t="29163" x="3070225" y="5086350"/>
          <p14:tracePt t="29181" x="3054350" y="5064125"/>
          <p14:tracePt t="29217" x="3048000" y="5064125"/>
          <p14:tracePt t="29289" x="3048000" y="5060950"/>
          <p14:tracePt t="29311" x="3044825" y="5054600"/>
          <p14:tracePt t="29395" x="3044825" y="5051425"/>
          <p14:tracePt t="29402" x="3038475" y="5045075"/>
          <p14:tracePt t="29413" x="3035300" y="5041900"/>
          <p14:tracePt t="29429" x="3022600" y="5019675"/>
          <p14:tracePt t="29447" x="3000375" y="4984750"/>
          <p14:tracePt t="29463" x="2974975" y="4953000"/>
          <p14:tracePt t="29480" x="2930525" y="4914900"/>
          <p14:tracePt t="29496" x="2905125" y="4883150"/>
          <p14:tracePt t="29512" x="2882900" y="4857750"/>
          <p14:tracePt t="29530" x="2819400" y="4787900"/>
          <p14:tracePt t="29546" x="2771775" y="4718050"/>
          <p14:tracePt t="29563" x="2708275" y="4648200"/>
          <p14:tracePt t="29580" x="2632075" y="4556125"/>
          <p14:tracePt t="29596" x="2597150" y="4508500"/>
          <p14:tracePt t="29613" x="2555875" y="4457700"/>
          <p14:tracePt t="29630" x="2501900" y="4391025"/>
          <p14:tracePt t="29646" x="2473325" y="4352925"/>
          <p14:tracePt t="29663" x="2432050" y="4302125"/>
          <p14:tracePt t="29680" x="2374900" y="4216400"/>
          <p14:tracePt t="29697" x="2349500" y="4171950"/>
          <p14:tracePt t="29713" x="2320925" y="4114800"/>
          <p14:tracePt t="29730" x="2273300" y="4038600"/>
          <p14:tracePt t="29747" x="2254250" y="4006850"/>
          <p14:tracePt t="29763" x="2235200" y="3978275"/>
          <p14:tracePt t="29779" x="2225675" y="3962400"/>
          <p14:tracePt t="29795" x="2225675" y="3946525"/>
          <p14:tracePt t="29813" x="2225675" y="3927475"/>
          <p14:tracePt t="29830" x="2225675" y="3898900"/>
          <p14:tracePt t="29846" x="2225675" y="3870325"/>
          <p14:tracePt t="29864" x="2225675" y="3860800"/>
          <p14:tracePt t="29880" x="2225675" y="3844925"/>
          <p14:tracePt t="29896" x="2225675" y="3841750"/>
          <p14:tracePt t="30130" x="2235200" y="3860800"/>
          <p14:tracePt t="30137" x="2247900" y="3879850"/>
          <p14:tracePt t="30146" x="2276475" y="3902075"/>
          <p14:tracePt t="30163" x="2317750" y="3952875"/>
          <p14:tracePt t="30179" x="2435225" y="4079875"/>
          <p14:tracePt t="30196" x="2533650" y="4184650"/>
          <p14:tracePt t="30212" x="2638425" y="4283075"/>
          <p14:tracePt t="30229" x="2774950" y="4381500"/>
          <p14:tracePt t="30245" x="2822575" y="4425950"/>
          <p14:tracePt t="30262" x="2867025" y="4473575"/>
          <p14:tracePt t="30266" x="2879725" y="4492625"/>
          <p14:tracePt t="30279" x="2905125" y="4540250"/>
          <p14:tracePt t="30296" x="2933700" y="4587875"/>
          <p14:tracePt t="30312" x="2952750" y="4625975"/>
          <p14:tracePt t="30329" x="2974975" y="4667250"/>
          <p14:tracePt t="30346" x="2981325" y="4683125"/>
          <p14:tracePt t="30362" x="2981325" y="4699000"/>
          <p14:tracePt t="30379" x="2971800" y="4699000"/>
          <p14:tracePt t="30395" x="2946400" y="4679950"/>
          <p14:tracePt t="30413" x="2914650" y="4641850"/>
          <p14:tracePt t="30429" x="2860675" y="4572000"/>
          <p14:tracePt t="30446" x="2819400" y="4524375"/>
          <p14:tracePt t="30462" x="2790825" y="4476750"/>
          <p14:tracePt t="30479" x="2746375" y="4416425"/>
          <p14:tracePt t="30496" x="2720975" y="4378325"/>
          <p14:tracePt t="30512" x="2686050" y="4330700"/>
          <p14:tracePt t="30529" x="2647950" y="4273550"/>
          <p14:tracePt t="30546" x="2616200" y="4248150"/>
          <p14:tracePt t="30564" x="2587625" y="4213225"/>
          <p14:tracePt t="30579" x="2571750" y="4200525"/>
          <p14:tracePt t="30595" x="2562225" y="4191000"/>
          <p14:tracePt t="30613" x="2546350" y="4175125"/>
          <p14:tracePt t="30630" x="2514600" y="4140200"/>
          <p14:tracePt t="30646" x="2489200" y="4098925"/>
          <p14:tracePt t="30664" x="2457450" y="4051300"/>
          <p14:tracePt t="30680" x="2444750" y="4019550"/>
          <p14:tracePt t="30696" x="2435225" y="4003675"/>
          <p14:tracePt t="30713" x="2419350" y="3981450"/>
          <p14:tracePt t="30729" x="2403475" y="3971925"/>
          <p14:tracePt t="30746" x="2393950" y="3962400"/>
          <p14:tracePt t="30764" x="2371725" y="3940175"/>
          <p14:tracePt t="30780" x="2339975" y="3908425"/>
          <p14:tracePt t="30797" x="2317750" y="3886200"/>
          <p14:tracePt t="30814" x="2270125" y="3819525"/>
          <p14:tracePt t="30830" x="2241550" y="3752850"/>
          <p14:tracePt t="30846" x="2206625" y="3695700"/>
          <p14:tracePt t="30863" x="2168525" y="3629025"/>
          <p14:tracePt t="30879" x="2133600" y="3581400"/>
          <p14:tracePt t="30896" x="2108200" y="3543300"/>
          <p14:tracePt t="30913" x="2060575" y="3467100"/>
          <p14:tracePt t="30929" x="2025650" y="3346450"/>
          <p14:tracePt t="30947" x="1981200" y="3216275"/>
          <p14:tracePt t="30963" x="1933575" y="3067050"/>
          <p14:tracePt t="30980" x="1898650" y="2959100"/>
          <p14:tracePt t="30996" x="1863725" y="2847975"/>
          <p14:tracePt t="31013" x="1819275" y="2743200"/>
          <p14:tracePt t="31029" x="1790700" y="2695575"/>
          <p14:tracePt t="31046" x="1768475" y="2632075"/>
          <p14:tracePt t="31062" x="1724025" y="2536825"/>
          <p14:tracePt t="31079" x="1695450" y="2470150"/>
          <p14:tracePt t="31096" x="1676400" y="2413000"/>
          <p14:tracePt t="31113" x="1657350" y="2365375"/>
          <p14:tracePt t="31129" x="1644650" y="2333625"/>
          <p14:tracePt t="31146" x="1631950" y="2311400"/>
          <p14:tracePt t="31163" x="1609725" y="2266950"/>
          <p14:tracePt t="31179" x="1597025" y="2251075"/>
          <p14:tracePt t="31196" x="1587500" y="2241550"/>
          <p14:tracePt t="31212" x="1568450" y="2219325"/>
          <p14:tracePt t="31229" x="1555750" y="2209800"/>
          <p14:tracePt t="31246" x="1546225" y="2200275"/>
          <p14:tracePt t="31262" x="1533525" y="2190750"/>
          <p14:tracePt t="31279" x="1527175" y="2181225"/>
          <p14:tracePt t="31314" x="1527175" y="2187575"/>
          <p14:tracePt t="31329" x="1527175" y="2197100"/>
          <p14:tracePt t="31346" x="1527175" y="2206625"/>
          <p14:tracePt t="31362" x="1527175" y="2222500"/>
          <p14:tracePt t="31379" x="1536700" y="2251075"/>
          <p14:tracePt t="31396" x="1546225" y="2273300"/>
          <p14:tracePt t="31413" x="1558925" y="2314575"/>
          <p14:tracePt t="31429" x="1565275" y="2330450"/>
          <p14:tracePt t="31446" x="1581150" y="2343150"/>
          <p14:tracePt t="31463" x="1597025" y="2371725"/>
          <p14:tracePt t="31480" x="1606550" y="2387600"/>
          <p14:tracePt t="31496" x="1612900" y="2397125"/>
          <p14:tracePt t="31513" x="1622425" y="2422525"/>
          <p14:tracePt t="31530" x="1638300" y="2444750"/>
          <p14:tracePt t="31546" x="1651000" y="2476500"/>
          <p14:tracePt t="31562" x="1670050" y="2511425"/>
          <p14:tracePt t="31579" x="1682750" y="2555875"/>
          <p14:tracePt t="31595" x="1708150" y="2603500"/>
          <p14:tracePt t="31612" x="1749425" y="2686050"/>
          <p14:tracePt t="31629" x="1787525" y="2743200"/>
          <p14:tracePt t="31646" x="1812925" y="2790825"/>
          <p14:tracePt t="31663" x="1860550" y="2867025"/>
          <p14:tracePt t="31680" x="1889125" y="2924175"/>
          <p14:tracePt t="31696" x="1924050" y="2971800"/>
          <p14:tracePt t="31712" x="1981200" y="3051175"/>
          <p14:tracePt t="31729" x="2019300" y="3117850"/>
          <p14:tracePt t="31745" x="2073275" y="3187700"/>
          <p14:tracePt t="31762" x="2146300" y="3270250"/>
          <p14:tracePt t="31779" x="2197100" y="3321050"/>
          <p14:tracePt t="31797" x="2251075" y="3387725"/>
          <p14:tracePt t="31813" x="2286000" y="3429000"/>
          <p14:tracePt t="31829" x="2314575" y="3492500"/>
          <p14:tracePt t="31847" x="2371725" y="3581400"/>
          <p14:tracePt t="31862" x="2400300" y="3635375"/>
          <p14:tracePt t="31879" x="2435225" y="3686175"/>
          <p14:tracePt t="31897" x="2482850" y="3752850"/>
          <p14:tracePt t="31913" x="2498725" y="3775075"/>
          <p14:tracePt t="31929" x="2517775" y="3806825"/>
          <p14:tracePt t="31946" x="2543175" y="3832225"/>
          <p14:tracePt t="31963" x="2568575" y="3873500"/>
          <p14:tracePt t="31979" x="2593975" y="3911600"/>
          <p14:tracePt t="31997" x="2638425" y="3962400"/>
          <p14:tracePt t="32013" x="2670175" y="4010025"/>
          <p14:tracePt t="32029" x="2705100" y="4057650"/>
          <p14:tracePt t="32046" x="2752725" y="4127500"/>
          <p14:tracePt t="32063" x="2778125" y="4149725"/>
          <p14:tracePt t="32079" x="2787650" y="4175125"/>
          <p14:tracePt t="32096" x="2813050" y="4216400"/>
          <p14:tracePt t="32112" x="2825750" y="4238625"/>
          <p14:tracePt t="32129" x="2838450" y="4286250"/>
          <p14:tracePt t="32146" x="2870200" y="4343400"/>
          <p14:tracePt t="32162" x="2882900" y="4381500"/>
          <p14:tracePt t="32179" x="2892425" y="4403725"/>
          <p14:tracePt t="32196" x="2911475" y="4448175"/>
          <p14:tracePt t="32213" x="2921000" y="4464050"/>
          <p14:tracePt t="32229" x="2921000" y="4473575"/>
          <p14:tracePt t="32246" x="2921000" y="4486275"/>
          <p14:tracePt t="32262" x="2921000" y="4502150"/>
          <p14:tracePt t="32279" x="2921000" y="4511675"/>
          <p14:tracePt t="32296" x="2921000" y="4527550"/>
          <p14:tracePt t="32312" x="2921000" y="4530725"/>
          <p14:tracePt t="32347" x="2914650" y="4514850"/>
          <p14:tracePt t="32354" x="2908300" y="4495800"/>
          <p14:tracePt t="32362" x="2901950" y="4460875"/>
          <p14:tracePt t="32379" x="2873375" y="4391025"/>
          <p14:tracePt t="32396" x="2806700" y="4264025"/>
          <p14:tracePt t="32412" x="2724150" y="4114800"/>
          <p14:tracePt t="32429" x="2647950" y="4000500"/>
          <p14:tracePt t="32446" x="2498725" y="3768725"/>
          <p14:tracePt t="32462" x="2359025" y="3571875"/>
          <p14:tracePt t="32482" x="2187575" y="3305175"/>
          <p14:tracePt t="32497" x="2082800" y="3060700"/>
          <p14:tracePt t="32514" x="2032000" y="2927350"/>
          <p14:tracePt t="32529" x="1978025" y="2806700"/>
          <p14:tracePt t="32546" x="1939925" y="2692400"/>
          <p14:tracePt t="32562" x="1927225" y="2644775"/>
          <p14:tracePt t="32579" x="1908175" y="2628900"/>
          <p14:tracePt t="32596" x="1905000" y="2613025"/>
          <p14:tracePt t="32612" x="1898650" y="2613025"/>
          <p14:tracePt t="32646" x="1895475" y="2603500"/>
          <p14:tracePt t="32690" x="1889125" y="2603500"/>
          <p14:tracePt t="32961" x="1889125" y="2609850"/>
          <p14:tracePt t="32997" x="1889125" y="2616200"/>
          <p14:tracePt t="33980" x="1870075" y="2584450"/>
          <p14:tracePt t="33987" x="1844675" y="2524125"/>
          <p14:tracePt t="33995" x="1809750" y="2482850"/>
          <p14:tracePt t="34013" x="1768475" y="2371725"/>
          <p14:tracePt t="34028" x="1714500" y="2266950"/>
          <p14:tracePt t="34045" x="1692275" y="2200275"/>
          <p14:tracePt t="34062" x="1679575" y="2146300"/>
          <p14:tracePt t="34095" x="1641475" y="2051050"/>
          <p14:tracePt t="34129" x="1622425" y="1987550"/>
          <p14:tracePt t="34146" x="1619250" y="1958975"/>
          <p14:tracePt t="34162" x="1612900" y="1936750"/>
          <p14:tracePt t="34179" x="1600200" y="1895475"/>
          <p14:tracePt t="34196" x="1593850" y="1876425"/>
          <p14:tracePt t="34213" x="1593850" y="1866900"/>
          <p14:tracePt t="34229" x="1593850" y="1847850"/>
          <p14:tracePt t="34265" x="1587500" y="1847850"/>
          <p14:tracePt t="34293" x="1584325" y="1847850"/>
          <p14:tracePt t="34644" x="1584325" y="1854200"/>
          <p14:tracePt t="34651" x="1584325" y="1860550"/>
          <p14:tracePt t="34664" x="1584325" y="1879600"/>
          <p14:tracePt t="34679" x="1584325" y="1901825"/>
          <p14:tracePt t="34695" x="1590675" y="1927225"/>
          <p14:tracePt t="34713" x="1603375" y="1962150"/>
          <p14:tracePt t="34746" x="1651000" y="2073275"/>
          <p14:tracePt t="34779" x="1733550" y="2238375"/>
          <p14:tracePt t="34796" x="1752600" y="2282825"/>
          <p14:tracePt t="34813" x="1784350" y="2349500"/>
          <p14:tracePt t="34829" x="1809750" y="2387600"/>
          <p14:tracePt t="34845" x="1835150" y="2432050"/>
          <p14:tracePt t="34862" x="1870075" y="2498725"/>
          <p14:tracePt t="34878" x="1882775" y="2536825"/>
          <p14:tracePt t="34896" x="1908175" y="2574925"/>
          <p14:tracePt t="34913" x="1933575" y="2632075"/>
          <p14:tracePt t="34929" x="1958975" y="2670175"/>
          <p14:tracePt t="34946" x="1968500" y="2695575"/>
          <p14:tracePt t="34963" x="2000250" y="2743200"/>
          <p14:tracePt t="34979" x="2025650" y="2774950"/>
          <p14:tracePt t="34995" x="2054225" y="2822575"/>
          <p14:tracePt t="35012" x="2092325" y="2889250"/>
          <p14:tracePt t="35029" x="2120900" y="2933700"/>
          <p14:tracePt t="35046" x="2146300" y="2974975"/>
          <p14:tracePt t="35063" x="2165350" y="3028950"/>
          <p14:tracePt t="35080" x="2184400" y="3076575"/>
          <p14:tracePt t="35096" x="2197100" y="3121025"/>
          <p14:tracePt t="35112" x="2222500" y="3194050"/>
          <p14:tracePt t="35128" x="2235200" y="3241675"/>
          <p14:tracePt t="35146" x="2251075" y="3295650"/>
          <p14:tracePt t="35163" x="2276475" y="3368675"/>
          <p14:tracePt t="35180" x="2289175" y="3413125"/>
          <p14:tracePt t="35196" x="2308225" y="3467100"/>
          <p14:tracePt t="35212" x="2359025" y="3552825"/>
          <p14:tracePt t="35229" x="2387600" y="3609975"/>
          <p14:tracePt t="35246" x="2419350" y="3648075"/>
          <p14:tracePt t="35262" x="2444750" y="3705225"/>
          <p14:tracePt t="35278" x="2457450" y="3736975"/>
          <p14:tracePt t="35295" x="2482850" y="3762375"/>
          <p14:tracePt t="35313" x="2514600" y="3803650"/>
          <p14:tracePt t="35330" x="2524125" y="3829050"/>
          <p14:tracePt t="35347" x="2543175" y="3851275"/>
          <p14:tracePt t="35362" x="2565400" y="3879850"/>
          <p14:tracePt t="35379" x="2574925" y="3889375"/>
          <p14:tracePt t="35395" x="2584450" y="3905250"/>
          <p14:tracePt t="35412" x="2597150" y="3921125"/>
          <p14:tracePt t="35428" x="2600325" y="3930650"/>
          <p14:tracePt t="35445" x="2600325" y="3940175"/>
          <p14:tracePt t="35462" x="2606675" y="3959225"/>
          <p14:tracePt t="35478" x="2616200" y="3981450"/>
          <p14:tracePt t="35496" x="2625725" y="3994150"/>
          <p14:tracePt t="35512" x="2651125" y="4019550"/>
          <p14:tracePt t="35529" x="2654300" y="4032250"/>
          <p14:tracePt t="35545" x="2663825" y="4041775"/>
          <p14:tracePt t="35562" x="2670175" y="4060825"/>
          <p14:tracePt t="35578" x="2670175" y="4070350"/>
          <p14:tracePt t="35596" x="2670175" y="4079875"/>
          <p14:tracePt t="35612" x="2676525" y="4086225"/>
          <p14:tracePt t="35648" x="2676525" y="4083050"/>
          <p14:tracePt t="35656" x="2676525" y="4079875"/>
          <p14:tracePt t="35662" x="2676525" y="4067175"/>
          <p14:tracePt t="35678" x="2676525" y="4032250"/>
          <p14:tracePt t="35695" x="2670175" y="3978275"/>
          <p14:tracePt t="35712" x="2651125" y="3889375"/>
          <p14:tracePt t="35728" x="2616200" y="3829050"/>
          <p14:tracePt t="35745" x="2584450" y="3762375"/>
          <p14:tracePt t="35762" x="2536825" y="3686175"/>
          <p14:tracePt t="35778" x="2511425" y="3648075"/>
          <p14:tracePt t="35795" x="2476500" y="3590925"/>
          <p14:tracePt t="35812" x="2438400" y="3527425"/>
          <p14:tracePt t="35828" x="2409825" y="3479800"/>
          <p14:tracePt t="35847" x="2378075" y="3406775"/>
          <p14:tracePt t="35863" x="2349500" y="3359150"/>
          <p14:tracePt t="35879" x="2336800" y="3321050"/>
          <p14:tracePt t="35897" x="2317750" y="3263900"/>
          <p14:tracePt t="35913" x="2298700" y="3225800"/>
          <p14:tracePt t="35929" x="2279650" y="3187700"/>
          <p14:tracePt t="35946" x="2241550" y="3121025"/>
          <p14:tracePt t="35962" x="2197100" y="3054350"/>
          <p14:tracePt t="35978" x="2136775" y="2952750"/>
          <p14:tracePt t="35997" x="2054225" y="2809875"/>
          <p14:tracePt t="36013" x="2025650" y="2743200"/>
          <p14:tracePt t="36029" x="1997075" y="2695575"/>
          <p14:tracePt t="36047" x="1952625" y="2632075"/>
          <p14:tracePt t="36063" x="1914525" y="2571750"/>
          <p14:tracePt t="36079" x="1885950" y="2505075"/>
          <p14:tracePt t="36096" x="1828800" y="2365375"/>
          <p14:tracePt t="36112" x="1790700" y="2289175"/>
          <p14:tracePt t="36128" x="1746250" y="2178050"/>
          <p14:tracePt t="36146" x="1708150" y="2051050"/>
          <p14:tracePt t="36163" x="1689100" y="2012950"/>
          <p14:tracePt t="36179" x="1676400" y="1990725"/>
          <p14:tracePt t="36197" x="1670050" y="1974850"/>
          <p14:tracePt t="36213" x="1670050" y="1958975"/>
          <p14:tracePt t="36229" x="1670050" y="1949450"/>
          <p14:tracePt t="36246" x="1670050" y="1936750"/>
          <p14:tracePt t="36262" x="1670050" y="1927225"/>
          <p14:tracePt t="36910" x="1695450" y="1955800"/>
          <p14:tracePt t="36916" x="1736725" y="1987550"/>
          <p14:tracePt t="36929" x="1778000" y="2032000"/>
          <p14:tracePt t="36946" x="1943100" y="2155825"/>
          <p14:tracePt t="36962" x="2051050" y="2241550"/>
          <p14:tracePt t="36978" x="2155825" y="2339975"/>
          <p14:tracePt t="37012" x="2457450" y="2543175"/>
          <p14:tracePt t="37047" x="2686050" y="2730500"/>
          <p14:tracePt t="37063" x="2768600" y="2794000"/>
          <p14:tracePt t="37080" x="2876550" y="2857500"/>
          <p14:tracePt t="37096" x="2946400" y="2895600"/>
          <p14:tracePt t="37113" x="2990850" y="2908300"/>
          <p14:tracePt t="37130" x="3054350" y="2927350"/>
          <p14:tracePt t="37146" x="3101975" y="2946400"/>
          <p14:tracePt t="37162" x="3146425" y="2959100"/>
          <p14:tracePt t="37179" x="3184525" y="2965450"/>
          <p14:tracePt t="37195" x="3225800" y="2971800"/>
          <p14:tracePt t="37212" x="3260725" y="2971800"/>
          <p14:tracePt t="37231" x="3295650" y="2971800"/>
          <p14:tracePt t="37246" x="3330575" y="2971800"/>
          <p14:tracePt t="37262" x="3359150" y="2971800"/>
          <p14:tracePt t="37279" x="3422650" y="2971800"/>
          <p14:tracePt t="37294" x="3460750" y="2971800"/>
          <p14:tracePt t="37311" x="3482975" y="2968625"/>
          <p14:tracePt t="37328" x="3511550" y="2962275"/>
          <p14:tracePt t="37344" x="3546475" y="2946400"/>
          <p14:tracePt t="37362" x="3578225" y="2927350"/>
          <p14:tracePt t="37378" x="3603625" y="2901950"/>
          <p14:tracePt t="37394" x="3648075" y="2851150"/>
          <p14:tracePt t="37411" x="3667125" y="2819400"/>
          <p14:tracePt t="37428" x="3692525" y="2787650"/>
          <p14:tracePt t="37429" x="3695700" y="2778125"/>
          <p14:tracePt t="37444" x="3721100" y="2752725"/>
          <p14:tracePt t="37461" x="3746500" y="2720975"/>
          <p14:tracePt t="37479" x="3784600" y="2676525"/>
          <p14:tracePt t="37494" x="3816350" y="2654300"/>
          <p14:tracePt t="37512" x="3841750" y="2606675"/>
          <p14:tracePt t="37528" x="3886200" y="2549525"/>
          <p14:tracePt t="37544" x="3911600" y="2524125"/>
          <p14:tracePt t="37561" x="3943350" y="2498725"/>
          <p14:tracePt t="37578" x="4003675" y="2454275"/>
          <p14:tracePt t="37594" x="4025900" y="2428875"/>
          <p14:tracePt t="37611" x="4067175" y="2397125"/>
          <p14:tracePt t="37628" x="4108450" y="2365375"/>
          <p14:tracePt t="37644" x="4140200" y="2339975"/>
          <p14:tracePt t="37662" x="4165600" y="2320925"/>
          <p14:tracePt t="37679" x="4206875" y="2298700"/>
          <p14:tracePt t="37695" x="4229100" y="2286000"/>
          <p14:tracePt t="37712" x="4260850" y="2279650"/>
          <p14:tracePt t="37728" x="4292600" y="2279650"/>
          <p14:tracePt t="37745" x="4314825" y="2279650"/>
          <p14:tracePt t="37762" x="4327525" y="2270125"/>
          <p14:tracePt t="37778" x="4340225" y="2260600"/>
          <p14:tracePt t="37795" x="4356100" y="2260600"/>
          <p14:tracePt t="37812" x="4365625" y="2247900"/>
          <p14:tracePt t="37828" x="4381500" y="2247900"/>
          <p14:tracePt t="37845" x="4391025" y="2247900"/>
          <p14:tracePt t="37862" x="4406900" y="2247900"/>
          <p14:tracePt t="37878" x="4410075" y="2247900"/>
          <p14:tracePt t="37895" x="4410075" y="2244725"/>
          <p14:tracePt t="37972" x="4416425" y="2244725"/>
          <p14:tracePt t="37994" x="4419600" y="2244725"/>
          <p14:tracePt t="38001" x="4425950" y="2244725"/>
          <p14:tracePt t="38023" x="4429125" y="2244725"/>
          <p14:tracePt t="38043" x="4435475" y="2244725"/>
          <p14:tracePt t="38735" x="4457700" y="2244725"/>
          <p14:tracePt t="38742" x="4486275" y="2251075"/>
          <p14:tracePt t="38748" x="4521200" y="2251075"/>
          <p14:tracePt t="38762" x="4594225" y="2260600"/>
          <p14:tracePt t="38778" x="4686300" y="2260600"/>
          <p14:tracePt t="38795" x="4813300" y="2260600"/>
          <p14:tracePt t="38828" x="5102225" y="2254250"/>
          <p14:tracePt t="38862" x="5346700" y="2244725"/>
          <p14:tracePt t="38878" x="5407025" y="2244725"/>
          <p14:tracePt t="38895" x="5467350" y="2244725"/>
          <p14:tracePt t="38912" x="5553075" y="2244725"/>
          <p14:tracePt t="38928" x="5613400" y="2247900"/>
          <p14:tracePt t="38945" x="5676900" y="2247900"/>
          <p14:tracePt t="38948" x="5708650" y="2247900"/>
          <p14:tracePt t="38962" x="5746750" y="2247900"/>
          <p14:tracePt t="38979" x="5791200" y="2247900"/>
          <p14:tracePt t="38995" x="5835650" y="2247900"/>
          <p14:tracePt t="39012" x="5899150" y="2238375"/>
          <p14:tracePt t="39028" x="5943600" y="2232025"/>
          <p14:tracePt t="39045" x="5984875" y="2232025"/>
          <p14:tracePt t="39062" x="6048375" y="2232025"/>
          <p14:tracePt t="39078" x="6092825" y="2232025"/>
          <p14:tracePt t="39095" x="6127750" y="2232025"/>
          <p14:tracePt t="39111" x="6184900" y="2228850"/>
          <p14:tracePt t="39128" x="6216650" y="2216150"/>
          <p14:tracePt t="39145" x="6238875" y="2203450"/>
          <p14:tracePt t="39162" x="6280150" y="2190750"/>
          <p14:tracePt t="39178" x="6305550" y="2174875"/>
          <p14:tracePt t="39195" x="6334125" y="2168525"/>
          <p14:tracePt t="39211" x="6359525" y="2168525"/>
          <p14:tracePt t="39228" x="6375400" y="2168525"/>
          <p14:tracePt t="39245" x="6391275" y="2162175"/>
          <p14:tracePt t="39262" x="6410325" y="2162175"/>
          <p14:tracePt t="39278" x="6426200" y="2155825"/>
          <p14:tracePt t="39295" x="6442075" y="2155825"/>
          <p14:tracePt t="39312" x="6470650" y="2155825"/>
          <p14:tracePt t="39329" x="6489700" y="2155825"/>
          <p14:tracePt t="39346" x="6505575" y="2155825"/>
          <p14:tracePt t="39362" x="6521450" y="2155825"/>
          <p14:tracePt t="39379" x="6530975" y="2155825"/>
          <p14:tracePt t="39396" x="6546850" y="2155825"/>
          <p14:tracePt t="39412" x="6559550" y="2155825"/>
          <p14:tracePt t="39428" x="6569075" y="2155825"/>
          <p14:tracePt t="39445" x="6575425" y="2155825"/>
          <p14:tracePt t="39461" x="6584950" y="2155825"/>
          <p14:tracePt t="40640" x="6594475" y="2165350"/>
          <p14:tracePt t="40646" x="6607175" y="2178050"/>
          <p14:tracePt t="40662" x="6619875" y="2200275"/>
          <p14:tracePt t="40678" x="6645275" y="2225675"/>
          <p14:tracePt t="40695" x="6680200" y="2263775"/>
          <p14:tracePt t="40711" x="6711950" y="2295525"/>
          <p14:tracePt t="40729" x="6750050" y="2320925"/>
          <p14:tracePt t="40761" x="6886575" y="2422525"/>
          <p14:tracePt t="40795" x="7038975" y="2549525"/>
          <p14:tracePt t="40811" x="7089775" y="2600325"/>
          <p14:tracePt t="40828" x="7140575" y="2651125"/>
          <p14:tracePt t="40846" x="7194550" y="2720975"/>
          <p14:tracePt t="40862" x="7226300" y="2759075"/>
          <p14:tracePt t="40879" x="7245350" y="2797175"/>
          <p14:tracePt t="40895" x="7270750" y="2841625"/>
          <p14:tracePt t="40912" x="7283450" y="2863850"/>
          <p14:tracePt t="40928" x="7289800" y="2892425"/>
          <p14:tracePt t="40945" x="7289800" y="2914650"/>
          <p14:tracePt t="40961" x="7289800" y="2930525"/>
          <p14:tracePt t="40978" x="7286625" y="2946400"/>
          <p14:tracePt t="40995" x="7264400" y="2959100"/>
          <p14:tracePt t="41011" x="7254875" y="2971800"/>
          <p14:tracePt t="41029" x="7245350" y="2981325"/>
          <p14:tracePt t="41045" x="7210425" y="3003550"/>
          <p14:tracePt t="41061" x="7200900" y="3019425"/>
          <p14:tracePt t="41078" x="7185025" y="3041650"/>
          <p14:tracePt t="41095" x="7165975" y="3086100"/>
          <p14:tracePt t="41111" x="7146925" y="3114675"/>
          <p14:tracePt t="41128" x="7134225" y="3140075"/>
          <p14:tracePt t="41145" x="7124700" y="3181350"/>
          <p14:tracePt t="41161" x="7124700" y="3197225"/>
          <p14:tracePt t="41179" x="7124700" y="3213100"/>
          <p14:tracePt t="41195" x="7124700" y="3222625"/>
          <p14:tracePt t="41211" x="7131050" y="3238500"/>
          <p14:tracePt t="41229" x="7178675" y="3254375"/>
          <p14:tracePt t="41245" x="7223125" y="3267075"/>
          <p14:tracePt t="41262" x="7254875" y="3279775"/>
          <p14:tracePt t="41279" x="7321550" y="3311525"/>
          <p14:tracePt t="41295" x="7359650" y="3333750"/>
          <p14:tracePt t="41312" x="7397750" y="3343275"/>
          <p14:tracePt t="41329" x="7448550" y="3368675"/>
          <p14:tracePt t="41345" x="7470775" y="3381375"/>
          <p14:tracePt t="41362" x="7502525" y="3394075"/>
          <p14:tracePt t="41379" x="7531100" y="3416300"/>
          <p14:tracePt t="41395" x="7546975" y="3425825"/>
          <p14:tracePt t="41411" x="7556500" y="3438525"/>
          <p14:tracePt t="41429" x="7566025" y="3451225"/>
          <p14:tracePt t="41445" x="7572375" y="3460750"/>
          <p14:tracePt t="41478" x="7572375" y="3473450"/>
          <p14:tracePt t="41500" x="7572375" y="3476625"/>
          <p14:tracePt t="41512" x="7572375" y="3482975"/>
          <p14:tracePt t="41529" x="7566025" y="3492500"/>
          <p14:tracePt t="41545" x="7556500" y="3502025"/>
          <p14:tracePt t="41562" x="7543800" y="3511550"/>
          <p14:tracePt t="41579" x="7518400" y="3527425"/>
          <p14:tracePt t="41595" x="7496175" y="3536950"/>
          <p14:tracePt t="41611" x="7464425" y="3549650"/>
          <p14:tracePt t="41628" x="7429500" y="3568700"/>
          <p14:tracePt t="41644" x="7397750" y="3587750"/>
          <p14:tracePt t="41662" x="7375525" y="3597275"/>
          <p14:tracePt t="41679" x="7324725" y="3616325"/>
          <p14:tracePt t="41695" x="7286625" y="3629025"/>
          <p14:tracePt t="41712" x="7264400" y="3648075"/>
          <p14:tracePt t="41728" x="7223125" y="3663950"/>
          <p14:tracePt t="41745" x="7210425" y="3670300"/>
          <p14:tracePt t="42870" x="7197725" y="3667125"/>
          <p14:tracePt t="42877" x="7172325" y="3654425"/>
          <p14:tracePt t="42884" x="7131050" y="3638550"/>
          <p14:tracePt t="42896" x="7083425" y="3622675"/>
          <p14:tracePt t="42912" x="6858000" y="3559175"/>
          <p14:tracePt t="42928" x="6683375" y="3524250"/>
          <p14:tracePt t="42946" x="6473825" y="3467100"/>
          <p14:tracePt t="42978" x="6064250" y="3375025"/>
          <p14:tracePt t="43012" x="5883275" y="3324225"/>
          <p14:tracePt t="43029" x="5867400" y="3324225"/>
          <p14:tracePt t="43045" x="5857875" y="3324225"/>
          <p14:tracePt t="43062" x="5854700" y="3308350"/>
          <p14:tracePt t="43079" x="5870575" y="3298825"/>
          <p14:tracePt t="43099" x="6042025" y="3292475"/>
          <p14:tracePt t="43112" x="6191250" y="3295650"/>
          <p14:tracePt t="43127" x="6365875" y="3333750"/>
          <p14:tracePt t="43145" x="6477000" y="3375025"/>
          <p14:tracePt t="43162" x="6597650" y="3448050"/>
          <p14:tracePt t="43178" x="6648450" y="3489325"/>
          <p14:tracePt t="43196" x="6699250" y="3533775"/>
          <p14:tracePt t="43212" x="6718300" y="3546475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88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		* Cladistique (Willi Hennig, vers 1950)</a:t>
            </a:r>
            <a:endParaRPr lang="fr-FR" altLang="fr-FR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/>
              <a:t>	</a:t>
            </a:r>
            <a:r>
              <a:rPr lang="fr-FR" altLang="fr-FR" sz="3200">
                <a:solidFill>
                  <a:srgbClr val="336600"/>
                </a:solidFill>
              </a:rPr>
              <a:t>Ici quand une </a:t>
            </a:r>
            <a:r>
              <a:rPr lang="fr-FR" altLang="fr-FR" sz="3200" b="1">
                <a:solidFill>
                  <a:srgbClr val="336600"/>
                </a:solidFill>
              </a:rPr>
              <a:t>nouveauté </a:t>
            </a:r>
            <a:r>
              <a:rPr lang="fr-FR" altLang="fr-FR" sz="3200">
                <a:solidFill>
                  <a:srgbClr val="336600"/>
                </a:solidFill>
              </a:rPr>
              <a:t>apparaît chez un individu, elle sera </a:t>
            </a:r>
            <a:r>
              <a:rPr lang="fr-FR" altLang="fr-FR" sz="3200" b="1">
                <a:solidFill>
                  <a:srgbClr val="336600"/>
                </a:solidFill>
              </a:rPr>
              <a:t>transmise </a:t>
            </a:r>
            <a:r>
              <a:rPr lang="fr-FR" altLang="fr-FR" sz="3200">
                <a:solidFill>
                  <a:srgbClr val="336600"/>
                </a:solidFill>
              </a:rPr>
              <a:t>à tous ses descendants </a:t>
            </a:r>
            <a:r>
              <a:rPr lang="fr-FR" altLang="fr-FR" sz="3200" b="1">
                <a:solidFill>
                  <a:srgbClr val="336600"/>
                </a:solidFill>
              </a:rPr>
              <a:t>:</a:t>
            </a:r>
          </a:p>
          <a:p>
            <a:pPr lvl="2" eaLnBrk="1" hangingPunct="1"/>
            <a:r>
              <a:rPr lang="fr-FR" altLang="fr-FR" sz="3200">
                <a:solidFill>
                  <a:srgbClr val="FF0000"/>
                </a:solidFill>
              </a:rPr>
              <a:t>« donc lorsque plusieurs êtres vivants </a:t>
            </a:r>
            <a:r>
              <a:rPr lang="fr-FR" altLang="fr-FR" sz="3200" b="1">
                <a:solidFill>
                  <a:srgbClr val="FF0000"/>
                </a:solidFill>
              </a:rPr>
              <a:t>partagent </a:t>
            </a:r>
            <a:r>
              <a:rPr lang="fr-FR" altLang="fr-FR" sz="3200">
                <a:solidFill>
                  <a:srgbClr val="FF0000"/>
                </a:solidFill>
              </a:rPr>
              <a:t>une même </a:t>
            </a:r>
            <a:r>
              <a:rPr lang="fr-FR" altLang="fr-FR" sz="3200" b="1">
                <a:solidFill>
                  <a:srgbClr val="FF0000"/>
                </a:solidFill>
              </a:rPr>
              <a:t>nouveauté évolutive </a:t>
            </a:r>
            <a:r>
              <a:rPr lang="fr-FR" altLang="fr-FR" sz="3200"/>
              <a:t>(</a:t>
            </a:r>
            <a:r>
              <a:rPr lang="fr-FR" altLang="fr-FR" sz="3200" b="1"/>
              <a:t>homologie </a:t>
            </a:r>
            <a:r>
              <a:rPr lang="fr-FR" altLang="fr-FR" sz="3200"/>
              <a:t>ou </a:t>
            </a:r>
            <a:r>
              <a:rPr lang="fr-FR" altLang="fr-FR" sz="3200" b="1"/>
              <a:t>apomorphie</a:t>
            </a:r>
            <a:r>
              <a:rPr lang="fr-FR" altLang="fr-FR" sz="3200"/>
              <a:t>), </a:t>
            </a:r>
            <a:r>
              <a:rPr lang="fr-FR" altLang="fr-FR" sz="3200" b="1"/>
              <a:t>ils </a:t>
            </a:r>
            <a:r>
              <a:rPr lang="fr-FR" altLang="fr-FR" sz="3200" b="1" u="sng"/>
              <a:t>l'ont héritée d'un ancêtre commun</a:t>
            </a:r>
            <a:r>
              <a:rPr lang="fr-FR" altLang="fr-FR" sz="3200"/>
              <a:t>.</a:t>
            </a:r>
          </a:p>
          <a:p>
            <a:pPr eaLnBrk="1" hangingPunct="1"/>
            <a:r>
              <a:rPr lang="fr-FR" altLang="fr-FR" sz="3200"/>
              <a:t> 	</a:t>
            </a:r>
          </a:p>
          <a:p>
            <a:pPr eaLnBrk="1" hangingPunct="1"/>
            <a:r>
              <a:rPr lang="fr-FR" altLang="fr-FR" sz="3200"/>
              <a:t>	En cladistique on définit des </a:t>
            </a:r>
            <a:r>
              <a:rPr lang="fr-FR" altLang="fr-FR" sz="3200" b="1">
                <a:solidFill>
                  <a:srgbClr val="00B0F0"/>
                </a:solidFill>
              </a:rPr>
              <a:t>clades</a:t>
            </a:r>
            <a:r>
              <a:rPr lang="fr-FR" altLang="fr-FR" sz="3200" b="1"/>
              <a:t> (= rameaux) </a:t>
            </a:r>
            <a:r>
              <a:rPr lang="fr-FR" altLang="fr-FR" sz="3200"/>
              <a:t>ou </a:t>
            </a:r>
            <a:r>
              <a:rPr lang="fr-FR" altLang="fr-FR" sz="3200" b="1">
                <a:solidFill>
                  <a:srgbClr val="00B0F0"/>
                </a:solidFill>
              </a:rPr>
              <a:t>groupes monophylétiques </a:t>
            </a:r>
            <a:r>
              <a:rPr lang="fr-FR" altLang="fr-FR" sz="3200"/>
              <a:t>comprenant </a:t>
            </a:r>
            <a:r>
              <a:rPr lang="fr-FR" altLang="fr-FR" sz="3200" u="sng"/>
              <a:t>un ancêtre et </a:t>
            </a:r>
            <a:r>
              <a:rPr lang="fr-FR" altLang="fr-FR" sz="3200" b="1" u="sng"/>
              <a:t>tous </a:t>
            </a:r>
            <a:r>
              <a:rPr lang="fr-FR" altLang="fr-FR" sz="3200" u="sng"/>
              <a:t>ses descendants</a:t>
            </a:r>
          </a:p>
          <a:p>
            <a:pPr eaLnBrk="1" hangingPunct="1"/>
            <a:endParaRPr lang="fr-FR" altLang="fr-FR" u="sng"/>
          </a:p>
          <a:p>
            <a:pPr eaLnBrk="1" hangingPunct="1"/>
            <a:endParaRPr lang="fr-FR" altLang="fr-FR" u="sng"/>
          </a:p>
          <a:p>
            <a:pPr eaLnBrk="1" hangingPunct="1"/>
            <a:endParaRPr lang="fr-FR" altLang="fr-FR" u="sng"/>
          </a:p>
          <a:p>
            <a:pPr eaLnBrk="1" hangingPunct="1"/>
            <a:endParaRPr lang="fr-FR" altLang="fr-FR" u="sng"/>
          </a:p>
          <a:p>
            <a:pPr eaLnBrk="1" hangingPunct="1"/>
            <a:endParaRPr lang="fr-FR" altLang="fr-FR" u="sng"/>
          </a:p>
          <a:p>
            <a:pPr eaLnBrk="1" hangingPunct="1"/>
            <a:endParaRPr lang="fr-FR" altLang="fr-FR" u="sng"/>
          </a:p>
          <a:p>
            <a:pPr eaLnBrk="1" hangingPunct="1"/>
            <a:endParaRPr lang="fr-FR" altLang="fr-FR" u="sng"/>
          </a:p>
          <a:p>
            <a:pPr eaLnBrk="1" hangingPunct="1"/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62"/>
    </mc:Choice>
    <mc:Fallback>
      <p:transition spd="slow" advTm="6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0" x="6692900" y="3521075"/>
          <p14:tracePt t="6047" x="6654800" y="3457575"/>
          <p14:tracePt t="6064" x="6530975" y="3276600"/>
          <p14:tracePt t="6081" x="6410325" y="3117850"/>
          <p14:tracePt t="6101" x="6203950" y="2746375"/>
          <p14:tracePt t="6119" x="6070600" y="2451100"/>
          <p14:tracePt t="6138" x="5956300" y="2200275"/>
          <p14:tracePt t="6165" x="5734050" y="1812925"/>
          <p14:tracePt t="6197" x="5534025" y="1447800"/>
          <p14:tracePt t="6215" x="5454650" y="1333500"/>
          <p14:tracePt t="6231" x="5378450" y="1238250"/>
          <p14:tracePt t="6233" x="5343525" y="1187450"/>
          <p14:tracePt t="7502" x="5295900" y="1181100"/>
          <p14:tracePt t="7509" x="5238750" y="1171575"/>
          <p14:tracePt t="7516" x="5178425" y="1162050"/>
          <p14:tracePt t="7531" x="5092700" y="1139825"/>
          <p14:tracePt t="7551" x="4953000" y="1082675"/>
          <p14:tracePt t="7564" x="4902200" y="1066800"/>
          <p14:tracePt t="7597" x="4759325" y="993775"/>
          <p14:tracePt t="7631" x="4641850" y="904875"/>
          <p14:tracePt t="7648" x="4600575" y="863600"/>
          <p14:tracePt t="7663" x="4552950" y="819150"/>
          <p14:tracePt t="7681" x="4508500" y="781050"/>
          <p14:tracePt t="7697" x="4483100" y="758825"/>
          <p14:tracePt t="7714" x="4467225" y="739775"/>
          <p14:tracePt t="7730" x="4445000" y="717550"/>
          <p14:tracePt t="7747" x="4435475" y="701675"/>
          <p14:tracePt t="7765" x="4419600" y="688975"/>
          <p14:tracePt t="7780" x="4403725" y="679450"/>
          <p14:tracePt t="7797" x="4394200" y="666750"/>
          <p14:tracePt t="7813" x="4384675" y="654050"/>
          <p14:tracePt t="7831" x="4375150" y="638175"/>
          <p14:tracePt t="7902" x="4368800" y="638175"/>
          <p14:tracePt t="7910" x="4365625" y="638175"/>
          <p14:tracePt t="7919" x="4352925" y="638175"/>
          <p14:tracePt t="7930" x="4349750" y="638175"/>
          <p14:tracePt t="7946" x="4340225" y="638175"/>
          <p14:tracePt t="7964" x="4330700" y="638175"/>
          <p14:tracePt t="7981" x="4321175" y="638175"/>
          <p14:tracePt t="7997" x="4314825" y="631825"/>
          <p14:tracePt t="8014" x="4298950" y="622300"/>
          <p14:tracePt t="8031" x="4295775" y="622300"/>
          <p14:tracePt t="8047" x="4286250" y="612775"/>
          <p14:tracePt t="8065" x="4270375" y="593725"/>
          <p14:tracePt t="8081" x="4254500" y="584200"/>
          <p14:tracePt t="8097" x="4232275" y="565150"/>
          <p14:tracePt t="8114" x="4187825" y="539750"/>
          <p14:tracePt t="8131" x="4165600" y="530225"/>
          <p14:tracePt t="8148" x="4156075" y="517525"/>
          <p14:tracePt t="8164" x="4133850" y="508000"/>
          <p14:tracePt t="8181" x="4124325" y="508000"/>
          <p14:tracePt t="8197" x="4114800" y="508000"/>
          <p14:tracePt t="8214" x="4102100" y="508000"/>
          <p14:tracePt t="8230" x="4086225" y="508000"/>
          <p14:tracePt t="8247" x="4076700" y="504825"/>
          <p14:tracePt t="8264" x="4067175" y="498475"/>
          <p14:tracePt t="8280" x="4060825" y="498475"/>
          <p14:tracePt t="8298" x="4057650" y="498475"/>
          <p14:tracePt t="8314" x="4035425" y="498475"/>
          <p14:tracePt t="10091" x="3965575" y="504825"/>
          <p14:tracePt t="10097" x="3873500" y="504825"/>
          <p14:tracePt t="10114" x="3667125" y="520700"/>
          <p14:tracePt t="10131" x="3460750" y="539750"/>
          <p14:tracePt t="10146" x="3149600" y="606425"/>
          <p14:tracePt t="10170" x="2860675" y="663575"/>
          <p14:tracePt t="10197" x="2555875" y="717550"/>
          <p14:tracePt t="10230" x="2320925" y="749300"/>
          <p14:tracePt t="10246" x="2197100" y="781050"/>
          <p14:tracePt t="10263" x="2120900" y="796925"/>
          <p14:tracePt t="10280" x="2057400" y="809625"/>
          <p14:tracePt t="10297" x="1993900" y="828675"/>
          <p14:tracePt t="10314" x="1955800" y="847725"/>
          <p14:tracePt t="10330" x="1933575" y="860425"/>
          <p14:tracePt t="10347" x="1911350" y="866775"/>
          <p14:tracePt t="10364" x="1895475" y="873125"/>
          <p14:tracePt t="10380" x="1879600" y="873125"/>
          <p14:tracePt t="10397" x="1838325" y="879475"/>
          <p14:tracePt t="10414" x="1816100" y="879475"/>
          <p14:tracePt t="10430" x="1787525" y="879475"/>
          <p14:tracePt t="10447" x="1755775" y="882650"/>
          <p14:tracePt t="10464" x="1724025" y="889000"/>
          <p14:tracePt t="10480" x="1701800" y="889000"/>
          <p14:tracePt t="10497" x="1644650" y="904875"/>
          <p14:tracePt t="10513" x="1603375" y="904875"/>
          <p14:tracePt t="10530" x="1565275" y="904875"/>
          <p14:tracePt t="10546" x="1517650" y="904875"/>
          <p14:tracePt t="10564" x="1495425" y="904875"/>
          <p14:tracePt t="10580" x="1466850" y="904875"/>
          <p14:tracePt t="10597" x="1450975" y="904875"/>
          <p14:tracePt t="10614" x="1441450" y="904875"/>
          <p14:tracePt t="10631" x="1422400" y="904875"/>
          <p14:tracePt t="10646" x="1412875" y="904875"/>
          <p14:tracePt t="10663" x="1403350" y="904875"/>
          <p14:tracePt t="10680" x="1397000" y="904875"/>
          <p14:tracePt t="10753" x="1393825" y="904875"/>
          <p14:tracePt t="11452" x="1406525" y="895350"/>
          <p14:tracePt t="11459" x="1425575" y="889000"/>
          <p14:tracePt t="11466" x="1450975" y="882650"/>
          <p14:tracePt t="11481" x="1489075" y="869950"/>
          <p14:tracePt t="11496" x="1536700" y="850900"/>
          <p14:tracePt t="11513" x="1581150" y="831850"/>
          <p14:tracePt t="11546" x="1708150" y="796925"/>
          <p14:tracePt t="11580" x="1812925" y="765175"/>
          <p14:tracePt t="11596" x="1835150" y="765175"/>
          <p14:tracePt t="11613" x="1863725" y="758825"/>
          <p14:tracePt t="11630" x="1905000" y="752475"/>
          <p14:tracePt t="11647" x="1943100" y="739775"/>
          <p14:tracePt t="11664" x="1993900" y="739775"/>
          <p14:tracePt t="11680" x="2089150" y="739775"/>
          <p14:tracePt t="11697" x="2149475" y="739775"/>
          <p14:tracePt t="11714" x="2203450" y="749300"/>
          <p14:tracePt t="11730" x="2292350" y="755650"/>
          <p14:tracePt t="11746" x="2352675" y="765175"/>
          <p14:tracePt t="11763" x="2435225" y="777875"/>
          <p14:tracePt t="11780" x="2578100" y="803275"/>
          <p14:tracePt t="11796" x="2686050" y="819150"/>
          <p14:tracePt t="11814" x="2803525" y="835025"/>
          <p14:tracePt t="11830" x="2927350" y="866775"/>
          <p14:tracePt t="11847" x="2994025" y="889000"/>
          <p14:tracePt t="11865" x="3057525" y="908050"/>
          <p14:tracePt t="11880" x="3101975" y="920750"/>
          <p14:tracePt t="11897" x="3165475" y="927100"/>
          <p14:tracePt t="11914" x="3257550" y="955675"/>
          <p14:tracePt t="11930" x="3302000" y="968375"/>
          <p14:tracePt t="11947" x="3346450" y="981075"/>
          <p14:tracePt t="11964" x="3413125" y="1022350"/>
          <p14:tracePt t="11980" x="3441700" y="1035050"/>
          <p14:tracePt t="15438" x="3384550" y="1028700"/>
          <p14:tracePt t="15447" x="3305175" y="1022350"/>
          <p14:tracePt t="15463" x="3130550" y="1003300"/>
          <p14:tracePt t="15480" x="2879725" y="993775"/>
          <p14:tracePt t="15496" x="2787650" y="993775"/>
          <p14:tracePt t="15514" x="2705100" y="993775"/>
          <p14:tracePt t="15530" x="2584450" y="1006475"/>
          <p14:tracePt t="15563" x="2447925" y="1025525"/>
          <p14:tracePt t="15596" x="2295525" y="1060450"/>
          <p14:tracePt t="15613" x="2232025" y="1066800"/>
          <p14:tracePt t="15629" x="2174875" y="1079500"/>
          <p14:tracePt t="15646" x="2159000" y="1092200"/>
          <p14:tracePt t="15664" x="2149475" y="1092200"/>
          <p14:tracePt t="15680" x="2130425" y="1098550"/>
          <p14:tracePt t="15696" x="2120900" y="1098550"/>
          <p14:tracePt t="15713" x="2114550" y="1101725"/>
          <p14:tracePt t="15780" x="2111375" y="1101725"/>
          <p14:tracePt t="16557" x="2168525" y="1098550"/>
          <p14:tracePt t="16564" x="2251075" y="1089025"/>
          <p14:tracePt t="16579" x="2378075" y="1073150"/>
          <p14:tracePt t="16596" x="2587625" y="1044575"/>
          <p14:tracePt t="16618" x="2886075" y="1006475"/>
          <p14:tracePt t="16630" x="3124200" y="987425"/>
          <p14:tracePt t="16647" x="3340100" y="987425"/>
          <p14:tracePt t="16680" x="3873500" y="993775"/>
          <p14:tracePt t="16713" x="4219575" y="1003300"/>
          <p14:tracePt t="16730" x="4302125" y="1003300"/>
          <p14:tracePt t="16746" x="4371975" y="1003300"/>
          <p14:tracePt t="16763" x="4489450" y="1003300"/>
          <p14:tracePt t="16779" x="4543425" y="1003300"/>
          <p14:tracePt t="16796" x="4578350" y="1003300"/>
          <p14:tracePt t="16813" x="4619625" y="987425"/>
          <p14:tracePt t="16829" x="4632325" y="977900"/>
          <p14:tracePt t="16846" x="4645025" y="968375"/>
          <p14:tracePt t="16863" x="4654550" y="952500"/>
          <p14:tracePt t="17234" x="4622800" y="946150"/>
          <p14:tracePt t="17241" x="4575175" y="930275"/>
          <p14:tracePt t="17248" x="4537075" y="914400"/>
          <p14:tracePt t="17263" x="4445000" y="873125"/>
          <p14:tracePt t="17280" x="4359275" y="847725"/>
          <p14:tracePt t="17296" x="4260850" y="825500"/>
          <p14:tracePt t="17313" x="4171950" y="796925"/>
          <p14:tracePt t="17329" x="4111625" y="796925"/>
          <p14:tracePt t="17346" x="4051300" y="796925"/>
          <p14:tracePt t="17362" x="3946525" y="796925"/>
          <p14:tracePt t="17379" x="3886200" y="796925"/>
          <p14:tracePt t="17396" x="3825875" y="796925"/>
          <p14:tracePt t="17398" x="3800475" y="796925"/>
          <p14:tracePt t="17412" x="3736975" y="812800"/>
          <p14:tracePt t="17429" x="3683000" y="825500"/>
          <p14:tracePt t="17446" x="3638550" y="838200"/>
          <p14:tracePt t="17463" x="3575050" y="860425"/>
          <p14:tracePt t="17480" x="3536950" y="879475"/>
          <p14:tracePt t="17497" x="3495675" y="895350"/>
          <p14:tracePt t="17513" x="3470275" y="908050"/>
          <p14:tracePt t="17530" x="3441700" y="920750"/>
          <p14:tracePt t="17547" x="3419475" y="930275"/>
          <p14:tracePt t="17563" x="3403600" y="930275"/>
          <p14:tracePt t="17580" x="3394075" y="939800"/>
          <p14:tracePt t="17597" x="3381375" y="939800"/>
          <p14:tracePt t="17613" x="3368675" y="946150"/>
          <p14:tracePt t="17630" x="3355975" y="949325"/>
          <p14:tracePt t="17646" x="3346450" y="949325"/>
          <p14:tracePt t="17683" x="3346450" y="955675"/>
          <p14:tracePt t="17704" x="3346450" y="958850"/>
          <p14:tracePt t="17712" x="3346450" y="971550"/>
          <p14:tracePt t="17748" x="3352800" y="971550"/>
          <p14:tracePt t="17757" x="3362325" y="971550"/>
          <p14:tracePt t="17768" x="3371850" y="971550"/>
          <p14:tracePt t="17779" x="3381375" y="971550"/>
          <p14:tracePt t="17796" x="3422650" y="971550"/>
          <p14:tracePt t="17812" x="3444875" y="971550"/>
          <p14:tracePt t="17829" x="3473450" y="971550"/>
          <p14:tracePt t="17847" x="3498850" y="962025"/>
          <p14:tracePt t="17863" x="3514725" y="962025"/>
          <p14:tracePt t="17880" x="3536950" y="955675"/>
          <p14:tracePt t="17897" x="3552825" y="952500"/>
          <p14:tracePt t="17913" x="3562350" y="952500"/>
          <p14:tracePt t="17929" x="3571875" y="952500"/>
          <p14:tracePt t="18126" x="3578225" y="952500"/>
          <p14:tracePt t="18576" x="3581400" y="952500"/>
          <p14:tracePt t="18585" x="3587750" y="952500"/>
          <p14:tracePt t="18597" x="3590925" y="952500"/>
          <p14:tracePt t="18861" x="3603625" y="946150"/>
          <p14:tracePt t="18869" x="3613150" y="946150"/>
          <p14:tracePt t="18879" x="3622675" y="946150"/>
          <p14:tracePt t="18897" x="3667125" y="933450"/>
          <p14:tracePt t="18913" x="3679825" y="930275"/>
          <p14:tracePt t="18929" x="3708400" y="923925"/>
          <p14:tracePt t="18962" x="3765550" y="914400"/>
          <p14:tracePt t="18997" x="3829050" y="901700"/>
          <p14:tracePt t="19013" x="3838575" y="898525"/>
          <p14:tracePt t="19030" x="3854450" y="892175"/>
          <p14:tracePt t="19046" x="3867150" y="892175"/>
          <p14:tracePt t="19063" x="3879850" y="892175"/>
          <p14:tracePt t="19079" x="3883025" y="892175"/>
          <p14:tracePt t="19095" x="3892550" y="892175"/>
          <p14:tracePt t="19113" x="3898900" y="892175"/>
          <p14:tracePt t="19130" x="3902075" y="892175"/>
          <p14:tracePt t="19188" x="3911600" y="892175"/>
          <p14:tracePt t="19197" x="3917950" y="892175"/>
          <p14:tracePt t="19213" x="3927475" y="892175"/>
          <p14:tracePt t="21727" x="3965575" y="901700"/>
          <p14:tracePt t="21735" x="4048125" y="920750"/>
          <p14:tracePt t="21747" x="4222750" y="955675"/>
          <p14:tracePt t="21763" x="4413250" y="1022350"/>
          <p14:tracePt t="21784" x="4876800" y="1168400"/>
          <p14:tracePt t="21804" x="5334000" y="1314450"/>
          <p14:tracePt t="21831" x="5711825" y="1406525"/>
          <p14:tracePt t="21864" x="6130925" y="1470025"/>
          <p14:tracePt t="21883" x="6292850" y="1470025"/>
          <p14:tracePt t="21898" x="6346825" y="1470025"/>
          <p14:tracePt t="21913" x="6381750" y="1470025"/>
          <p14:tracePt t="21929" x="6391275" y="1470025"/>
          <p14:tracePt t="21947" x="6391275" y="1466850"/>
          <p14:tracePt t="21962" x="6334125" y="1447800"/>
          <p14:tracePt t="21979" x="6156325" y="1371600"/>
          <p14:tracePt t="21996" x="5613400" y="1225550"/>
          <p14:tracePt t="22013" x="5130800" y="1184275"/>
          <p14:tracePt t="22031" x="4676775" y="1158875"/>
          <p14:tracePt t="22047" x="3971925" y="1235075"/>
          <p14:tracePt t="22064" x="3552825" y="1285875"/>
          <p14:tracePt t="22082" x="2965450" y="1400175"/>
          <p14:tracePt t="22097" x="2625725" y="1470025"/>
          <p14:tracePt t="22113" x="2425700" y="1517650"/>
          <p14:tracePt t="22129" x="2251075" y="1562100"/>
          <p14:tracePt t="22146" x="2057400" y="1622425"/>
          <p14:tracePt t="22162" x="1971675" y="1638300"/>
          <p14:tracePt t="22179" x="1908175" y="1654175"/>
          <p14:tracePt t="22196" x="1809750" y="1673225"/>
          <p14:tracePt t="22212" x="1720850" y="1698625"/>
          <p14:tracePt t="22228" x="1647825" y="1704975"/>
          <p14:tracePt t="22246" x="1539875" y="1727200"/>
          <p14:tracePt t="22262" x="1473200" y="1743075"/>
          <p14:tracePt t="22279" x="1409700" y="1755775"/>
          <p14:tracePt t="22296" x="1368425" y="1781175"/>
          <p14:tracePt t="22312" x="1336675" y="1787525"/>
          <p14:tracePt t="22329" x="1320800" y="1787525"/>
          <p14:tracePt t="22345" x="1282700" y="1787525"/>
          <p14:tracePt t="22362" x="1260475" y="1787525"/>
          <p14:tracePt t="22378" x="1231900" y="1784350"/>
          <p14:tracePt t="22395" x="1193800" y="1752600"/>
          <p14:tracePt t="22412" x="1162050" y="1727200"/>
          <p14:tracePt t="22429" x="1123950" y="1685925"/>
          <p14:tracePt t="22445" x="1076325" y="1628775"/>
          <p14:tracePt t="22462" x="1044575" y="1587500"/>
          <p14:tracePt t="22479" x="1019175" y="1549400"/>
          <p14:tracePt t="22495" x="974725" y="1511300"/>
          <p14:tracePt t="22512" x="949325" y="1485900"/>
          <p14:tracePt t="22529" x="920750" y="1473200"/>
          <p14:tracePt t="22546" x="898525" y="1457325"/>
          <p14:tracePt t="22563" x="889000" y="1454150"/>
          <p14:tracePt t="22579" x="879475" y="1444625"/>
          <p14:tracePt t="22596" x="857250" y="1444625"/>
          <p14:tracePt t="22612" x="847725" y="1444625"/>
          <p14:tracePt t="22629" x="838200" y="1444625"/>
          <p14:tracePt t="22645" x="825500" y="1444625"/>
          <p14:tracePt t="22662" x="809625" y="1444625"/>
          <p14:tracePt t="22679" x="800100" y="1438275"/>
          <p14:tracePt t="22696" x="784225" y="1438275"/>
          <p14:tracePt t="22712" x="774700" y="1438275"/>
          <p14:tracePt t="22729" x="758825" y="1438275"/>
          <p14:tracePt t="22746" x="755650" y="1431925"/>
          <p14:tracePt t="22787" x="749300" y="1431925"/>
          <p14:tracePt t="22824" x="746125" y="1431925"/>
          <p14:tracePt t="24073" x="781050" y="1431925"/>
          <p14:tracePt t="24080" x="825500" y="1431925"/>
          <p14:tracePt t="24100" x="1012825" y="1457325"/>
          <p14:tracePt t="24117" x="1155700" y="1473200"/>
          <p14:tracePt t="24133" x="1273175" y="1498600"/>
          <p14:tracePt t="24145" x="1371600" y="1524000"/>
          <p14:tracePt t="24179" x="1489075" y="1549400"/>
          <p14:tracePt t="24214" x="1587500" y="1549400"/>
          <p14:tracePt t="24229" x="1647825" y="1546225"/>
          <p14:tracePt t="24246" x="1701800" y="1546225"/>
          <p14:tracePt t="24262" x="1736725" y="1546225"/>
          <p14:tracePt t="24279" x="1784350" y="1546225"/>
          <p14:tracePt t="24295" x="1806575" y="1546225"/>
          <p14:tracePt t="24312" x="1835150" y="1546225"/>
          <p14:tracePt t="24329" x="1882775" y="1546225"/>
          <p14:tracePt t="24346" x="1927225" y="1539875"/>
          <p14:tracePt t="24364" x="2044700" y="1527175"/>
          <p14:tracePt t="24379" x="2105025" y="1527175"/>
          <p14:tracePt t="24396" x="2155825" y="1527175"/>
          <p14:tracePt t="24412" x="2193925" y="1527175"/>
          <p14:tracePt t="24428" x="2232025" y="1527175"/>
          <p14:tracePt t="24445" x="2276475" y="1520825"/>
          <p14:tracePt t="24462" x="2314575" y="1508125"/>
          <p14:tracePt t="24479" x="2413000" y="1485900"/>
          <p14:tracePt t="24495" x="2486025" y="1479550"/>
          <p14:tracePt t="24513" x="2651125" y="1470025"/>
          <p14:tracePt t="24529" x="2720975" y="1470025"/>
          <p14:tracePt t="24546" x="2759075" y="1457325"/>
          <p14:tracePt t="24563" x="2794000" y="1457325"/>
          <p14:tracePt t="24579" x="2803525" y="1457325"/>
          <p14:tracePt t="24596" x="2813050" y="1457325"/>
          <p14:tracePt t="24613" x="2832100" y="1457325"/>
          <p14:tracePt t="24629" x="2854325" y="1457325"/>
          <p14:tracePt t="24645" x="2882900" y="1457325"/>
          <p14:tracePt t="24663" x="2917825" y="1457325"/>
          <p14:tracePt t="24679" x="2940050" y="1466850"/>
          <p14:tracePt t="25953" x="2917825" y="1466850"/>
          <p14:tracePt t="25961" x="2892425" y="1466850"/>
          <p14:tracePt t="25968" x="2847975" y="1466850"/>
          <p14:tracePt t="25978" x="2790825" y="1460500"/>
          <p14:tracePt t="25996" x="2581275" y="1454150"/>
          <p14:tracePt t="26012" x="2435225" y="1454150"/>
          <p14:tracePt t="26028" x="2317750" y="1444625"/>
          <p14:tracePt t="26062" x="2159000" y="1444625"/>
          <p14:tracePt t="26096" x="2114550" y="1444625"/>
          <p14:tracePt t="26111" x="2105025" y="1444625"/>
          <p14:tracePt t="26128" x="2089150" y="1444625"/>
          <p14:tracePt t="26146" x="2076450" y="1444625"/>
          <p14:tracePt t="26161" x="2066925" y="1444625"/>
          <p14:tracePt t="26178" x="2057400" y="1444625"/>
          <p14:tracePt t="26195" x="2044700" y="1444625"/>
          <p14:tracePt t="26228" x="2041525" y="1444625"/>
          <p14:tracePt t="26332" x="2054225" y="1444625"/>
          <p14:tracePt t="26340" x="2063750" y="1444625"/>
          <p14:tracePt t="26347" x="2082800" y="1444625"/>
          <p14:tracePt t="26362" x="2127250" y="1444625"/>
          <p14:tracePt t="26378" x="2162175" y="1444625"/>
          <p14:tracePt t="26395" x="2219325" y="1444625"/>
          <p14:tracePt t="26412" x="2260600" y="1444625"/>
          <p14:tracePt t="26428" x="2298700" y="1444625"/>
          <p14:tracePt t="26445" x="2362200" y="1444625"/>
          <p14:tracePt t="26461" x="2406650" y="1438275"/>
          <p14:tracePt t="26478" x="2447925" y="1438275"/>
          <p14:tracePt t="26495" x="2520950" y="1425575"/>
          <p14:tracePt t="26511" x="2559050" y="1419225"/>
          <p14:tracePt t="26528" x="2581275" y="1419225"/>
          <p14:tracePt t="26531" x="2590800" y="1412875"/>
          <p14:tracePt t="26546" x="2622550" y="1393825"/>
          <p14:tracePt t="26563" x="2644775" y="1384300"/>
          <p14:tracePt t="26579" x="2692400" y="1371600"/>
          <p14:tracePt t="26596" x="2781300" y="1349375"/>
          <p14:tracePt t="26612" x="2838450" y="1320800"/>
          <p14:tracePt t="26628" x="2892425" y="1308100"/>
          <p14:tracePt t="26645" x="2933700" y="1295400"/>
          <p14:tracePt t="26661" x="2946400" y="1295400"/>
          <p14:tracePt t="26679" x="2955925" y="1295400"/>
          <p14:tracePt t="26696" x="2968625" y="1295400"/>
          <p14:tracePt t="26729" x="2984500" y="1295400"/>
          <p14:tracePt t="26745" x="3000375" y="1295400"/>
          <p14:tracePt t="26762" x="3003550" y="1295400"/>
          <p14:tracePt t="26779" x="3009900" y="1295400"/>
          <p14:tracePt t="26824" x="3013075" y="1295400"/>
          <p14:tracePt t="26831" x="3019425" y="1295400"/>
          <p14:tracePt t="26846" x="3035300" y="1301750"/>
          <p14:tracePt t="26862" x="3060700" y="1333500"/>
          <p14:tracePt t="26879" x="3086100" y="1371600"/>
          <p14:tracePt t="26895" x="3146425" y="1447800"/>
          <p14:tracePt t="26912" x="3197225" y="1492250"/>
          <p14:tracePt t="26929" x="3248025" y="1543050"/>
          <p14:tracePt t="26945" x="3359150" y="1631950"/>
          <p14:tracePt t="26961" x="3470275" y="1682750"/>
          <p14:tracePt t="26978" x="3594100" y="1724025"/>
          <p14:tracePt t="26995" x="3759200" y="1749425"/>
          <p14:tracePt t="27012" x="3876675" y="1768475"/>
          <p14:tracePt t="27028" x="4003675" y="1768475"/>
          <p14:tracePt t="27031" x="4041775" y="1781175"/>
          <p14:tracePt t="27045" x="4133850" y="1781175"/>
          <p14:tracePt t="27061" x="4260850" y="1781175"/>
          <p14:tracePt t="27078" x="4375150" y="1781175"/>
          <p14:tracePt t="27095" x="4533900" y="1752600"/>
          <p14:tracePt t="27112" x="4638675" y="1736725"/>
          <p14:tracePt t="27130" x="4806950" y="1711325"/>
          <p14:tracePt t="27146" x="4914900" y="1685925"/>
          <p14:tracePt t="27162" x="4978400" y="1673225"/>
          <p14:tracePt t="27180" x="5067300" y="1660525"/>
          <p14:tracePt t="27195" x="5153025" y="1644650"/>
          <p14:tracePt t="27212" x="5210175" y="1644650"/>
          <p14:tracePt t="27229" x="5273675" y="1644650"/>
          <p14:tracePt t="27246" x="5295900" y="1638300"/>
          <p14:tracePt t="27263" x="5324475" y="1638300"/>
          <p14:tracePt t="27279" x="5359400" y="1638300"/>
          <p14:tracePt t="27295" x="5387975" y="1638300"/>
          <p14:tracePt t="27312" x="5403850" y="1631950"/>
          <p14:tracePt t="27328" x="5432425" y="1631950"/>
          <p14:tracePt t="27345" x="5467350" y="1616075"/>
          <p14:tracePt t="27362" x="5495925" y="1616075"/>
          <p14:tracePt t="27379" x="5530850" y="1616075"/>
          <p14:tracePt t="27395" x="5553075" y="1616075"/>
          <p14:tracePt t="27412" x="5568950" y="1616075"/>
          <p14:tracePt t="27428" x="5581650" y="1616075"/>
          <p14:tracePt t="27445" x="5597525" y="1616075"/>
          <p14:tracePt t="27759" x="5635625" y="1609725"/>
          <p14:tracePt t="27766" x="5683250" y="1609725"/>
          <p14:tracePt t="27779" x="5810250" y="1600200"/>
          <p14:tracePt t="27796" x="5949950" y="1600200"/>
          <p14:tracePt t="27813" x="6064250" y="1600200"/>
          <p14:tracePt t="27828" x="6235700" y="1600200"/>
          <p14:tracePt t="27845" x="6365875" y="1606550"/>
          <p14:tracePt t="27878" x="6607175" y="1654175"/>
          <p14:tracePt t="27912" x="6762750" y="1670050"/>
          <p14:tracePt t="27929" x="6842125" y="1676400"/>
          <p14:tracePt t="27945" x="6880225" y="1676400"/>
          <p14:tracePt t="27962" x="6908800" y="1682750"/>
          <p14:tracePt t="27979" x="6931025" y="1682750"/>
          <p14:tracePt t="27995" x="6940550" y="1682750"/>
          <p14:tracePt t="29298" x="6886575" y="1670050"/>
          <p14:tracePt t="29306" x="6807200" y="1654175"/>
          <p14:tracePt t="29313" x="6724650" y="1644650"/>
          <p14:tracePt t="29329" x="6530975" y="1625600"/>
          <p14:tracePt t="29346" x="6311900" y="1597025"/>
          <p14:tracePt t="29362" x="5943600" y="1577975"/>
          <p14:tracePt t="29394" x="5280025" y="1565275"/>
          <p14:tracePt t="29428" x="4314825" y="1622425"/>
          <p14:tracePt t="29447" x="3851275" y="1666875"/>
          <p14:tracePt t="29463" x="3556000" y="1689100"/>
          <p14:tracePt t="29479" x="3336925" y="1704975"/>
          <p14:tracePt t="29495" x="3130550" y="1743075"/>
          <p14:tracePt t="29511" x="2873375" y="1781175"/>
          <p14:tracePt t="29528" x="2743200" y="1825625"/>
          <p14:tracePt t="29545" x="2600325" y="1860550"/>
          <p14:tracePt t="29562" x="2432050" y="1911350"/>
          <p14:tracePt t="29579" x="2324100" y="1927225"/>
          <p14:tracePt t="29595" x="2216150" y="1952625"/>
          <p14:tracePt t="29612" x="2070100" y="1984375"/>
          <p14:tracePt t="29629" x="1984375" y="2000250"/>
          <p14:tracePt t="29645" x="1911350" y="2009775"/>
          <p14:tracePt t="29661" x="1806575" y="2009775"/>
          <p14:tracePt t="29678" x="1749425" y="2009775"/>
          <p14:tracePt t="29696" x="1679575" y="2009775"/>
          <p14:tracePt t="29711" x="1647825" y="2009775"/>
          <p14:tracePt t="29728" x="1619250" y="2006600"/>
          <p14:tracePt t="29746" x="1584325" y="1987550"/>
          <p14:tracePt t="29762" x="1552575" y="1968500"/>
          <p14:tracePt t="29778" x="1524000" y="1958975"/>
          <p14:tracePt t="29796" x="1479550" y="1939925"/>
          <p14:tracePt t="29811" x="1457325" y="1927225"/>
          <p14:tracePt t="29829" x="1425575" y="1908175"/>
          <p14:tracePt t="29846" x="1409700" y="1895475"/>
          <p14:tracePt t="29862" x="1400175" y="1885950"/>
          <p14:tracePt t="29878" x="1384300" y="1876425"/>
          <p14:tracePt t="29896" x="1371600" y="1854200"/>
          <p14:tracePt t="29912" x="1362075" y="1844675"/>
          <p14:tracePt t="29928" x="1352550" y="1844675"/>
          <p14:tracePt t="29945" x="1336675" y="1844675"/>
          <p14:tracePt t="30182" x="1343025" y="1838325"/>
          <p14:tracePt t="30188" x="1355725" y="1838325"/>
          <p14:tracePt t="30196" x="1365250" y="1838325"/>
          <p14:tracePt t="30211" x="1403350" y="1825625"/>
          <p14:tracePt t="30228" x="1457325" y="1812925"/>
          <p14:tracePt t="30245" x="1555750" y="1800225"/>
          <p14:tracePt t="30262" x="1638300" y="1800225"/>
          <p14:tracePt t="30279" x="1708150" y="1800225"/>
          <p14:tracePt t="30295" x="1803400" y="1800225"/>
          <p14:tracePt t="30312" x="1854200" y="1800225"/>
          <p14:tracePt t="30328" x="1924050" y="1800225"/>
          <p14:tracePt t="30346" x="2041525" y="1800225"/>
          <p14:tracePt t="30361" x="2105025" y="1809750"/>
          <p14:tracePt t="30378" x="2162175" y="1809750"/>
          <p14:tracePt t="30396" x="2270125" y="1819275"/>
          <p14:tracePt t="30412" x="2352675" y="1819275"/>
          <p14:tracePt t="30429" x="2413000" y="1819275"/>
          <p14:tracePt t="30445" x="2505075" y="1819275"/>
          <p14:tracePt t="30461" x="2574925" y="1819275"/>
          <p14:tracePt t="30478" x="2644775" y="1819275"/>
          <p14:tracePt t="30495" x="2730500" y="1819275"/>
          <p14:tracePt t="30511" x="2781300" y="1819275"/>
          <p14:tracePt t="30528" x="2819400" y="1819275"/>
          <p14:tracePt t="30545" x="2879725" y="1819275"/>
          <p14:tracePt t="30562" x="2908300" y="1819275"/>
          <p14:tracePt t="30578" x="2930525" y="1819275"/>
          <p14:tracePt t="30595" x="2959100" y="1819275"/>
          <p14:tracePt t="30611" x="2968625" y="1819275"/>
          <p14:tracePt t="30628" x="2974975" y="1819275"/>
          <p14:tracePt t="30824" x="2974975" y="1822450"/>
          <p14:tracePt t="30832" x="2974975" y="1828800"/>
          <p14:tracePt t="30845" x="2971800" y="1838325"/>
          <p14:tracePt t="30862" x="2962275" y="1854200"/>
          <p14:tracePt t="30879" x="2927350" y="1898650"/>
          <p14:tracePt t="30896" x="2844800" y="1993900"/>
          <p14:tracePt t="30912" x="2771775" y="2047875"/>
          <p14:tracePt t="30929" x="2711450" y="2101850"/>
          <p14:tracePt t="30945" x="2600325" y="2181225"/>
          <p14:tracePt t="30962" x="2520950" y="2228850"/>
          <p14:tracePt t="30979" x="2403475" y="2282825"/>
          <p14:tracePt t="30995" x="2324100" y="2314575"/>
          <p14:tracePt t="31011" x="2257425" y="2343150"/>
          <p14:tracePt t="31028" x="2212975" y="2355850"/>
          <p14:tracePt t="31045" x="2171700" y="2374900"/>
          <p14:tracePt t="31062" x="2149475" y="2374900"/>
          <p14:tracePt t="31080" x="2114550" y="2374900"/>
          <p14:tracePt t="31095" x="2092325" y="2374900"/>
          <p14:tracePt t="31112" x="2076450" y="2374900"/>
          <p14:tracePt t="31130" x="2051050" y="2374900"/>
          <p14:tracePt t="31145" x="2041525" y="2374900"/>
          <p14:tracePt t="31161" x="2032000" y="2371725"/>
          <p14:tracePt t="31178" x="2022475" y="2368550"/>
          <p14:tracePt t="31195" x="2003425" y="2362200"/>
          <p14:tracePt t="31211" x="1990725" y="2359025"/>
          <p14:tracePt t="31229" x="1978025" y="2346325"/>
          <p14:tracePt t="31245" x="1962150" y="2336800"/>
          <p14:tracePt t="31262" x="1952625" y="2330450"/>
          <p14:tracePt t="31279" x="1936750" y="2327275"/>
          <p14:tracePt t="31295" x="1933575" y="2327275"/>
          <p14:tracePt t="31328" x="1927225" y="2327275"/>
          <p14:tracePt t="31346" x="1924050" y="2327275"/>
          <p14:tracePt t="31366" x="1911350" y="2327275"/>
          <p14:tracePt t="31387" x="1911350" y="2320925"/>
          <p14:tracePt t="31444" x="1911350" y="2317750"/>
          <p14:tracePt t="31458" x="1920875" y="2311400"/>
          <p14:tracePt t="31465" x="1924050" y="2308225"/>
          <p14:tracePt t="31478" x="1946275" y="2295525"/>
          <p14:tracePt t="31495" x="1993900" y="2276475"/>
          <p14:tracePt t="31511" x="2022475" y="2263775"/>
          <p14:tracePt t="31528" x="2079625" y="2244725"/>
          <p14:tracePt t="31545" x="2111375" y="2232025"/>
          <p14:tracePt t="31562" x="2133600" y="2216150"/>
          <p14:tracePt t="31578" x="2174875" y="2216150"/>
          <p14:tracePt t="31594" x="2203450" y="2216150"/>
          <p14:tracePt t="31611" x="2241550" y="2209800"/>
          <p14:tracePt t="31628" x="2295525" y="2209800"/>
          <p14:tracePt t="31645" x="2324100" y="2209800"/>
          <p14:tracePt t="31661" x="2362200" y="2209800"/>
          <p14:tracePt t="31678" x="2403475" y="2209800"/>
          <p14:tracePt t="31695" x="2425700" y="2209800"/>
          <p14:tracePt t="31711" x="2447925" y="2203450"/>
          <p14:tracePt t="31728" x="2495550" y="2197100"/>
          <p14:tracePt t="31744" x="2540000" y="2197100"/>
          <p14:tracePt t="31762" x="2584450" y="2197100"/>
          <p14:tracePt t="31778" x="2654300" y="2190750"/>
          <p14:tracePt t="31795" x="2698750" y="2190750"/>
          <p14:tracePt t="31812" x="2749550" y="2190750"/>
          <p14:tracePt t="31828" x="2844800" y="2190750"/>
          <p14:tracePt t="31845" x="2895600" y="2190750"/>
          <p14:tracePt t="31862" x="2955925" y="2190750"/>
          <p14:tracePt t="31878" x="3048000" y="2190750"/>
          <p14:tracePt t="31894" x="3086100" y="2193925"/>
          <p14:tracePt t="31911" x="3136900" y="2200275"/>
          <p14:tracePt t="31928" x="3222625" y="2206625"/>
          <p14:tracePt t="31944" x="3286125" y="2206625"/>
          <p14:tracePt t="31961" x="3343275" y="2206625"/>
          <p14:tracePt t="31977" x="3448050" y="2206625"/>
          <p14:tracePt t="31994" x="3530600" y="2206625"/>
          <p14:tracePt t="32011" x="3613150" y="2206625"/>
          <p14:tracePt t="32028" x="3717925" y="2206625"/>
          <p14:tracePt t="32044" x="3778250" y="2206625"/>
          <p14:tracePt t="32061" x="3838575" y="2216150"/>
          <p14:tracePt t="32078" x="3927475" y="2222500"/>
          <p14:tracePt t="32094" x="3987800" y="2222500"/>
          <p14:tracePt t="32111" x="4048125" y="2222500"/>
          <p14:tracePt t="32113" x="4064000" y="2222500"/>
          <p14:tracePt t="32128" x="4108450" y="2222500"/>
          <p14:tracePt t="32144" x="4152900" y="2222500"/>
          <p14:tracePt t="32161" x="4181475" y="2222500"/>
          <p14:tracePt t="32178" x="4244975" y="2235200"/>
          <p14:tracePt t="32195" x="4289425" y="2247900"/>
          <p14:tracePt t="32211" x="4352925" y="2254250"/>
          <p14:tracePt t="32228" x="4441825" y="2273300"/>
          <p14:tracePt t="32244" x="4514850" y="2282825"/>
          <p14:tracePt t="32261" x="4632325" y="2308225"/>
          <p14:tracePt t="32278" x="4775200" y="2314575"/>
          <p14:tracePt t="32294" x="4848225" y="2330450"/>
          <p14:tracePt t="32311" x="4943475" y="2339975"/>
          <p14:tracePt t="32328" x="5086350" y="2352675"/>
          <p14:tracePt t="32344" x="5203825" y="2362200"/>
          <p14:tracePt t="32361" x="5318125" y="2362200"/>
          <p14:tracePt t="32378" x="5568950" y="2362200"/>
          <p14:tracePt t="32394" x="5718175" y="2362200"/>
          <p14:tracePt t="32413" x="5902325" y="2362200"/>
          <p14:tracePt t="32428" x="5975350" y="2362200"/>
          <p14:tracePt t="32445" x="6026150" y="2362200"/>
          <p14:tracePt t="32462" x="6064250" y="2368550"/>
          <p14:tracePt t="32477" x="6105525" y="2387600"/>
          <p14:tracePt t="32494" x="6127750" y="2387600"/>
          <p14:tracePt t="32512" x="6181725" y="2393950"/>
          <p14:tracePt t="32527" x="6213475" y="2393950"/>
          <p14:tracePt t="32544" x="6232525" y="2393950"/>
          <p14:tracePt t="32562" x="6273800" y="2393950"/>
          <p14:tracePt t="32578" x="6296025" y="2393950"/>
          <p14:tracePt t="32595" x="6311900" y="2387600"/>
          <p14:tracePt t="32611" x="6321425" y="2374900"/>
          <p14:tracePt t="32614" x="6327775" y="2374900"/>
          <p14:tracePt t="32627" x="6337300" y="2374900"/>
          <p14:tracePt t="32645" x="6346825" y="2374900"/>
          <p14:tracePt t="32661" x="6362700" y="2374900"/>
          <p14:tracePt t="32677" x="6365875" y="2374900"/>
          <p14:tracePt t="32763" x="6356350" y="2374900"/>
          <p14:tracePt t="32770" x="6350000" y="2374900"/>
          <p14:tracePt t="32777" x="6340475" y="2374900"/>
          <p14:tracePt t="32794" x="6318250" y="2374900"/>
          <p14:tracePt t="32812" x="6264275" y="2374900"/>
          <p14:tracePt t="32827" x="6203950" y="2374900"/>
          <p14:tracePt t="32844" x="6134100" y="2374900"/>
          <p14:tracePt t="32862" x="6003925" y="2368550"/>
          <p14:tracePt t="32878" x="5930900" y="2359025"/>
          <p14:tracePt t="32894" x="5870575" y="2359025"/>
          <p14:tracePt t="32912" x="5807075" y="2352675"/>
          <p14:tracePt t="32928" x="5784850" y="2352675"/>
          <p14:tracePt t="32944" x="5768975" y="2352675"/>
          <p14:tracePt t="32962" x="5749925" y="2352675"/>
          <p14:tracePt t="32978" x="5740400" y="2352675"/>
          <p14:tracePt t="32995" x="5734050" y="2352675"/>
          <p14:tracePt t="33012" x="5743575" y="2352675"/>
          <p14:tracePt t="33028" x="5778500" y="2346325"/>
          <p14:tracePt t="33045" x="5851525" y="2339975"/>
          <p14:tracePt t="33062" x="6026150" y="2333625"/>
          <p14:tracePt t="33078" x="6130925" y="2333625"/>
          <p14:tracePt t="33095" x="6223000" y="2333625"/>
          <p14:tracePt t="33112" x="6419850" y="2333625"/>
          <p14:tracePt t="33128" x="6511925" y="2333625"/>
          <p14:tracePt t="33144" x="6616700" y="2333625"/>
          <p14:tracePt t="33161" x="6778625" y="2333625"/>
          <p14:tracePt t="33177" x="6880225" y="2333625"/>
          <p14:tracePt t="33195" x="6975475" y="2333625"/>
          <p14:tracePt t="33212" x="7086600" y="2352675"/>
          <p14:tracePt t="33227" x="7169150" y="2352675"/>
          <p14:tracePt t="33245" x="7229475" y="2352675"/>
          <p14:tracePt t="33261" x="7302500" y="2359025"/>
          <p14:tracePt t="33278" x="7337425" y="2359025"/>
          <p14:tracePt t="33295" x="7359650" y="2359025"/>
          <p14:tracePt t="33311" x="7400925" y="2359025"/>
          <p14:tracePt t="33328" x="7423150" y="2359025"/>
          <p14:tracePt t="33344" x="7451725" y="2359025"/>
          <p14:tracePt t="33361" x="7486650" y="2349500"/>
          <p14:tracePt t="33378" x="7508875" y="2343150"/>
          <p14:tracePt t="33394" x="7518400" y="2343150"/>
          <p14:tracePt t="33411" x="7531100" y="2343150"/>
          <p14:tracePt t="33428" x="7546975" y="2343150"/>
          <p14:tracePt t="33884" x="7489825" y="2343150"/>
          <p14:tracePt t="33891" x="7410450" y="2343150"/>
          <p14:tracePt t="33899" x="7327900" y="2343150"/>
          <p14:tracePt t="33912" x="7112000" y="2359025"/>
          <p14:tracePt t="33945" x="6543675" y="2371725"/>
          <p14:tracePt t="33978" x="5781675" y="2425700"/>
          <p14:tracePt t="33996" x="5318125" y="2470150"/>
          <p14:tracePt t="34012" x="5003800" y="2527300"/>
          <p14:tracePt t="34028" x="4733925" y="2578100"/>
          <p14:tracePt t="34045" x="4381500" y="2667000"/>
          <p14:tracePt t="34061" x="4184650" y="2701925"/>
          <p14:tracePt t="34078" x="4022725" y="2749550"/>
          <p14:tracePt t="34095" x="3765550" y="2803525"/>
          <p14:tracePt t="34111" x="3641725" y="2847975"/>
          <p14:tracePt t="34128" x="3543300" y="2879725"/>
          <p14:tracePt t="34145" x="3375025" y="2924175"/>
          <p14:tracePt t="34161" x="3257550" y="2940050"/>
          <p14:tracePt t="34178" x="3171825" y="2955925"/>
          <p14:tracePt t="34195" x="3073400" y="2962275"/>
          <p14:tracePt t="34212" x="3003550" y="2962275"/>
          <p14:tracePt t="34228" x="2933700" y="2962275"/>
          <p14:tracePt t="34245" x="2803525" y="2949575"/>
          <p14:tracePt t="34261" x="2717800" y="2933700"/>
          <p14:tracePt t="34278" x="2619375" y="2917825"/>
          <p14:tracePt t="34295" x="2451100" y="2876550"/>
          <p14:tracePt t="34311" x="2365375" y="2854325"/>
          <p14:tracePt t="34328" x="2279650" y="2838450"/>
          <p14:tracePt t="34345" x="2124075" y="2803525"/>
          <p14:tracePt t="34361" x="2047875" y="2790825"/>
          <p14:tracePt t="34377" x="1984375" y="2774950"/>
          <p14:tracePt t="34395" x="1914525" y="2774950"/>
          <p14:tracePt t="34411" x="1873250" y="2774950"/>
          <p14:tracePt t="34427" x="1835150" y="2774950"/>
          <p14:tracePt t="34444" x="1787525" y="2774950"/>
          <p14:tracePt t="34461" x="1758950" y="2774950"/>
          <p14:tracePt t="34478" x="1749425" y="2774950"/>
          <p14:tracePt t="34495" x="1733550" y="2774950"/>
          <p14:tracePt t="34511" x="1724025" y="2774950"/>
          <p14:tracePt t="34528" x="1708150" y="2774950"/>
          <p14:tracePt t="34544" x="1704975" y="2774950"/>
          <p14:tracePt t="35124" x="1730375" y="2774950"/>
          <p14:tracePt t="35135" x="1778000" y="2774950"/>
          <p14:tracePt t="35145" x="1914525" y="2774950"/>
          <p14:tracePt t="35166" x="2133600" y="2774950"/>
          <p14:tracePt t="35182" x="2314575" y="2774950"/>
          <p14:tracePt t="35195" x="2495550" y="2774950"/>
          <p14:tracePt t="35227" x="2882900" y="2774950"/>
          <p14:tracePt t="35262" x="3311525" y="2720975"/>
          <p14:tracePt t="35279" x="3489325" y="2695575"/>
          <p14:tracePt t="35296" x="3594100" y="2695575"/>
          <p14:tracePt t="35311" x="3708400" y="2695575"/>
          <p14:tracePt t="35329" x="3816350" y="2695575"/>
          <p14:tracePt t="35344" x="3867150" y="2698750"/>
          <p14:tracePt t="35361" x="3911600" y="2698750"/>
          <p14:tracePt t="35379" x="3984625" y="2698750"/>
          <p14:tracePt t="35395" x="4041775" y="2698750"/>
          <p14:tracePt t="35412" x="4102100" y="2698750"/>
          <p14:tracePt t="35429" x="4165600" y="2705100"/>
          <p14:tracePt t="35444" x="4194175" y="2711450"/>
          <p14:tracePt t="35461" x="4219575" y="2717800"/>
          <p14:tracePt t="35478" x="4232275" y="2724150"/>
          <p14:tracePt t="35495" x="4241800" y="2724150"/>
          <p14:tracePt t="35510" x="4248150" y="2724150"/>
          <p14:tracePt t="35544" x="4248150" y="2733675"/>
          <p14:tracePt t="35650" x="4251325" y="2736850"/>
          <p14:tracePt t="35657" x="4270375" y="2743200"/>
          <p14:tracePt t="35665" x="4279900" y="2749550"/>
          <p14:tracePt t="35678" x="4333875" y="2762250"/>
          <p14:tracePt t="35694" x="4387850" y="2768600"/>
          <p14:tracePt t="35711" x="4479925" y="2778125"/>
          <p14:tracePt t="35728" x="4568825" y="2797175"/>
          <p14:tracePt t="35744" x="4629150" y="2806700"/>
          <p14:tracePt t="35761" x="4746625" y="2806700"/>
          <p14:tracePt t="35778" x="4943475" y="2813050"/>
          <p14:tracePt t="35795" x="5070475" y="2822575"/>
          <p14:tracePt t="35812" x="5229225" y="2822575"/>
          <p14:tracePt t="35828" x="5403850" y="2822575"/>
          <p14:tracePt t="35845" x="5483225" y="2822575"/>
          <p14:tracePt t="35861" x="5553075" y="2828925"/>
          <p14:tracePt t="35877" x="5645150" y="2844800"/>
          <p14:tracePt t="35894" x="5689600" y="2851150"/>
          <p14:tracePt t="35910" x="5711825" y="2857500"/>
          <p14:tracePt t="35927" x="5740400" y="2867025"/>
          <p14:tracePt t="35944" x="5749925" y="2867025"/>
          <p14:tracePt t="35961" x="5759450" y="2867025"/>
          <p14:tracePt t="35977" x="5778500" y="2867025"/>
          <p14:tracePt t="35994" x="5784850" y="2867025"/>
          <p14:tracePt t="36010" x="5794375" y="2867025"/>
          <p14:tracePt t="36028" x="5807075" y="2867025"/>
          <p14:tracePt t="36044" x="5822950" y="2867025"/>
          <p14:tracePt t="36060" x="5832475" y="2867025"/>
          <p14:tracePt t="36077" x="5854700" y="2867025"/>
          <p14:tracePt t="36095" x="5883275" y="2867025"/>
          <p14:tracePt t="36111" x="5899150" y="2867025"/>
          <p14:tracePt t="36127" x="5937250" y="2867025"/>
          <p14:tracePt t="36144" x="5959475" y="2867025"/>
          <p14:tracePt t="36161" x="5988050" y="2867025"/>
          <p14:tracePt t="36177" x="6029325" y="2873375"/>
          <p14:tracePt t="36194" x="6073775" y="2873375"/>
          <p14:tracePt t="36211" x="6118225" y="2873375"/>
          <p14:tracePt t="36228" x="6178550" y="2873375"/>
          <p14:tracePt t="36244" x="6216650" y="2873375"/>
          <p14:tracePt t="36926" x="6242050" y="2870200"/>
          <p14:tracePt t="36933" x="6267450" y="2870200"/>
          <p14:tracePt t="36947" x="6327775" y="2863850"/>
          <p14:tracePt t="36965" x="6372225" y="2863850"/>
          <p14:tracePt t="36980" x="6416675" y="2863850"/>
          <p14:tracePt t="36997" x="6480175" y="2863850"/>
          <p14:tracePt t="37011" x="6540500" y="2863850"/>
          <p14:tracePt t="37044" x="6661150" y="2863850"/>
          <p14:tracePt t="37077" x="6826250" y="2863850"/>
          <p14:tracePt t="37094" x="6908800" y="2863850"/>
          <p14:tracePt t="37111" x="7026275" y="2867025"/>
          <p14:tracePt t="37127" x="7089775" y="2876550"/>
          <p14:tracePt t="37144" x="7159625" y="2876550"/>
          <p14:tracePt t="37161" x="7289800" y="2882900"/>
          <p14:tracePt t="37177" x="7372350" y="2882900"/>
          <p14:tracePt t="37194" x="7432675" y="2882900"/>
          <p14:tracePt t="37211" x="7502525" y="2882900"/>
          <p14:tracePt t="37227" x="7546975" y="2882900"/>
          <p14:tracePt t="37244" x="7585075" y="2873375"/>
          <p14:tracePt t="37261" x="7670800" y="2867025"/>
          <p14:tracePt t="37278" x="7721600" y="2860675"/>
          <p14:tracePt t="37294" x="7781925" y="2854325"/>
          <p14:tracePt t="37311" x="7867650" y="2847975"/>
          <p14:tracePt t="37328" x="7905750" y="2847975"/>
          <p14:tracePt t="37344" x="7950200" y="2847975"/>
          <p14:tracePt t="37361" x="7988300" y="2847975"/>
          <p14:tracePt t="37377" x="8010525" y="2847975"/>
          <p14:tracePt t="37394" x="8020050" y="2847975"/>
          <p14:tracePt t="37411" x="8054975" y="2847975"/>
          <p14:tracePt t="37427" x="8077200" y="2841625"/>
          <p14:tracePt t="37444" x="8121650" y="2841625"/>
          <p14:tracePt t="37461" x="8181975" y="2835275"/>
          <p14:tracePt t="37478" x="8226425" y="2828925"/>
          <p14:tracePt t="37494" x="8264525" y="2828925"/>
          <p14:tracePt t="37510" x="8328025" y="2828925"/>
          <p14:tracePt t="37528" x="8362950" y="2828925"/>
          <p14:tracePt t="37544" x="8385175" y="2828925"/>
          <p14:tracePt t="37560" x="8426450" y="2828925"/>
          <p14:tracePt t="37577" x="8448675" y="2828925"/>
          <p14:tracePt t="37594" x="8470900" y="2828925"/>
          <p14:tracePt t="37610" x="8486775" y="2828925"/>
          <p14:tracePt t="37627" x="8496300" y="2828925"/>
          <p14:tracePt t="37644" x="8505825" y="2828925"/>
          <p14:tracePt t="37660" x="8518525" y="2828925"/>
          <p14:tracePt t="37677" x="8524875" y="2828925"/>
          <p14:tracePt t="37717" x="8531225" y="2828925"/>
          <p14:tracePt t="39195" x="8455025" y="2813050"/>
          <p14:tracePt t="39202" x="8340725" y="2794000"/>
          <p14:tracePt t="39211" x="8223250" y="2774950"/>
          <p14:tracePt t="39229" x="7683500" y="2692400"/>
          <p14:tracePt t="39248" x="7251700" y="2667000"/>
          <p14:tracePt t="39268" x="6559550" y="2628900"/>
          <p14:tracePt t="39294" x="5559425" y="2571750"/>
          <p14:tracePt t="39329" x="4429125" y="2597150"/>
          <p14:tracePt t="39346" x="4054475" y="2597150"/>
          <p14:tracePt t="39362" x="3752850" y="2619375"/>
          <p14:tracePt t="39377" x="3514725" y="2619375"/>
          <p14:tracePt t="39394" x="3184525" y="2647950"/>
          <p14:tracePt t="39412" x="2955925" y="2667000"/>
          <p14:tracePt t="39427" x="2749550" y="2676525"/>
          <p14:tracePt t="39444" x="2482850" y="2711450"/>
          <p14:tracePt t="39460" x="2333625" y="2730500"/>
          <p14:tracePt t="39478" x="2200275" y="2746375"/>
          <p14:tracePt t="39494" x="2117725" y="2755900"/>
          <p14:tracePt t="39511" x="2057400" y="2762250"/>
          <p14:tracePt t="39528" x="1955800" y="2774950"/>
          <p14:tracePt t="39544" x="1905000" y="2787650"/>
          <p14:tracePt t="39560" x="1847850" y="2803525"/>
          <p14:tracePt t="39577" x="1793875" y="2816225"/>
          <p14:tracePt t="39593" x="1736725" y="2841625"/>
          <p14:tracePt t="39610" x="1714500" y="2851150"/>
          <p14:tracePt t="39628" x="1670050" y="2870200"/>
          <p14:tracePt t="39644" x="1631950" y="2889250"/>
          <p14:tracePt t="39661" x="1593850" y="2921000"/>
          <p14:tracePt t="39678" x="1536700" y="2946400"/>
          <p14:tracePt t="39694" x="1501775" y="2978150"/>
          <p14:tracePt t="39710" x="1479550" y="2990850"/>
          <p14:tracePt t="39728" x="1457325" y="3006725"/>
          <p14:tracePt t="39744" x="1441450" y="3016250"/>
          <p14:tracePt t="39761" x="1431925" y="3032125"/>
          <p14:tracePt t="39777" x="1422400" y="3054350"/>
          <p14:tracePt t="39794" x="1422400" y="3063875"/>
          <p14:tracePt t="39810" x="1422400" y="3079750"/>
          <p14:tracePt t="39828" x="1422400" y="3092450"/>
          <p14:tracePt t="39843" x="1422400" y="3108325"/>
          <p14:tracePt t="39860" x="1422400" y="3136900"/>
          <p14:tracePt t="39877" x="1422400" y="3168650"/>
          <p14:tracePt t="39893" x="1422400" y="3190875"/>
          <p14:tracePt t="39911" x="1422400" y="3206750"/>
          <p14:tracePt t="39927" x="1422400" y="3222625"/>
          <p14:tracePt t="39944" x="1425575" y="3238500"/>
          <p14:tracePt t="39960" x="1428750" y="3248025"/>
          <p14:tracePt t="39977" x="1444625" y="3260725"/>
          <p14:tracePt t="39994" x="1460500" y="3267075"/>
          <p14:tracePt t="40010" x="1470025" y="3267075"/>
          <p14:tracePt t="40027" x="1473200" y="3267075"/>
          <p14:tracePt t="40043" x="1479550" y="3267075"/>
          <p14:tracePt t="40060" x="1482725" y="3267075"/>
          <p14:tracePt t="40077" x="1489075" y="3267075"/>
          <p14:tracePt t="40399" x="1511300" y="3267075"/>
          <p14:tracePt t="40406" x="1536700" y="3267075"/>
          <p14:tracePt t="40412" x="1581150" y="3267075"/>
          <p14:tracePt t="40427" x="1676400" y="3263900"/>
          <p14:tracePt t="40443" x="1781175" y="3244850"/>
          <p14:tracePt t="40460" x="1879600" y="3228975"/>
          <p14:tracePt t="40477" x="2057400" y="3197225"/>
          <p14:tracePt t="40493" x="2197100" y="3178175"/>
          <p14:tracePt t="40510" x="2305050" y="3162300"/>
          <p14:tracePt t="40527" x="2479675" y="3136900"/>
          <p14:tracePt t="40543" x="2622550" y="3111500"/>
          <p14:tracePt t="40560" x="2727325" y="3101975"/>
          <p14:tracePt t="40578" x="2857500" y="3095625"/>
          <p14:tracePt t="40594" x="2962275" y="3086100"/>
          <p14:tracePt t="40610" x="3044825" y="3086100"/>
          <p14:tracePt t="40627" x="3149600" y="3086100"/>
          <p14:tracePt t="40643" x="3209925" y="3086100"/>
          <p14:tracePt t="40660" x="3279775" y="3086100"/>
          <p14:tracePt t="40677" x="3400425" y="3089275"/>
          <p14:tracePt t="40693" x="3473450" y="3098800"/>
          <p14:tracePt t="40710" x="3533775" y="3111500"/>
          <p14:tracePt t="40713" x="3571875" y="3127375"/>
          <p14:tracePt t="40727" x="3648075" y="3143250"/>
          <p14:tracePt t="40744" x="3721100" y="3155950"/>
          <p14:tracePt t="40760" x="3797300" y="3171825"/>
          <p14:tracePt t="40777" x="3898900" y="3200400"/>
          <p14:tracePt t="40794" x="3962400" y="3216275"/>
          <p14:tracePt t="40810" x="4016375" y="3228975"/>
          <p14:tracePt t="40827" x="4095750" y="3248025"/>
          <p14:tracePt t="40843" x="4140200" y="3254375"/>
          <p14:tracePt t="40861" x="4203700" y="3254375"/>
          <p14:tracePt t="40877" x="4232275" y="3260725"/>
          <p14:tracePt t="40893" x="4264025" y="3279775"/>
          <p14:tracePt t="40911" x="4289425" y="3282950"/>
          <p14:tracePt t="40927" x="4302125" y="3282950"/>
          <p14:tracePt t="40944" x="4314825" y="3282950"/>
          <p14:tracePt t="40961" x="4330700" y="3282950"/>
          <p14:tracePt t="40977" x="4340225" y="3282950"/>
          <p14:tracePt t="40994" x="4349750" y="3282950"/>
          <p14:tracePt t="41011" x="4381500" y="3282950"/>
          <p14:tracePt t="41026" x="4403725" y="3282950"/>
          <p14:tracePt t="41043" x="4419600" y="3282950"/>
          <p14:tracePt t="41061" x="4435475" y="3282950"/>
          <p14:tracePt t="41077" x="4445000" y="3282950"/>
          <p14:tracePt t="41094" x="4454525" y="3282950"/>
          <p14:tracePt t="41111" x="4464050" y="3282950"/>
          <p14:tracePt t="41144" x="4470400" y="3282950"/>
          <p14:tracePt t="41197" x="4473575" y="3282950"/>
          <p14:tracePt t="42616" x="4530725" y="3311525"/>
          <p14:tracePt t="42623" x="4613275" y="3349625"/>
          <p14:tracePt t="42630" x="4708525" y="3397250"/>
          <p14:tracePt t="42647" x="4949825" y="3476625"/>
          <p14:tracePt t="42664" x="5159375" y="3533775"/>
          <p14:tracePt t="42683" x="5483225" y="3600450"/>
          <p14:tracePt t="42710" x="5864225" y="3657600"/>
          <p14:tracePt t="42745" x="6223000" y="3692525"/>
          <p14:tracePt t="42761" x="6359525" y="3692525"/>
          <p14:tracePt t="42778" x="6464300" y="3692525"/>
          <p14:tracePt t="42794" x="6581775" y="3692525"/>
          <p14:tracePt t="42810" x="6642100" y="3692525"/>
          <p14:tracePt t="42826" x="6721475" y="3692525"/>
          <p14:tracePt t="42844" x="6807200" y="3692525"/>
          <p14:tracePt t="42860" x="6867525" y="3692525"/>
          <p14:tracePt t="42877" x="6911975" y="3689350"/>
          <p14:tracePt t="42894" x="6994525" y="3667125"/>
          <p14:tracePt t="42910" x="7061200" y="3648075"/>
          <p14:tracePt t="42927" x="7159625" y="3613150"/>
          <p14:tracePt t="42943" x="7296150" y="3565525"/>
          <p14:tracePt t="42960" x="7362825" y="3536950"/>
          <p14:tracePt t="42977" x="7400925" y="3524250"/>
          <p14:tracePt t="42993" x="7461250" y="3482975"/>
          <p14:tracePt t="43010" x="7489825" y="3470275"/>
          <p14:tracePt t="43027" x="7515225" y="3460750"/>
          <p14:tracePt t="43043" x="7556500" y="3435350"/>
          <p14:tracePt t="43060" x="7575550" y="3425825"/>
          <p14:tracePt t="43077" x="7597775" y="3400425"/>
          <p14:tracePt t="43094" x="7626350" y="3371850"/>
          <p14:tracePt t="43110" x="7639050" y="3349625"/>
          <p14:tracePt t="43127" x="7651750" y="3311525"/>
          <p14:tracePt t="43143" x="7658100" y="3263900"/>
          <p14:tracePt t="43160" x="7654925" y="3241675"/>
          <p14:tracePt t="43176" x="7642225" y="3209925"/>
          <p14:tracePt t="43194" x="7591425" y="3171825"/>
          <p14:tracePt t="43210" x="7543800" y="3136900"/>
          <p14:tracePt t="43227" x="7464425" y="3108325"/>
          <p14:tracePt t="43244" x="7292975" y="3019425"/>
          <p14:tracePt t="43260" x="7159625" y="2974975"/>
          <p14:tracePt t="43277" x="7070725" y="2943225"/>
          <p14:tracePt t="43293" x="6911975" y="2892425"/>
          <p14:tracePt t="43310" x="6813550" y="2870200"/>
          <p14:tracePt t="43327" x="6727825" y="2854325"/>
          <p14:tracePt t="43344" x="6629400" y="2838450"/>
          <p14:tracePt t="43360" x="6594475" y="2838450"/>
          <p14:tracePt t="43377" x="6550025" y="2838450"/>
          <p14:tracePt t="43394" x="6508750" y="2838450"/>
          <p14:tracePt t="43410" x="6486525" y="2841625"/>
          <p14:tracePt t="43427" x="6464300" y="2854325"/>
          <p14:tracePt t="43444" x="6419850" y="2873375"/>
          <p14:tracePt t="43461" x="6410325" y="2886075"/>
          <p14:tracePt t="43477" x="6400800" y="2898775"/>
          <p14:tracePt t="43493" x="6381750" y="2911475"/>
          <p14:tracePt t="43510" x="6372225" y="2921000"/>
          <p14:tracePt t="43527" x="6359525" y="2949575"/>
          <p14:tracePt t="43544" x="6359525" y="2984500"/>
          <p14:tracePt t="43560" x="6359525" y="3019425"/>
          <p14:tracePt t="43577" x="6359525" y="3057525"/>
          <p14:tracePt t="43594" x="6359525" y="3111500"/>
          <p14:tracePt t="43610" x="6362700" y="3143250"/>
          <p14:tracePt t="43626" x="6375400" y="3165475"/>
          <p14:tracePt t="43643" x="6391275" y="3206750"/>
          <p14:tracePt t="43660" x="6423025" y="3232150"/>
          <p14:tracePt t="43677" x="6454775" y="3270250"/>
          <p14:tracePt t="43693" x="6572250" y="3327400"/>
          <p14:tracePt t="43710" x="6683375" y="3368675"/>
          <p14:tracePt t="43728" x="6845300" y="3444875"/>
          <p14:tracePt t="43744" x="6934200" y="3486150"/>
          <p14:tracePt t="43760" x="7023100" y="3517900"/>
          <p14:tracePt t="43776" x="7143750" y="3562350"/>
          <p14:tracePt t="43779" x="7194550" y="3571875"/>
          <p14:tracePt t="43793" x="7312025" y="3587750"/>
          <p14:tracePt t="43810" x="7429500" y="3603625"/>
          <p14:tracePt t="43826" x="7600950" y="3622675"/>
          <p14:tracePt t="43843" x="7813675" y="3657600"/>
          <p14:tracePt t="43860" x="7940675" y="3657600"/>
          <p14:tracePt t="43877" x="8035925" y="3657600"/>
          <p14:tracePt t="43893" x="8089900" y="3654425"/>
          <p14:tracePt t="43910" x="8128000" y="3635375"/>
          <p14:tracePt t="43928" x="8140700" y="3619500"/>
          <p14:tracePt t="43944" x="8153400" y="3597275"/>
          <p14:tracePt t="43961" x="8166100" y="3568700"/>
          <p14:tracePt t="43978" x="8166100" y="3533775"/>
          <p14:tracePt t="43994" x="8166100" y="3505200"/>
          <p14:tracePt t="44011" x="8156575" y="3489325"/>
          <p14:tracePt t="44027" x="8143875" y="3467100"/>
          <p14:tracePt t="44043" x="8134350" y="3457575"/>
          <p14:tracePt t="44060" x="8118475" y="3448050"/>
          <p14:tracePt t="44077" x="8089900" y="3432175"/>
          <p14:tracePt t="44093" x="8045450" y="3419475"/>
          <p14:tracePt t="44111" x="7969250" y="3403600"/>
          <p14:tracePt t="44128" x="7753350" y="3397250"/>
          <p14:tracePt t="44143" x="7591425" y="3397250"/>
          <p14:tracePt t="44160" x="7366000" y="3397250"/>
          <p14:tracePt t="44176" x="7032625" y="3422650"/>
          <p14:tracePt t="44194" x="6759575" y="3451225"/>
          <p14:tracePt t="44210" x="6527800" y="3479800"/>
          <p14:tracePt t="44226" x="6156325" y="3549650"/>
          <p14:tracePt t="44244" x="5946775" y="3578225"/>
          <p14:tracePt t="44261" x="5740400" y="3606800"/>
          <p14:tracePt t="44276" x="5429250" y="3663950"/>
          <p14:tracePt t="44293" x="5222875" y="3702050"/>
          <p14:tracePt t="44310" x="5035550" y="3727450"/>
          <p14:tracePt t="44326" x="4759325" y="3765550"/>
          <p14:tracePt t="44343" x="4619625" y="3781425"/>
          <p14:tracePt t="44361" x="4467225" y="3810000"/>
          <p14:tracePt t="44377" x="4251325" y="3810000"/>
          <p14:tracePt t="44394" x="4111625" y="3810000"/>
          <p14:tracePt t="44411" x="3930650" y="3810000"/>
          <p14:tracePt t="44427" x="3702050" y="3810000"/>
          <p14:tracePt t="44444" x="3540125" y="3794125"/>
          <p14:tracePt t="44460" x="3400425" y="3794125"/>
          <p14:tracePt t="44476" x="3241675" y="3794125"/>
          <p14:tracePt t="44493" x="3101975" y="3794125"/>
          <p14:tracePt t="44511" x="2987675" y="3794125"/>
          <p14:tracePt t="44527" x="2822575" y="3816350"/>
          <p14:tracePt t="44544" x="2682875" y="3825875"/>
          <p14:tracePt t="44561" x="2543175" y="3835400"/>
          <p14:tracePt t="44577" x="2359025" y="3835400"/>
          <p14:tracePt t="44593" x="2222500" y="3835400"/>
          <p14:tracePt t="44610" x="2117725" y="3841750"/>
          <p14:tracePt t="44626" x="2009775" y="3841750"/>
          <p14:tracePt t="44644" x="1949450" y="3848100"/>
          <p14:tracePt t="44660" x="1889125" y="3857625"/>
          <p14:tracePt t="44676" x="1803400" y="3857625"/>
          <p14:tracePt t="44693" x="1743075" y="3857625"/>
          <p14:tracePt t="44710" x="1692275" y="3857625"/>
          <p14:tracePt t="44726" x="1644650" y="3857625"/>
          <p14:tracePt t="44743" x="1619250" y="3857625"/>
          <p14:tracePt t="44760" x="1609725" y="3857625"/>
          <p14:tracePt t="44777" x="1597025" y="3857625"/>
          <p14:tracePt t="44793" x="1581150" y="3857625"/>
          <p14:tracePt t="44810" x="1571625" y="3857625"/>
          <p14:tracePt t="44869" x="1577975" y="3854450"/>
          <p14:tracePt t="44876" x="1587500" y="3854450"/>
          <p14:tracePt t="44883" x="1593850" y="3851275"/>
          <p14:tracePt t="44893" x="1603375" y="3844925"/>
          <p14:tracePt t="44910" x="1631950" y="3838575"/>
          <p14:tracePt t="44927" x="1689100" y="3832225"/>
          <p14:tracePt t="44943" x="1733550" y="3832225"/>
          <p14:tracePt t="44961" x="1793875" y="3832225"/>
          <p14:tracePt t="44977" x="1892300" y="3810000"/>
          <p14:tracePt t="44994" x="2009775" y="3800475"/>
          <p14:tracePt t="45010" x="2101850" y="3800475"/>
          <p14:tracePt t="45027" x="2200275" y="3794125"/>
          <p14:tracePt t="45043" x="2260600" y="3794125"/>
          <p14:tracePt t="45061" x="2384425" y="3784600"/>
          <p14:tracePt t="45077" x="2444750" y="3784600"/>
          <p14:tracePt t="45094" x="2505075" y="3784600"/>
          <p14:tracePt t="45111" x="2593975" y="3771900"/>
          <p14:tracePt t="45126" x="2676525" y="3765550"/>
          <p14:tracePt t="45143" x="2762250" y="3749675"/>
          <p14:tracePt t="45160" x="2857500" y="3733800"/>
          <p14:tracePt t="45177" x="2987675" y="3727450"/>
          <p14:tracePt t="45194" x="3092450" y="3717925"/>
          <p14:tracePt t="45211" x="3289300" y="3708400"/>
          <p14:tracePt t="45227" x="3394075" y="3708400"/>
          <p14:tracePt t="45244" x="3533775" y="3724275"/>
          <p14:tracePt t="45261" x="3768725" y="3759200"/>
          <p14:tracePt t="45276" x="3886200" y="3775075"/>
          <p14:tracePt t="45293" x="4022725" y="3784600"/>
          <p14:tracePt t="45311" x="4197350" y="3794125"/>
          <p14:tracePt t="45326" x="4314825" y="3800475"/>
          <p14:tracePt t="45344" x="4432300" y="3810000"/>
          <p14:tracePt t="45360" x="4597400" y="3835400"/>
          <p14:tracePt t="45377" x="4673600" y="3848100"/>
          <p14:tracePt t="45393" x="4733925" y="3854450"/>
          <p14:tracePt t="45411" x="4854575" y="3863975"/>
          <p14:tracePt t="45427" x="4937125" y="3870325"/>
          <p14:tracePt t="45443" x="5006975" y="3870325"/>
          <p14:tracePt t="45461" x="5092700" y="3870325"/>
          <p14:tracePt t="45477" x="5172075" y="3870325"/>
          <p14:tracePt t="45494" x="5273675" y="3870325"/>
          <p14:tracePt t="45511" x="5413375" y="3870325"/>
          <p14:tracePt t="45527" x="5476875" y="3870325"/>
          <p14:tracePt t="45543" x="5534025" y="3870325"/>
          <p14:tracePt t="45560" x="5603875" y="3870325"/>
          <p14:tracePt t="45577" x="5651500" y="3860800"/>
          <p14:tracePt t="45594" x="5686425" y="3860800"/>
          <p14:tracePt t="45611" x="5737225" y="3848100"/>
          <p14:tracePt t="45627" x="5759450" y="3841750"/>
          <p14:tracePt t="45644" x="5788025" y="3829050"/>
          <p14:tracePt t="45659" x="5829300" y="3829050"/>
          <p14:tracePt t="45676" x="5851525" y="3829050"/>
          <p14:tracePt t="45693" x="5873750" y="3829050"/>
          <p14:tracePt t="45710" x="5905500" y="3829050"/>
          <p14:tracePt t="45726" x="5927725" y="3829050"/>
          <p14:tracePt t="45744" x="5956300" y="3829050"/>
          <p14:tracePt t="45760" x="5984875" y="3829050"/>
          <p14:tracePt t="45777" x="6010275" y="3829050"/>
          <p14:tracePt t="45794" x="6019800" y="3829050"/>
          <p14:tracePt t="45810" x="6048375" y="3829050"/>
          <p14:tracePt t="45826" x="6057900" y="3829050"/>
          <p14:tracePt t="45843" x="6067425" y="3829050"/>
          <p14:tracePt t="45860" x="6080125" y="3829050"/>
          <p14:tracePt t="45876" x="6096000" y="3829050"/>
          <p14:tracePt t="45893" x="6105525" y="3829050"/>
          <p14:tracePt t="45911" x="6121400" y="3829050"/>
          <p14:tracePt t="45927" x="6130925" y="3825875"/>
          <p14:tracePt t="45944" x="6134100" y="3825875"/>
          <p14:tracePt t="45960" x="6146800" y="3825875"/>
          <p14:tracePt t="46787" x="6086475" y="3816350"/>
          <p14:tracePt t="46794" x="6016625" y="3816350"/>
          <p14:tracePt t="46801" x="5937250" y="3810000"/>
          <p14:tracePt t="46813" x="5845175" y="3810000"/>
          <p14:tracePt t="46830" x="5549900" y="3816350"/>
          <p14:tracePt t="46852" x="5226050" y="3851275"/>
          <p14:tracePt t="46877" x="4927600" y="3917950"/>
          <p14:tracePt t="46910" x="4505325" y="4019550"/>
          <p14:tracePt t="46927" x="4362450" y="4054475"/>
          <p14:tracePt t="46944" x="4191000" y="4114800"/>
          <p14:tracePt t="46960" x="4102100" y="4146550"/>
          <p14:tracePt t="46976" x="4038600" y="4159250"/>
          <p14:tracePt t="46994" x="3946525" y="4197350"/>
          <p14:tracePt t="47010" x="3870325" y="4210050"/>
          <p14:tracePt t="47027" x="3806825" y="4225925"/>
          <p14:tracePt t="47043" x="3733800" y="4244975"/>
          <p14:tracePt t="47060" x="3695700" y="4251325"/>
          <p14:tracePt t="47076" x="3657600" y="4257675"/>
          <p14:tracePt t="47093" x="3603625" y="4264025"/>
          <p14:tracePt t="47109" x="3559175" y="4270375"/>
          <p14:tracePt t="47127" x="3514725" y="4276725"/>
          <p14:tracePt t="47143" x="3473450" y="4283075"/>
          <p14:tracePt t="47160" x="3441700" y="4289425"/>
          <p14:tracePt t="47177" x="3419475" y="4289425"/>
          <p14:tracePt t="47193" x="3378200" y="4308475"/>
          <p14:tracePt t="47209" x="3340100" y="4318000"/>
          <p14:tracePt t="47227" x="3305175" y="4324350"/>
          <p14:tracePt t="47243" x="3238500" y="4343400"/>
          <p14:tracePt t="47259" x="3194050" y="4349750"/>
          <p14:tracePt t="47276" x="3149600" y="4356100"/>
          <p14:tracePt t="47293" x="3086100" y="4384675"/>
          <p14:tracePt t="47310" x="3048000" y="4394200"/>
          <p14:tracePt t="47326" x="3003550" y="4410075"/>
          <p14:tracePt t="47328" x="2984500" y="4413250"/>
          <p14:tracePt t="47343" x="2940050" y="4435475"/>
          <p14:tracePt t="47359" x="2895600" y="4448175"/>
          <p14:tracePt t="47376" x="2857500" y="4460875"/>
          <p14:tracePt t="47394" x="2800350" y="4476750"/>
          <p14:tracePt t="47409" x="2768600" y="4495800"/>
          <p14:tracePt t="47426" x="2746375" y="4514850"/>
          <p14:tracePt t="47443" x="2701925" y="4559300"/>
          <p14:tracePt t="47460" x="2682875" y="4581525"/>
          <p14:tracePt t="47476" x="2657475" y="4606925"/>
          <p14:tracePt t="47493" x="2619375" y="4651375"/>
          <p14:tracePt t="47509" x="2603500" y="4683125"/>
          <p14:tracePt t="47526" x="2581275" y="4699000"/>
          <p14:tracePt t="47543" x="2546350" y="4714875"/>
          <p14:tracePt t="47560" x="2524125" y="4727575"/>
          <p14:tracePt t="47578" x="2508250" y="4746625"/>
          <p14:tracePt t="47593" x="2492375" y="4756150"/>
          <p14:tracePt t="47609" x="2470150" y="4768850"/>
          <p14:tracePt t="47627" x="2444750" y="4784725"/>
          <p14:tracePt t="47643" x="2432050" y="4800600"/>
          <p14:tracePt t="47659" x="2416175" y="4810125"/>
          <p14:tracePt t="47676" x="2406650" y="4816475"/>
          <p14:tracePt t="47693" x="2393950" y="4816475"/>
          <p14:tracePt t="47710" x="2384425" y="4819650"/>
          <p14:tracePt t="47726" x="2368550" y="4819650"/>
          <p14:tracePt t="47743" x="2362200" y="4819650"/>
          <p14:tracePt t="47759" x="2359025" y="4819650"/>
          <p14:tracePt t="48277" x="2400300" y="4826000"/>
          <p14:tracePt t="48284" x="2470150" y="4826000"/>
          <p14:tracePt t="48296" x="2540000" y="4826000"/>
          <p14:tracePt t="48314" x="2711450" y="4826000"/>
          <p14:tracePt t="48327" x="2860675" y="4826000"/>
          <p14:tracePt t="48344" x="2987675" y="4822825"/>
          <p14:tracePt t="48377" x="3225800" y="4797425"/>
          <p14:tracePt t="48409" x="3371850" y="4791075"/>
          <p14:tracePt t="48426" x="3457575" y="4791075"/>
          <p14:tracePt t="48442" x="3492500" y="4791075"/>
          <p14:tracePt t="48460" x="3536950" y="4791075"/>
          <p14:tracePt t="48477" x="3600450" y="4791075"/>
          <p14:tracePt t="48494" x="3657600" y="4791075"/>
          <p14:tracePt t="48510" x="3717925" y="4791075"/>
          <p14:tracePt t="48527" x="3803650" y="4791075"/>
          <p14:tracePt t="48543" x="3848100" y="4791075"/>
          <p14:tracePt t="48559" x="3886200" y="4784725"/>
          <p14:tracePt t="48576" x="3949700" y="4768850"/>
          <p14:tracePt t="48593" x="3994150" y="4756150"/>
          <p14:tracePt t="48609" x="4038600" y="4756150"/>
          <p14:tracePt t="48627" x="4102100" y="4749800"/>
          <p14:tracePt t="48643" x="4137025" y="4749800"/>
          <p14:tracePt t="48660" x="4175125" y="4749800"/>
          <p14:tracePt t="48676" x="4213225" y="4749800"/>
          <p14:tracePt t="48693" x="4225925" y="4746625"/>
          <p14:tracePt t="48709" x="4235450" y="4746625"/>
          <p14:tracePt t="48726" x="4248150" y="4740275"/>
          <p14:tracePt t="48743" x="4264025" y="4740275"/>
          <p14:tracePt t="48760" x="4273550" y="4740275"/>
          <p14:tracePt t="48776" x="4279900" y="4740275"/>
          <p14:tracePt t="49468" x="4333875" y="4746625"/>
          <p14:tracePt t="49475" x="4413250" y="4746625"/>
          <p14:tracePt t="49481" x="4492625" y="4752975"/>
          <p14:tracePt t="49493" x="4562475" y="4752975"/>
          <p14:tracePt t="49510" x="4803775" y="4752975"/>
          <p14:tracePt t="49526" x="4953000" y="4749800"/>
          <p14:tracePt t="49561" x="5391150" y="4711700"/>
          <p14:tracePt t="49594" x="5686425" y="4711700"/>
          <p14:tracePt t="49611" x="5883275" y="4711700"/>
          <p14:tracePt t="49626" x="5965825" y="4711700"/>
          <p14:tracePt t="49643" x="6045200" y="4711700"/>
          <p14:tracePt t="49659" x="6178550" y="4724400"/>
          <p14:tracePt t="49676" x="6261100" y="4724400"/>
          <p14:tracePt t="49692" x="6321425" y="4730750"/>
          <p14:tracePt t="49709" x="6407150" y="4730750"/>
          <p14:tracePt t="49726" x="6489700" y="4730750"/>
          <p14:tracePt t="49743" x="6572250" y="4730750"/>
          <p14:tracePt t="49759" x="6680200" y="4737100"/>
          <p14:tracePt t="49776" x="6731000" y="4737100"/>
          <p14:tracePt t="49793" x="6775450" y="4737100"/>
          <p14:tracePt t="49809" x="6823075" y="4737100"/>
          <p14:tracePt t="49826" x="6845300" y="4737100"/>
          <p14:tracePt t="49843" x="6873875" y="4737100"/>
          <p14:tracePt t="49859" x="6899275" y="4743450"/>
          <p14:tracePt t="49876" x="6915150" y="4743450"/>
          <p14:tracePt t="49893" x="6931025" y="4743450"/>
          <p14:tracePt t="49910" x="6946900" y="4743450"/>
          <p14:tracePt t="49926" x="6956425" y="4743450"/>
          <p14:tracePt t="49942" x="6969125" y="4743450"/>
          <p14:tracePt t="49959" x="6981825" y="4743450"/>
          <p14:tracePt t="50231" x="6972300" y="4743450"/>
          <p14:tracePt t="50239" x="6962775" y="4743450"/>
          <p14:tracePt t="50246" x="6950075" y="4749800"/>
          <p14:tracePt t="50260" x="6905625" y="4749800"/>
          <p14:tracePt t="50277" x="6845300" y="4756150"/>
          <p14:tracePt t="50294" x="6759575" y="4768850"/>
          <p14:tracePt t="50309" x="6696075" y="4778375"/>
          <p14:tracePt t="50326" x="6635750" y="4784725"/>
          <p14:tracePt t="50343" x="6562725" y="4784725"/>
          <p14:tracePt t="50360" x="6435725" y="4791075"/>
          <p14:tracePt t="50377" x="6356350" y="4791075"/>
          <p14:tracePt t="50394" x="6181725" y="4791075"/>
          <p14:tracePt t="50410" x="6010275" y="4791075"/>
          <p14:tracePt t="50426" x="5851525" y="4791075"/>
          <p14:tracePt t="50443" x="5680075" y="4800600"/>
          <p14:tracePt t="50460" x="5438775" y="4800600"/>
          <p14:tracePt t="50476" x="5334000" y="4800600"/>
          <p14:tracePt t="50493" x="5207000" y="4800600"/>
          <p14:tracePt t="50510" x="5124450" y="4800600"/>
          <p14:tracePt t="50527" x="5041900" y="4800600"/>
          <p14:tracePt t="50544" x="4949825" y="4800600"/>
          <p14:tracePt t="50560" x="4889500" y="4800600"/>
          <p14:tracePt t="50576" x="4838700" y="4800600"/>
          <p14:tracePt t="50593" x="4781550" y="4800600"/>
          <p14:tracePt t="50609" x="4759325" y="4800600"/>
          <p14:tracePt t="50626" x="4749800" y="4800600"/>
          <p14:tracePt t="50660" x="4778375" y="4800600"/>
          <p14:tracePt t="50677" x="4822825" y="4800600"/>
          <p14:tracePt t="50693" x="4930775" y="4813300"/>
          <p14:tracePt t="50709" x="5016500" y="4829175"/>
          <p14:tracePt t="50726" x="5102225" y="4845050"/>
          <p14:tracePt t="50743" x="5321300" y="4845050"/>
          <p14:tracePt t="50759" x="5524500" y="4845050"/>
          <p14:tracePt t="50777" x="5718175" y="4845050"/>
          <p14:tracePt t="50794" x="6061075" y="4829175"/>
          <p14:tracePt t="50810" x="6223000" y="4829175"/>
          <p14:tracePt t="50827" x="6369050" y="4829175"/>
          <p14:tracePt t="50843" x="6477000" y="4829175"/>
          <p14:tracePt t="50859" x="6521450" y="4829175"/>
          <p14:tracePt t="50876" x="6537325" y="4829175"/>
          <p14:tracePt t="50893" x="6556375" y="4829175"/>
          <p14:tracePt t="50910" x="6562725" y="4829175"/>
          <p14:tracePt t="50926" x="6562725" y="4835525"/>
          <p14:tracePt t="50946" x="6543675" y="4835525"/>
          <p14:tracePt t="50960" x="6467475" y="4835525"/>
          <p14:tracePt t="50976" x="6327775" y="4845050"/>
          <p14:tracePt t="50993" x="5956300" y="4864100"/>
          <p14:tracePt t="51009" x="5683250" y="4886325"/>
          <p14:tracePt t="51026" x="5445125" y="4933950"/>
          <p14:tracePt t="51043" x="5168900" y="4962525"/>
          <p14:tracePt t="51059" x="4975225" y="4981575"/>
          <p14:tracePt t="51076" x="4768850" y="4991100"/>
          <p14:tracePt t="51093" x="4371975" y="5000625"/>
          <p14:tracePt t="51110" x="4083050" y="5032375"/>
          <p14:tracePt t="51126" x="3863975" y="5048250"/>
          <p14:tracePt t="51143" x="3578225" y="5076825"/>
          <p14:tracePt t="51159" x="3438525" y="5086350"/>
          <p14:tracePt t="51176" x="3267075" y="5086350"/>
          <p14:tracePt t="51193" x="2994025" y="5086350"/>
          <p14:tracePt t="51209" x="2867025" y="5073650"/>
          <p14:tracePt t="51226" x="2724150" y="5054600"/>
          <p14:tracePt t="51243" x="2524125" y="5019675"/>
          <p14:tracePt t="51259" x="2406650" y="5003800"/>
          <p14:tracePt t="51276" x="2289175" y="4987925"/>
          <p14:tracePt t="51293" x="2101850" y="4962525"/>
          <p14:tracePt t="51309" x="1984375" y="4953000"/>
          <p14:tracePt t="51326" x="1844675" y="4937125"/>
          <p14:tracePt t="51343" x="1625600" y="4937125"/>
          <p14:tracePt t="51360" x="1511300" y="4937125"/>
          <p14:tracePt t="51376" x="1362075" y="4937125"/>
          <p14:tracePt t="51393" x="1174750" y="4949825"/>
          <p14:tracePt t="51409" x="1079500" y="4965700"/>
          <p14:tracePt t="51426" x="939800" y="4981575"/>
          <p14:tracePt t="51429" x="869950" y="4991100"/>
          <p14:tracePt t="51443" x="758825" y="5032375"/>
          <p14:tracePt t="51460" x="685800" y="5048250"/>
          <p14:tracePt t="51476" x="600075" y="5064125"/>
          <p14:tracePt t="51493" x="476250" y="5086350"/>
          <p14:tracePt t="51510" x="425450" y="5092700"/>
          <p14:tracePt t="51526" x="393700" y="5099050"/>
          <p14:tracePt t="51542" x="352425" y="5118100"/>
          <p14:tracePt t="51559" x="336550" y="5121275"/>
          <p14:tracePt t="51576" x="327025" y="5133975"/>
          <p14:tracePt t="51593" x="307975" y="5143500"/>
          <p14:tracePt t="51610" x="298450" y="5146675"/>
          <p14:tracePt t="51628" x="282575" y="5146675"/>
          <p14:tracePt t="52149" x="327025" y="5162550"/>
          <p14:tracePt t="52157" x="396875" y="5178425"/>
          <p14:tracePt t="52164" x="469900" y="5197475"/>
          <p14:tracePt t="52177" x="654050" y="5241925"/>
          <p14:tracePt t="52193" x="841375" y="5289550"/>
          <p14:tracePt t="52214" x="1133475" y="5375275"/>
          <p14:tracePt t="52228" x="1308100" y="5419725"/>
          <p14:tracePt t="52259" x="1625600" y="5473700"/>
          <p14:tracePt t="52292" x="1917700" y="5518150"/>
          <p14:tracePt t="52309" x="2025650" y="5527675"/>
          <p14:tracePt t="52327" x="2143125" y="5534025"/>
          <p14:tracePt t="52343" x="2193925" y="5534025"/>
          <p14:tracePt t="52360" x="2222500" y="5534025"/>
          <p14:tracePt t="52377" x="2251075" y="5534025"/>
          <p14:tracePt t="52393" x="2266950" y="5534025"/>
          <p14:tracePt t="52409" x="2276475" y="5534025"/>
          <p14:tracePt t="52426" x="2289175" y="5534025"/>
          <p14:tracePt t="52442" x="2305050" y="5534025"/>
          <p14:tracePt t="52462" x="2311400" y="5534025"/>
          <p14:tracePt t="52519" x="2311400" y="5527675"/>
          <p14:tracePt t="52526" x="2311400" y="5524500"/>
          <p14:tracePt t="52543" x="2308225" y="5508625"/>
          <p14:tracePt t="52559" x="2292350" y="5499100"/>
          <p14:tracePt t="52576" x="2289175" y="5476875"/>
          <p14:tracePt t="52593" x="2282825" y="5461000"/>
          <p14:tracePt t="52610" x="2282825" y="5451475"/>
          <p14:tracePt t="52626" x="2279650" y="5438775"/>
          <p14:tracePt t="52643" x="2273300" y="5429250"/>
          <p14:tracePt t="52660" x="2273300" y="5413375"/>
          <p14:tracePt t="52676" x="2273300" y="5403850"/>
          <p14:tracePt t="52692" x="2273300" y="5397500"/>
          <p14:tracePt t="52709" x="2273300" y="5394325"/>
          <p14:tracePt t="52725" x="2273300" y="5387975"/>
          <p14:tracePt t="52798" x="2273300" y="5381625"/>
          <p14:tracePt t="52805" x="2273300" y="5378450"/>
          <p14:tracePt t="52818" x="2273300" y="5372100"/>
          <p14:tracePt t="52826" x="2276475" y="5372100"/>
          <p14:tracePt t="52842" x="2286000" y="5359400"/>
          <p14:tracePt t="52859" x="2320925" y="5346700"/>
          <p14:tracePt t="52876" x="2387600" y="5327650"/>
          <p14:tracePt t="52893" x="2422525" y="5314950"/>
          <p14:tracePt t="52910" x="2470150" y="5302250"/>
          <p14:tracePt t="52926" x="2555875" y="5302250"/>
          <p14:tracePt t="52942" x="2613025" y="5302250"/>
          <p14:tracePt t="52959" x="2717800" y="5305425"/>
          <p14:tracePt t="52979" x="2838450" y="5321300"/>
          <p14:tracePt t="52992" x="2908300" y="5321300"/>
          <p14:tracePt t="53009" x="2987675" y="5321300"/>
          <p14:tracePt t="53026" x="3149600" y="5321300"/>
          <p14:tracePt t="53043" x="3232150" y="5321300"/>
          <p14:tracePt t="53059" x="3314700" y="5321300"/>
          <p14:tracePt t="53076" x="3454400" y="5321300"/>
          <p14:tracePt t="53092" x="3581400" y="5321300"/>
          <p14:tracePt t="53109" x="3673475" y="5321300"/>
          <p14:tracePt t="53126" x="3813175" y="5330825"/>
          <p14:tracePt t="53142" x="3940175" y="5337175"/>
          <p14:tracePt t="53161" x="4092575" y="5346700"/>
          <p14:tracePt t="53176" x="4200525" y="5356225"/>
          <p14:tracePt t="53193" x="4324350" y="5356225"/>
          <p14:tracePt t="53209" x="4441825" y="5356225"/>
          <p14:tracePt t="53226" x="4613275" y="5356225"/>
          <p14:tracePt t="53241" x="4752975" y="5356225"/>
          <p14:tracePt t="53259" x="4899025" y="5356225"/>
          <p14:tracePt t="53275" x="5060950" y="5356225"/>
          <p14:tracePt t="53291" x="5178425" y="5356225"/>
          <p14:tracePt t="53308" x="5302250" y="5356225"/>
          <p14:tracePt t="53325" x="5441950" y="5356225"/>
          <p14:tracePt t="53342" x="5568950" y="5356225"/>
          <p14:tracePt t="53358" x="5695950" y="5356225"/>
          <p14:tracePt t="53375" x="5870575" y="5356225"/>
          <p14:tracePt t="53392" x="5994400" y="5356225"/>
          <p14:tracePt t="53408" x="6111875" y="5356225"/>
          <p14:tracePt t="53425" x="6229350" y="5349875"/>
          <p14:tracePt t="53442" x="6289675" y="5349875"/>
          <p14:tracePt t="53458" x="6350000" y="5349875"/>
          <p14:tracePt t="53459" x="6375400" y="5343525"/>
          <p14:tracePt t="53475" x="6435725" y="5337175"/>
          <p14:tracePt t="53491" x="6508750" y="5330825"/>
          <p14:tracePt t="53508" x="6572250" y="5324475"/>
          <p14:tracePt t="53525" x="6667500" y="5318125"/>
          <p14:tracePt t="53542" x="6750050" y="5318125"/>
          <p14:tracePt t="53558" x="6832600" y="5318125"/>
          <p14:tracePt t="53575" x="6959600" y="5318125"/>
          <p14:tracePt t="53591" x="7032625" y="5318125"/>
          <p14:tracePt t="53609" x="7204075" y="5318125"/>
          <p14:tracePt t="53626" x="7331075" y="5321300"/>
          <p14:tracePt t="53642" x="7429500" y="5337175"/>
          <p14:tracePt t="53659" x="7594600" y="5362575"/>
          <p14:tracePt t="53675" x="7699375" y="5372100"/>
          <p14:tracePt t="53693" x="7794625" y="5387975"/>
          <p14:tracePt t="53709" x="7899400" y="5416550"/>
          <p14:tracePt t="53726" x="7959725" y="5422900"/>
          <p14:tracePt t="53742" x="8023225" y="5438775"/>
          <p14:tracePt t="53759" x="8093075" y="5438775"/>
          <p14:tracePt t="53775" x="8115300" y="5445125"/>
          <p14:tracePt t="53793" x="8143875" y="5445125"/>
          <p14:tracePt t="53809" x="8159750" y="5454650"/>
          <p14:tracePt t="53826" x="8166100" y="5464175"/>
          <p14:tracePt t="57284" x="8140700" y="5470525"/>
          <p14:tracePt t="57291" x="8121650" y="5476875"/>
          <p14:tracePt t="57309" x="8070850" y="5489575"/>
          <p14:tracePt t="57326" x="7956550" y="5521325"/>
          <p14:tracePt t="57342" x="7839075" y="5546725"/>
          <p14:tracePt t="57358" x="7686675" y="5572125"/>
          <p14:tracePt t="57392" x="7162800" y="5695950"/>
          <p14:tracePt t="57426" x="6546850" y="5835650"/>
          <p14:tracePt t="57444" x="6302375" y="5876925"/>
          <p14:tracePt t="57460" x="5959475" y="5915025"/>
          <p14:tracePt t="57475" x="5715000" y="5943600"/>
          <p14:tracePt t="57492" x="5476875" y="5962650"/>
          <p14:tracePt t="57511" x="5156200" y="5981700"/>
          <p14:tracePt t="57526" x="4984750" y="6000750"/>
          <p14:tracePt t="57543" x="4835525" y="6007100"/>
          <p14:tracePt t="57559" x="4695825" y="6026150"/>
          <p14:tracePt t="58053" x="4670425" y="6026150"/>
          <p14:tracePt t="58060" x="4641850" y="6032500"/>
          <p14:tracePt t="58075" x="4591050" y="6038850"/>
          <p14:tracePt t="58092" x="4530725" y="6038850"/>
          <p14:tracePt t="58125" x="4298950" y="6038850"/>
          <p14:tracePt t="58159" x="4032250" y="6038850"/>
          <p14:tracePt t="58175" x="3917950" y="6038850"/>
          <p14:tracePt t="58192" x="3835400" y="6038850"/>
          <p14:tracePt t="58209" x="3749675" y="6045200"/>
          <p14:tracePt t="58225" x="3689350" y="6054725"/>
          <p14:tracePt t="58242" x="3625850" y="6067425"/>
          <p14:tracePt t="58259" x="3543300" y="6073775"/>
          <p14:tracePt t="58275" x="3498850" y="6092825"/>
          <p14:tracePt t="58292" x="3467100" y="6099175"/>
          <p14:tracePt t="58309" x="3429000" y="6099175"/>
          <p14:tracePt t="58325" x="3406775" y="6099175"/>
          <p14:tracePt t="58342" x="3378200" y="6099175"/>
          <p14:tracePt t="58359" x="3362325" y="6099175"/>
          <p14:tracePt t="58375" x="3352800" y="6099175"/>
          <p14:tracePt t="58392" x="3336925" y="6099175"/>
          <p14:tracePt t="58408" x="3314700" y="6080125"/>
          <p14:tracePt t="58425" x="3305175" y="6070600"/>
          <p14:tracePt t="58442" x="3276600" y="6054725"/>
          <p14:tracePt t="58459" x="3238500" y="6016625"/>
          <p14:tracePt t="58475" x="3219450" y="5994400"/>
          <p14:tracePt t="58492" x="3209925" y="5962650"/>
          <p14:tracePt t="58509" x="3209925" y="5921375"/>
          <p14:tracePt t="58525" x="3216275" y="5899150"/>
          <p14:tracePt t="58542" x="3235325" y="5883275"/>
          <p14:tracePt t="58558" x="3248025" y="5861050"/>
          <p14:tracePt t="58575" x="3257550" y="5851525"/>
          <p14:tracePt t="58593" x="3270250" y="5842000"/>
          <p14:tracePt t="58609" x="3289300" y="5826125"/>
          <p14:tracePt t="58626" x="3298825" y="5810250"/>
          <p14:tracePt t="58643" x="3308350" y="5807075"/>
          <p14:tracePt t="58659" x="3330575" y="5791200"/>
          <p14:tracePt t="58675" x="3333750" y="5781675"/>
          <p14:tracePt t="58691" x="3333750" y="5759450"/>
          <p14:tracePt t="58708" x="3333750" y="5734050"/>
          <p14:tracePt t="58725" x="3333750" y="5705475"/>
          <p14:tracePt t="58742" x="3333750" y="5683250"/>
          <p14:tracePt t="58759" x="3333750" y="5641975"/>
          <p14:tracePt t="58775" x="3321050" y="5619750"/>
          <p14:tracePt t="58792" x="3308350" y="5588000"/>
          <p14:tracePt t="58808" x="3292475" y="5565775"/>
          <p14:tracePt t="58825" x="3279775" y="5537200"/>
          <p14:tracePt t="58842" x="3248025" y="5511800"/>
          <p14:tracePt t="58859" x="3213100" y="5480050"/>
          <p14:tracePt t="58876" x="3187700" y="5457825"/>
          <p14:tracePt t="58893" x="3168650" y="5441950"/>
          <p14:tracePt t="58909" x="3159125" y="5432425"/>
          <p14:tracePt t="58926" x="3140075" y="5416550"/>
          <p14:tracePt t="58942" x="3130550" y="5403850"/>
          <p14:tracePt t="58958" x="3117850" y="5391150"/>
          <p14:tracePt t="58975" x="3108325" y="5381625"/>
          <p14:tracePt t="58993" x="3086100" y="5359400"/>
          <p14:tracePt t="59008" x="3076575" y="5353050"/>
          <p14:tracePt t="59025" x="3067050" y="5353050"/>
          <p14:tracePt t="59043" x="3044825" y="5353050"/>
          <p14:tracePt t="59058" x="3035300" y="5353050"/>
          <p14:tracePt t="59075" x="3025775" y="5353050"/>
          <p14:tracePt t="59093" x="3013075" y="5353050"/>
          <p14:tracePt t="59108" x="2997200" y="5353050"/>
          <p14:tracePt t="59125" x="2987675" y="5353050"/>
          <p14:tracePt t="59143" x="2959100" y="5362575"/>
          <p14:tracePt t="59159" x="2927350" y="5381625"/>
          <p14:tracePt t="59175" x="2905125" y="5391150"/>
          <p14:tracePt t="59193" x="2873375" y="5410200"/>
          <p14:tracePt t="59209" x="2847975" y="5432425"/>
          <p14:tracePt t="59225" x="2822575" y="5457825"/>
          <p14:tracePt t="59242" x="2800350" y="5492750"/>
          <p14:tracePt t="59259" x="2790825" y="5502275"/>
          <p14:tracePt t="59275" x="2778125" y="5518150"/>
          <p14:tracePt t="59293" x="2759075" y="5534025"/>
          <p14:tracePt t="59308" x="2749550" y="5549900"/>
          <p14:tracePt t="59325" x="2743200" y="5559425"/>
          <p14:tracePt t="59342" x="2743200" y="5568950"/>
          <p14:tracePt t="59359" x="2743200" y="5578475"/>
          <p14:tracePt t="59375" x="2743200" y="5588000"/>
          <p14:tracePt t="59393" x="2743200" y="5610225"/>
          <p14:tracePt t="59409" x="2743200" y="5619750"/>
          <p14:tracePt t="59425" x="2743200" y="5629275"/>
          <p14:tracePt t="59443" x="2743200" y="5648325"/>
          <p14:tracePt t="59459" x="2743200" y="5657850"/>
          <p14:tracePt t="59476" x="2746375" y="5667375"/>
          <p14:tracePt t="59492" x="2759075" y="5683250"/>
          <p14:tracePt t="59508" x="2774950" y="5699125"/>
          <p14:tracePt t="59525" x="2790825" y="5715000"/>
          <p14:tracePt t="59542" x="2813050" y="5743575"/>
          <p14:tracePt t="59559" x="2838450" y="5775325"/>
          <p14:tracePt t="59575" x="2847975" y="5784850"/>
          <p14:tracePt t="59592" x="2863850" y="5810250"/>
          <p14:tracePt t="59609" x="2873375" y="5819775"/>
          <p14:tracePt t="59625" x="2889250" y="5832475"/>
          <p14:tracePt t="59641" x="2911475" y="5845175"/>
          <p14:tracePt t="59658" x="2927350" y="5867400"/>
          <p14:tracePt t="59675" x="2949575" y="5886450"/>
          <p14:tracePt t="59692" x="2984500" y="5902325"/>
          <p14:tracePt t="59709" x="3016250" y="5927725"/>
          <p14:tracePt t="59726" x="3041650" y="5946775"/>
          <p14:tracePt t="59742" x="3114675" y="5972175"/>
          <p14:tracePt t="59759" x="3168650" y="5994400"/>
          <p14:tracePt t="59775" x="3232150" y="6007100"/>
          <p14:tracePt t="59791" x="3295650" y="6026150"/>
          <p14:tracePt t="59808" x="3340100" y="6035675"/>
          <p14:tracePt t="59825" x="3378200" y="6035675"/>
          <p14:tracePt t="59841" x="3438525" y="6042025"/>
          <p14:tracePt t="59858" x="3498850" y="6042025"/>
          <p14:tracePt t="59875" x="3543300" y="6042025"/>
          <p14:tracePt t="59892" x="3613150" y="6042025"/>
          <p14:tracePt t="59908" x="3663950" y="6042025"/>
          <p14:tracePt t="59925" x="3702050" y="6042025"/>
          <p14:tracePt t="59942" x="3762375" y="6042025"/>
          <p14:tracePt t="59959" x="3806825" y="6042025"/>
          <p14:tracePt t="59976" x="3851275" y="6042025"/>
          <p14:tracePt t="59993" x="3914775" y="6042025"/>
          <p14:tracePt t="60009" x="3949700" y="6042025"/>
          <p14:tracePt t="60026" x="3978275" y="6042025"/>
          <p14:tracePt t="60042" x="4029075" y="6038850"/>
          <p14:tracePt t="60058" x="4051300" y="6032500"/>
          <p14:tracePt t="60076" x="4079875" y="6019800"/>
          <p14:tracePt t="60091" x="4114800" y="6000750"/>
          <p14:tracePt t="60108" x="4146550" y="5984875"/>
          <p14:tracePt t="60126" x="4171950" y="5972175"/>
          <p14:tracePt t="60142" x="4213225" y="5940425"/>
          <p14:tracePt t="60159" x="4244975" y="5908675"/>
          <p14:tracePt t="60175" x="4286250" y="5883275"/>
          <p14:tracePt t="60192" x="4321175" y="5838825"/>
          <p14:tracePt t="60208" x="4352925" y="5807075"/>
          <p14:tracePt t="60226" x="4375150" y="5768975"/>
          <p14:tracePt t="60242" x="4403725" y="5718175"/>
          <p14:tracePt t="60259" x="4416425" y="5695950"/>
          <p14:tracePt t="60276" x="4435475" y="5638800"/>
          <p14:tracePt t="60292" x="4448175" y="5600700"/>
          <p14:tracePt t="60309" x="4467225" y="5568950"/>
          <p14:tracePt t="60326" x="4486275" y="5511800"/>
          <p14:tracePt t="60341" x="4486275" y="5476875"/>
          <p14:tracePt t="60358" x="4486275" y="5454650"/>
          <p14:tracePt t="60376" x="4486275" y="5413375"/>
          <p14:tracePt t="60393" x="4486275" y="5397500"/>
          <p14:tracePt t="60409" x="4483100" y="5387975"/>
          <p14:tracePt t="60426" x="4467225" y="5368925"/>
          <p14:tracePt t="60442" x="4451350" y="5343525"/>
          <p14:tracePt t="60458" x="4441825" y="5327650"/>
          <p14:tracePt t="60476" x="4422775" y="5286375"/>
          <p14:tracePt t="60491" x="4410075" y="5260975"/>
          <p14:tracePt t="60508" x="4384675" y="5229225"/>
          <p14:tracePt t="60526" x="4349750" y="5187950"/>
          <p14:tracePt t="60542" x="4318000" y="5162550"/>
          <p14:tracePt t="60559" x="4292600" y="5137150"/>
          <p14:tracePt t="60577" x="4235450" y="5092700"/>
          <p14:tracePt t="60592" x="4203700" y="5080000"/>
          <p14:tracePt t="60608" x="4165600" y="5054600"/>
          <p14:tracePt t="60625" x="4108450" y="5035550"/>
          <p14:tracePt t="60642" x="4064000" y="5022850"/>
          <p14:tracePt t="60658" x="4010025" y="5010150"/>
          <p14:tracePt t="60676" x="3924300" y="5010150"/>
          <p14:tracePt t="60692" x="3870325" y="5010150"/>
          <p14:tracePt t="60709" x="3835400" y="5013325"/>
          <p14:tracePt t="60726" x="3771900" y="5032375"/>
          <p14:tracePt t="60742" x="3733800" y="5045075"/>
          <p14:tracePt t="60758" x="3708400" y="5060950"/>
          <p14:tracePt t="60776" x="3679825" y="5073650"/>
          <p14:tracePt t="60791" x="3670300" y="5073650"/>
          <p14:tracePt t="60808" x="3660775" y="5073650"/>
          <p14:tracePt t="60825" x="3641725" y="5073650"/>
          <p14:tracePt t="60890" x="3635375" y="5073650"/>
          <p14:tracePt t="60912" x="3635375" y="5076825"/>
          <p14:tracePt t="60919" x="3632200" y="5083175"/>
          <p14:tracePt t="60926" x="3625850" y="5086350"/>
          <p14:tracePt t="60941" x="3616325" y="5095875"/>
          <p14:tracePt t="61248" x="3603625" y="5114925"/>
          <p14:tracePt t="61255" x="3590925" y="5133975"/>
          <p14:tracePt t="61263" x="3578225" y="5146675"/>
          <p14:tracePt t="61276" x="3530600" y="5187950"/>
          <p14:tracePt t="61292" x="3463925" y="5216525"/>
          <p14:tracePt t="61313" x="3387725" y="5267325"/>
          <p14:tracePt t="61325" x="3343275" y="5286375"/>
          <p14:tracePt t="61359" x="3273425" y="5318125"/>
          <p14:tracePt t="61392" x="3241675" y="5343525"/>
          <p14:tracePt t="61408" x="3241675" y="5353050"/>
          <p14:tracePt t="61426" x="3336925" y="5372100"/>
          <p14:tracePt t="61442" x="3546475" y="5410200"/>
          <p14:tracePt t="61458" x="3883025" y="5476875"/>
          <p14:tracePt t="61475" x="4603750" y="5600700"/>
          <p14:tracePt t="61492" x="5095875" y="5667375"/>
          <p14:tracePt t="61510" x="5883275" y="5791200"/>
          <p14:tracePt t="61528" x="6334125" y="5870575"/>
          <p14:tracePt t="61543" x="6797675" y="5924550"/>
          <p14:tracePt t="61560" x="7296150" y="5981700"/>
          <p14:tracePt t="61576" x="7489825" y="5981700"/>
          <p14:tracePt t="61593" x="7639050" y="5981700"/>
          <p14:tracePt t="61608" x="7718425" y="5981700"/>
          <p14:tracePt t="61625" x="7766050" y="5981700"/>
          <p14:tracePt t="61641" x="7775575" y="5981700"/>
          <p14:tracePt t="61659" x="7775575" y="5969000"/>
          <p14:tracePt t="61676" x="7750175" y="5940425"/>
          <p14:tracePt t="61692" x="7718425" y="5908675"/>
          <p14:tracePt t="61709" x="7658100" y="5867400"/>
          <p14:tracePt t="61725" x="7505700" y="5772150"/>
          <p14:tracePt t="61742" x="7400925" y="5702300"/>
          <p14:tracePt t="61758" x="7308850" y="5635625"/>
          <p14:tracePt t="61775" x="7197725" y="5556250"/>
          <p14:tracePt t="61791" x="7118350" y="5518150"/>
          <p14:tracePt t="61808" x="7016750" y="5457825"/>
          <p14:tracePt t="61825" x="6899275" y="5394325"/>
          <p14:tracePt t="61841" x="6810375" y="5362575"/>
          <p14:tracePt t="61858" x="6721475" y="5321300"/>
          <p14:tracePt t="61875" x="6584950" y="5289550"/>
          <p14:tracePt t="61891" x="6502400" y="5283200"/>
          <p14:tracePt t="61909" x="6416675" y="5286375"/>
          <p14:tracePt t="61925" x="6362700" y="5299075"/>
          <p14:tracePt t="61942" x="6299200" y="5311775"/>
          <p14:tracePt t="61960" x="6162675" y="5353050"/>
          <p14:tracePt t="61976" x="6105525" y="5381625"/>
          <p14:tracePt t="61992" x="6038850" y="5419725"/>
          <p14:tracePt t="62009" x="5962650" y="5461000"/>
          <p14:tracePt t="62025" x="5915025" y="5492750"/>
          <p14:tracePt t="62041" x="5867400" y="5527675"/>
          <p14:tracePt t="62059" x="5803900" y="5591175"/>
          <p14:tracePt t="62075" x="5753100" y="5641975"/>
          <p14:tracePt t="62095" x="5632450" y="5730875"/>
          <p14:tracePt t="62108" x="5537200" y="5807075"/>
          <p14:tracePt t="62125" x="5445125" y="5873750"/>
          <p14:tracePt t="62142" x="5353050" y="5924550"/>
          <p14:tracePt t="62159" x="5245100" y="5988050"/>
          <p14:tracePt t="62175" x="5178425" y="6016625"/>
          <p14:tracePt t="62191" x="5111750" y="6038850"/>
          <p14:tracePt t="62209" x="5013325" y="6057900"/>
          <p14:tracePt t="62225" x="4949825" y="6073775"/>
          <p14:tracePt t="62242" x="4902200" y="6086475"/>
          <p14:tracePt t="62258" x="4854575" y="6111875"/>
          <p14:tracePt t="62275" x="4822825" y="6124575"/>
          <p14:tracePt t="62291" x="4806950" y="6124575"/>
          <p14:tracePt t="62308" x="4787900" y="6124575"/>
          <p14:tracePt t="62324" x="4778375" y="6124575"/>
          <p14:tracePt t="62342" x="4768850" y="6134100"/>
          <p14:tracePt t="62358" x="4759325" y="6153150"/>
          <p14:tracePt t="62375" x="4759325" y="6159500"/>
          <p14:tracePt t="62392" x="4759325" y="6169025"/>
          <p14:tracePt t="62408" x="4759325" y="6178550"/>
          <p14:tracePt t="62425" x="4765675" y="6181725"/>
          <p14:tracePt t="62441" x="4800600" y="6181725"/>
          <p14:tracePt t="62459" x="4895850" y="6181725"/>
          <p14:tracePt t="62475" x="4987925" y="6181725"/>
          <p14:tracePt t="62492" x="5070475" y="6178550"/>
          <p14:tracePt t="62509" x="5238750" y="6153150"/>
          <p14:tracePt t="62525" x="5400675" y="6134100"/>
          <p14:tracePt t="62542" x="5572125" y="6118225"/>
          <p14:tracePt t="62558" x="5937250" y="6118225"/>
          <p14:tracePt t="62574" x="6143625" y="6118225"/>
          <p14:tracePt t="62591" x="6346825" y="6118225"/>
          <p14:tracePt t="62608" x="6575425" y="6118225"/>
          <p14:tracePt t="62624" x="6724650" y="6118225"/>
          <p14:tracePt t="62641" x="6854825" y="6099175"/>
          <p14:tracePt t="62658" x="7010400" y="6076950"/>
          <p14:tracePt t="62674" x="7150100" y="6057900"/>
          <p14:tracePt t="62691" x="7286625" y="6048375"/>
          <p14:tracePt t="62708" x="7451725" y="6032500"/>
          <p14:tracePt t="62724" x="7556500" y="6032500"/>
          <p14:tracePt t="62741" x="7670800" y="6032500"/>
          <p14:tracePt t="62759" x="7791450" y="6016625"/>
          <p14:tracePt t="62775" x="7889875" y="6000750"/>
          <p14:tracePt t="62792" x="7994650" y="5984875"/>
          <p14:tracePt t="62809" x="8191500" y="5984875"/>
          <p14:tracePt t="62824" x="8350250" y="5984875"/>
          <p14:tracePt t="62841" x="8524875" y="6000750"/>
          <p14:tracePt t="62858" x="8721725" y="6016625"/>
          <p14:tracePt t="62874" x="8794750" y="6016625"/>
          <p14:tracePt t="62891" x="8855075" y="6013450"/>
          <p14:tracePt t="62909" x="8912225" y="5997575"/>
          <p14:tracePt t="62925" x="8934450" y="5972175"/>
          <p14:tracePt t="62942" x="8959850" y="5946775"/>
          <p14:tracePt t="62958" x="8978900" y="5905500"/>
          <p14:tracePt t="62974" x="8991600" y="5880100"/>
          <p14:tracePt t="62992" x="9010650" y="5848350"/>
          <p14:tracePt t="63009" x="9017000" y="5778500"/>
          <p14:tracePt t="63025" x="9010650" y="5718175"/>
          <p14:tracePt t="63042" x="8991600" y="5664200"/>
          <p14:tracePt t="63058" x="8947150" y="5568950"/>
          <p14:tracePt t="63075" x="8915400" y="5534025"/>
          <p14:tracePt t="63091" x="8877300" y="5502275"/>
          <p14:tracePt t="63111" x="8753475" y="5422900"/>
          <p14:tracePt t="63125" x="8597900" y="5340350"/>
          <p14:tracePt t="63143" x="8347075" y="5229225"/>
          <p14:tracePt t="63160" x="8121650" y="5149850"/>
          <p14:tracePt t="63176" x="7937500" y="5111750"/>
          <p14:tracePt t="63193" x="7645400" y="5057775"/>
          <p14:tracePt t="63209" x="7505700" y="5038725"/>
          <p14:tracePt t="63224" x="7356475" y="5038725"/>
          <p14:tracePt t="63242" x="7105650" y="5045075"/>
          <p14:tracePt t="63259" x="6934200" y="5064125"/>
          <p14:tracePt t="63274" x="6746875" y="5089525"/>
          <p14:tracePt t="63292" x="6515100" y="5118100"/>
          <p14:tracePt t="63308" x="6375400" y="5133975"/>
          <p14:tracePt t="63325" x="6267450" y="5153025"/>
          <p14:tracePt t="63342" x="6143625" y="5181600"/>
          <p14:tracePt t="63358" x="6061075" y="5197475"/>
          <p14:tracePt t="63375" x="5975350" y="5213350"/>
          <p14:tracePt t="63392" x="5829300" y="5245100"/>
          <p14:tracePt t="63408" x="5800725" y="525145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0"/>
          <a:ext cx="91440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 bitmap" r:id="rId5" imgW="5533333" imgH="3476190" progId="Paint.Picture">
                  <p:embed/>
                </p:oleObj>
              </mc:Choice>
              <mc:Fallback>
                <p:oleObj name="Image bitmap" r:id="rId5" imgW="5533333" imgH="347619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857500" y="6000750"/>
            <a:ext cx="341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Exp. de Cladogramme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57"/>
    </mc:Choice>
    <mc:Fallback>
      <p:transition spd="slow" advTm="3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0" x="5743575" y="5238750"/>
          <p14:tracePt t="1797" x="5661025" y="5219700"/>
          <p14:tracePt t="1813" x="5486400" y="5184775"/>
          <p14:tracePt t="1829" x="5229225" y="5102225"/>
          <p14:tracePt t="1847" x="4610100" y="4822825"/>
          <p14:tracePt t="1868" x="3848100" y="4533900"/>
          <p14:tracePt t="1887" x="3352800" y="4378325"/>
          <p14:tracePt t="1914" x="2632075" y="4181475"/>
          <p14:tracePt t="1947" x="2130425" y="4114800"/>
          <p14:tracePt t="1964" x="1971675" y="4121150"/>
          <p14:tracePt t="1980" x="1851025" y="4165600"/>
          <p14:tracePt t="1996" x="1720850" y="4219575"/>
          <p14:tracePt t="2012" x="1663700" y="4248150"/>
          <p14:tracePt t="2029" x="1631950" y="4289425"/>
          <p14:tracePt t="2047" x="1593850" y="4356100"/>
          <p14:tracePt t="2063" x="1581150" y="4400550"/>
          <p14:tracePt t="2080" x="1581150" y="4445000"/>
          <p14:tracePt t="2097" x="1581150" y="4505325"/>
          <p14:tracePt t="2113" x="1581150" y="4543425"/>
          <p14:tracePt t="2129" x="1581150" y="4572000"/>
          <p14:tracePt t="2146" x="1581150" y="4625975"/>
          <p14:tracePt t="2162" x="1584325" y="4670425"/>
          <p14:tracePt t="2179" x="1597025" y="4718050"/>
          <p14:tracePt t="2196" x="1657350" y="4816475"/>
          <p14:tracePt t="2212" x="1752600" y="4911725"/>
          <p14:tracePt t="2229" x="1889125" y="5019675"/>
          <p14:tracePt t="2245" x="2124075" y="5210175"/>
          <p14:tracePt t="2264" x="2282825" y="5311775"/>
          <p14:tracePt t="2280" x="2397125" y="5391150"/>
          <p14:tracePt t="2296" x="2540000" y="5473700"/>
          <p14:tracePt t="2312" x="2632075" y="5524500"/>
          <p14:tracePt t="2330" x="2698750" y="5553075"/>
          <p14:tracePt t="2346" x="2784475" y="5594350"/>
          <p14:tracePt t="2362" x="2838450" y="5607050"/>
          <p14:tracePt t="2380" x="2901950" y="5629275"/>
          <p14:tracePt t="2775" x="3016250" y="5622925"/>
          <p14:tracePt t="2784" x="3130550" y="5613400"/>
          <p14:tracePt t="2796" x="3432175" y="5594350"/>
          <p14:tracePt t="2813" x="3749675" y="5572125"/>
          <p14:tracePt t="2829" x="4102100" y="5572125"/>
          <p14:tracePt t="2845" x="4483100" y="5578475"/>
          <p14:tracePt t="2879" x="4841875" y="5641975"/>
          <p14:tracePt t="2913" x="5133975" y="5727700"/>
          <p14:tracePt t="2931" x="5216525" y="5749925"/>
          <p14:tracePt t="2946" x="5260975" y="5762625"/>
          <p14:tracePt t="2963" x="5314950" y="5781675"/>
          <p14:tracePt t="2980" x="5378450" y="5800725"/>
          <p14:tracePt t="2996" x="5410200" y="5813425"/>
          <p14:tracePt t="3012" x="5419725" y="5819775"/>
          <p14:tracePt t="3029" x="5435600" y="5819775"/>
          <p14:tracePt t="3046" x="5438775" y="5819775"/>
          <p14:tracePt t="3074" x="5426075" y="5819775"/>
          <p14:tracePt t="3080" x="5422900" y="5819775"/>
          <p14:tracePt t="3096" x="5372100" y="5813425"/>
          <p14:tracePt t="3112" x="5207000" y="5768975"/>
          <p14:tracePt t="3130" x="4905375" y="5603875"/>
          <p14:tracePt t="3146" x="4625975" y="5429250"/>
          <p14:tracePt t="3163" x="4410075" y="5273675"/>
          <p14:tracePt t="3180" x="3990975" y="4902200"/>
          <p14:tracePt t="3196" x="3778250" y="4714875"/>
          <p14:tracePt t="3217" x="3492500" y="4495800"/>
          <p14:tracePt t="3230" x="3352800" y="4375150"/>
          <p14:tracePt t="3247" x="3238500" y="4286250"/>
          <p14:tracePt t="3262" x="3124200" y="4225925"/>
          <p14:tracePt t="3279" x="3016250" y="4156075"/>
          <p14:tracePt t="3296" x="2981325" y="4111625"/>
          <p14:tracePt t="3313" x="2962275" y="4095750"/>
          <p14:tracePt t="3330" x="2987675" y="4079875"/>
          <p14:tracePt t="3350" x="3095625" y="4064000"/>
          <p14:tracePt t="3363" x="3302000" y="4098925"/>
          <p14:tracePt t="3380" x="3540125" y="4181475"/>
          <p14:tracePt t="3396" x="3708400" y="4264025"/>
          <p14:tracePt t="3413" x="3857625" y="4365625"/>
          <p14:tracePt t="3429" x="3981450" y="4473575"/>
          <p14:tracePt t="3445" x="4048125" y="4546600"/>
          <p14:tracePt t="3463" x="4102100" y="4619625"/>
          <p14:tracePt t="3480" x="4149725" y="4686300"/>
          <p14:tracePt t="3496" x="4168775" y="4714875"/>
          <p14:tracePt t="3513" x="4181475" y="4746625"/>
          <p14:tracePt t="3529" x="4181475" y="4778375"/>
          <p14:tracePt t="3545" x="4178300" y="4794250"/>
          <p14:tracePt t="3562" x="4159250" y="4813300"/>
          <p14:tracePt t="3579" x="4137025" y="4835525"/>
          <p14:tracePt t="3596" x="4114800" y="4857750"/>
          <p14:tracePt t="3613" x="4076700" y="4876800"/>
          <p14:tracePt t="3630" x="4032250" y="4902200"/>
          <p14:tracePt t="3646" x="4010025" y="4921250"/>
          <p14:tracePt t="3662" x="3990975" y="4930775"/>
          <p14:tracePt t="3679" x="3968750" y="4972050"/>
          <p14:tracePt t="3695" x="3959225" y="4997450"/>
          <p14:tracePt t="3713" x="3940175" y="5019675"/>
          <p14:tracePt t="3730" x="3895725" y="5064125"/>
          <p14:tracePt t="3746" x="3873500" y="5076825"/>
          <p14:tracePt t="3763" x="3841750" y="5095875"/>
          <p14:tracePt t="3780" x="3829050" y="5099050"/>
          <p14:tracePt t="4123" x="3771900" y="5019675"/>
          <p14:tracePt t="4130" x="3663950" y="4902200"/>
          <p14:tracePt t="4146" x="3422650" y="4622800"/>
          <p14:tracePt t="4171" x="3095625" y="4248150"/>
          <p14:tracePt t="4189" x="2974975" y="4108450"/>
          <p14:tracePt t="4214" x="2816225" y="3956050"/>
          <p14:tracePt t="4245" x="2717800" y="3879850"/>
          <p14:tracePt t="4262" x="2670175" y="3851275"/>
          <p14:tracePt t="4279" x="2619375" y="3829050"/>
          <p14:tracePt t="4296" x="2597150" y="3816350"/>
          <p14:tracePt t="4314" x="2555875" y="3803650"/>
          <p14:tracePt t="4329" x="2533650" y="3803650"/>
          <p14:tracePt t="4346" x="2505075" y="3797300"/>
          <p14:tracePt t="4362" x="2482850" y="3797300"/>
          <p14:tracePt t="4379" x="2441575" y="3790950"/>
          <p14:tracePt t="4396" x="2416175" y="3778250"/>
          <p14:tracePt t="4413" x="2378075" y="3771900"/>
          <p14:tracePt t="4429" x="2346325" y="3762375"/>
          <p14:tracePt t="4446" x="2292350" y="3746500"/>
          <p14:tracePt t="4463" x="2165350" y="3692525"/>
          <p14:tracePt t="4479" x="2076450" y="3660775"/>
          <p14:tracePt t="4495" x="1965325" y="3600450"/>
          <p14:tracePt t="4513" x="1800225" y="3514725"/>
          <p14:tracePt t="4529" x="1708150" y="3435350"/>
          <p14:tracePt t="4546" x="1590675" y="3327400"/>
          <p14:tracePt t="4564" x="1409700" y="3155950"/>
          <p14:tracePt t="4580" x="1292225" y="3067050"/>
          <p14:tracePt t="4596" x="1200150" y="2990850"/>
          <p14:tracePt t="4612" x="1022350" y="2867025"/>
          <p14:tracePt t="4629" x="930275" y="2797175"/>
          <p14:tracePt t="4645" x="860425" y="2752725"/>
          <p14:tracePt t="4663" x="815975" y="2727325"/>
          <p14:tracePt t="4680" x="784225" y="2714625"/>
          <p14:tracePt t="4696" x="762000" y="2701925"/>
          <p14:tracePt t="4713" x="720725" y="2679700"/>
          <p14:tracePt t="4729" x="711200" y="2670175"/>
          <p14:tracePt t="4746" x="688975" y="2657475"/>
          <p14:tracePt t="4763" x="673100" y="2638425"/>
          <p14:tracePt t="4778" x="663575" y="2628900"/>
          <p14:tracePt t="4795" x="654050" y="2619375"/>
          <p14:tracePt t="4812" x="631825" y="2603500"/>
          <p14:tracePt t="4828" x="622300" y="2587625"/>
          <p14:tracePt t="4845" x="612775" y="2571750"/>
          <p14:tracePt t="4863" x="596900" y="2543175"/>
          <p14:tracePt t="4879" x="577850" y="2520950"/>
          <p14:tracePt t="4896" x="568325" y="2505075"/>
          <p14:tracePt t="4912" x="552450" y="2482850"/>
          <p14:tracePt t="4928" x="546100" y="2454275"/>
          <p14:tracePt t="4945" x="527050" y="2422525"/>
          <p14:tracePt t="4963" x="511175" y="2381250"/>
          <p14:tracePt t="4979" x="498475" y="2349500"/>
          <p14:tracePt t="4995" x="488950" y="2339975"/>
          <p14:tracePt t="5012" x="466725" y="2324100"/>
          <p14:tracePt t="5028" x="457200" y="2324100"/>
          <p14:tracePt t="5045" x="434975" y="2324100"/>
          <p14:tracePt t="5063" x="396875" y="2324100"/>
          <p14:tracePt t="5079" x="358775" y="2330450"/>
          <p14:tracePt t="5095" x="320675" y="2339975"/>
          <p14:tracePt t="5113" x="269875" y="2365375"/>
          <p14:tracePt t="5130" x="247650" y="2378075"/>
          <p14:tracePt t="5146" x="222250" y="2387600"/>
          <p14:tracePt t="5162" x="209550" y="2403475"/>
          <p14:tracePt t="5178" x="200025" y="2419350"/>
          <p14:tracePt t="5195" x="184150" y="2428875"/>
          <p14:tracePt t="5212" x="168275" y="2444750"/>
          <p14:tracePt t="5229" x="152400" y="2473325"/>
          <p14:tracePt t="5246" x="139700" y="2498725"/>
          <p14:tracePt t="5262" x="117475" y="2527300"/>
          <p14:tracePt t="5278" x="104775" y="2543175"/>
          <p14:tracePt t="5295" x="95250" y="2552700"/>
          <p14:tracePt t="5312" x="76200" y="2568575"/>
          <p14:tracePt t="5328" x="66675" y="2578100"/>
          <p14:tracePt t="5345" x="60325" y="2593975"/>
          <p14:tracePt t="5363" x="44450" y="2613025"/>
          <p14:tracePt t="5380" x="44450" y="2644775"/>
          <p14:tracePt t="5396" x="44450" y="2663825"/>
          <p14:tracePt t="5413" x="44450" y="2698750"/>
          <p14:tracePt t="5429" x="44450" y="2720975"/>
          <p14:tracePt t="5445" x="44450" y="2740025"/>
          <p14:tracePt t="5462" x="60325" y="2784475"/>
          <p14:tracePt t="5479" x="73025" y="2813050"/>
          <p14:tracePt t="5495" x="88900" y="2838450"/>
          <p14:tracePt t="5513" x="114300" y="2879725"/>
          <p14:tracePt t="5529" x="139700" y="2905125"/>
          <p14:tracePt t="5547" x="234950" y="2955925"/>
          <p14:tracePt t="5563" x="301625" y="2978150"/>
          <p14:tracePt t="5579" x="352425" y="2990850"/>
          <p14:tracePt t="5596" x="400050" y="3009900"/>
          <p14:tracePt t="5612" x="457200" y="3028950"/>
          <p14:tracePt t="5628" x="479425" y="3041650"/>
          <p14:tracePt t="5648" x="527050" y="3041650"/>
          <p14:tracePt t="5662" x="561975" y="3041650"/>
          <p14:tracePt t="5679" x="600075" y="3032125"/>
          <p14:tracePt t="5697" x="663575" y="3013075"/>
          <p14:tracePt t="5712" x="695325" y="2994025"/>
          <p14:tracePt t="5729" x="717550" y="2987675"/>
          <p14:tracePt t="5746" x="746125" y="2984500"/>
          <p14:tracePt t="5762" x="762000" y="2971800"/>
          <p14:tracePt t="5778" x="777875" y="2962275"/>
          <p14:tracePt t="5795" x="803275" y="2946400"/>
          <p14:tracePt t="5812" x="828675" y="2927350"/>
          <p14:tracePt t="5828" x="854075" y="2917825"/>
          <p14:tracePt t="5846" x="889000" y="2876550"/>
          <p14:tracePt t="5862" x="914400" y="2844800"/>
          <p14:tracePt t="5878" x="942975" y="2797175"/>
          <p14:tracePt t="5896" x="962025" y="2733675"/>
          <p14:tracePt t="5912" x="981075" y="2686050"/>
          <p14:tracePt t="5928" x="993775" y="2647950"/>
          <p14:tracePt t="5946" x="1012825" y="2600325"/>
          <p14:tracePt t="5962" x="1025525" y="2555875"/>
          <p14:tracePt t="5979" x="1044575" y="2524125"/>
          <p14:tracePt t="5996" x="1044575" y="2470150"/>
          <p14:tracePt t="6012" x="1044575" y="2432050"/>
          <p14:tracePt t="6029" x="1044575" y="2403475"/>
          <p14:tracePt t="6046" x="1044575" y="2362200"/>
          <p14:tracePt t="6062" x="1041400" y="2339975"/>
          <p14:tracePt t="6080" x="1028700" y="2314575"/>
          <p14:tracePt t="6096" x="1019175" y="2289175"/>
          <p14:tracePt t="6113" x="1009650" y="2279650"/>
          <p14:tracePt t="6129" x="996950" y="2263775"/>
          <p14:tracePt t="6145" x="977900" y="2241550"/>
          <p14:tracePt t="6162" x="955675" y="2232025"/>
          <p14:tracePt t="6178" x="930275" y="2212975"/>
          <p14:tracePt t="6195" x="889000" y="2193925"/>
          <p14:tracePt t="6212" x="831850" y="2174875"/>
          <p14:tracePt t="6229" x="765175" y="2146300"/>
          <p14:tracePt t="6232" x="727075" y="2130425"/>
          <p14:tracePt t="6246" x="654050" y="2114550"/>
          <p14:tracePt t="6262" x="590550" y="2101850"/>
          <p14:tracePt t="6278" x="536575" y="2101850"/>
          <p14:tracePt t="6295" x="473075" y="2101850"/>
          <p14:tracePt t="6312" x="428625" y="2101850"/>
          <p14:tracePt t="6328" x="393700" y="2101850"/>
          <p14:tracePt t="6345" x="330200" y="2117725"/>
          <p14:tracePt t="6362" x="298450" y="2127250"/>
          <p14:tracePt t="6379" x="273050" y="2146300"/>
          <p14:tracePt t="6396" x="231775" y="2165350"/>
          <p14:tracePt t="6412" x="222250" y="2174875"/>
          <p14:tracePt t="6428" x="212725" y="2184400"/>
          <p14:tracePt t="6445" x="190500" y="2206625"/>
          <p14:tracePt t="6462" x="180975" y="2216150"/>
          <p14:tracePt t="6479" x="171450" y="2225675"/>
          <p14:tracePt t="6496" x="155575" y="2251075"/>
          <p14:tracePt t="6513" x="139700" y="2270125"/>
          <p14:tracePt t="6529" x="120650" y="2292350"/>
          <p14:tracePt t="6545" x="101600" y="2336800"/>
          <p14:tracePt t="6562" x="85725" y="2359025"/>
          <p14:tracePt t="6578" x="73025" y="2397125"/>
          <p14:tracePt t="6595" x="60325" y="2444750"/>
          <p14:tracePt t="6612" x="53975" y="2470150"/>
          <p14:tracePt t="6629" x="47625" y="2514600"/>
          <p14:tracePt t="6646" x="41275" y="2574925"/>
          <p14:tracePt t="6663" x="41275" y="2628900"/>
          <p14:tracePt t="6679" x="41275" y="2679700"/>
          <p14:tracePt t="6695" x="41275" y="2765425"/>
          <p14:tracePt t="6712" x="41275" y="2809875"/>
          <p14:tracePt t="6728" x="41275" y="2854325"/>
          <p14:tracePt t="6730" x="41275" y="2873375"/>
          <p14:tracePt t="6745" x="41275" y="2917825"/>
          <p14:tracePt t="6762" x="41275" y="2962275"/>
          <p14:tracePt t="6779" x="34925" y="2997200"/>
          <p14:tracePt t="6796" x="34925" y="3044825"/>
          <p14:tracePt t="6812" x="34925" y="3073400"/>
          <p14:tracePt t="6828" x="34925" y="3095625"/>
          <p14:tracePt t="6845" x="38100" y="3136900"/>
          <p14:tracePt t="6862" x="47625" y="3146425"/>
          <p14:tracePt t="6879" x="57150" y="3155950"/>
          <p14:tracePt t="6896" x="60325" y="3178175"/>
          <p14:tracePt t="6912" x="73025" y="3187700"/>
          <p14:tracePt t="6930" x="82550" y="3203575"/>
          <p14:tracePt t="6945" x="92075" y="3213100"/>
          <p14:tracePt t="6962" x="101600" y="3213100"/>
          <p14:tracePt t="6978" x="111125" y="3216275"/>
          <p14:tracePt t="6995" x="133350" y="3228975"/>
          <p14:tracePt t="7012" x="142875" y="3228975"/>
          <p14:tracePt t="7029" x="155575" y="3228975"/>
          <p14:tracePt t="7046" x="165100" y="3228975"/>
          <p14:tracePt t="7062" x="187325" y="3228975"/>
          <p14:tracePt t="7078" x="203200" y="3228975"/>
          <p14:tracePt t="7096" x="250825" y="3228975"/>
          <p14:tracePt t="7112" x="279400" y="3228975"/>
          <p14:tracePt t="7128" x="317500" y="3219450"/>
          <p14:tracePt t="7145" x="358775" y="3219450"/>
          <p14:tracePt t="7162" x="374650" y="3206750"/>
          <p14:tracePt t="7179" x="390525" y="3206750"/>
          <p14:tracePt t="7195" x="400050" y="3197225"/>
          <p14:tracePt t="7212" x="415925" y="3194050"/>
          <p14:tracePt t="7229" x="434975" y="3178175"/>
          <p14:tracePt t="7245" x="450850" y="3165475"/>
          <p14:tracePt t="7262" x="466725" y="3162300"/>
          <p14:tracePt t="7279" x="482600" y="3146425"/>
          <p14:tracePt t="7295" x="492125" y="3136900"/>
          <p14:tracePt t="7312" x="501650" y="3127375"/>
          <p14:tracePt t="7329" x="523875" y="3105150"/>
          <p14:tracePt t="7345" x="527050" y="3095625"/>
          <p14:tracePt t="7362" x="527050" y="3086100"/>
          <p14:tracePt t="7379" x="527050" y="3076575"/>
          <p14:tracePt t="7396" x="527050" y="3067050"/>
          <p14:tracePt t="7413" x="527050" y="3060700"/>
          <p14:tracePt t="7429" x="527050" y="3048000"/>
          <p14:tracePt t="7462" x="527050" y="3041650"/>
          <p14:tracePt t="8449" x="606425" y="3060700"/>
          <p14:tracePt t="8456" x="720725" y="3079750"/>
          <p14:tracePt t="8463" x="850900" y="3098800"/>
          <p14:tracePt t="8479" x="1127125" y="3149600"/>
          <p14:tracePt t="8495" x="1473200" y="3184525"/>
          <p14:tracePt t="8512" x="2070100" y="3209925"/>
          <p14:tracePt t="8536" x="2724150" y="3209925"/>
          <p14:tracePt t="8563" x="3876675" y="3184525"/>
          <p14:tracePt t="8596" x="5022850" y="3171825"/>
          <p14:tracePt t="8614" x="5838825" y="3171825"/>
          <p14:tracePt t="8631" x="6305550" y="3171825"/>
          <p14:tracePt t="8646" x="6750050" y="3171825"/>
          <p14:tracePt t="8663" x="7270750" y="3159125"/>
          <p14:tracePt t="8680" x="7591425" y="3136900"/>
          <p14:tracePt t="8697" x="7896225" y="3079750"/>
          <p14:tracePt t="8713" x="8299450" y="2978150"/>
          <p14:tracePt t="8729" x="8543925" y="2886075"/>
          <p14:tracePt t="8745" x="8743950" y="2787650"/>
          <p14:tracePt t="8763" x="8994775" y="2695575"/>
          <p14:tracePt t="9027" x="9121775" y="768350"/>
          <p14:tracePt t="9034" x="9061450" y="742950"/>
          <p14:tracePt t="9050" x="8848725" y="663575"/>
          <p14:tracePt t="9062" x="8642350" y="638175"/>
          <p14:tracePt t="9079" x="8347075" y="638175"/>
          <p14:tracePt t="9112" x="7423150" y="755650"/>
          <p14:tracePt t="9146" x="6457950" y="904875"/>
          <p14:tracePt t="9164" x="5578475" y="1050925"/>
          <p14:tracePt t="9181" x="4908550" y="1222375"/>
          <p14:tracePt t="9198" x="3870325" y="1489075"/>
          <p14:tracePt t="9214" x="3159125" y="1647825"/>
          <p14:tracePt t="9230" x="2514600" y="1803400"/>
          <p14:tracePt t="9247" x="1730375" y="2003425"/>
          <p14:tracePt t="9263" x="1377950" y="2114550"/>
          <p14:tracePt t="9279" x="1101725" y="2200275"/>
          <p14:tracePt t="9300" x="806450" y="2286000"/>
          <p14:tracePt t="9311" x="676275" y="2320925"/>
          <p14:tracePt t="9328" x="520700" y="2374900"/>
          <p14:tracePt t="9345" x="419100" y="2425700"/>
          <p14:tracePt t="9362" x="298450" y="2505075"/>
          <p14:tracePt t="9378" x="254000" y="2565400"/>
          <p14:tracePt t="9395" x="222250" y="2613025"/>
          <p14:tracePt t="9413" x="196850" y="2670175"/>
          <p14:tracePt t="9428" x="196850" y="2692400"/>
          <p14:tracePt t="9446" x="196850" y="2708275"/>
          <p14:tracePt t="9462" x="206375" y="2730500"/>
          <p14:tracePt t="9479" x="222250" y="2740025"/>
          <p14:tracePt t="9496" x="254000" y="2752725"/>
          <p14:tracePt t="9512" x="317500" y="2759075"/>
          <p14:tracePt t="9529" x="352425" y="2759075"/>
          <p14:tracePt t="9546" x="403225" y="2759075"/>
          <p14:tracePt t="9562" x="533400" y="2752725"/>
          <p14:tracePt t="9579" x="730250" y="2724150"/>
          <p14:tracePt t="9595" x="914400" y="2695575"/>
          <p14:tracePt t="9612" x="1295400" y="2571750"/>
          <p14:tracePt t="9630" x="1511300" y="2473325"/>
          <p14:tracePt t="9646" x="1879600" y="2343150"/>
          <p14:tracePt t="9662" x="2216150" y="2251075"/>
          <p14:tracePt t="9679" x="2641600" y="2184400"/>
          <p14:tracePt t="9696" x="3444875" y="2159000"/>
          <p14:tracePt t="9714" x="4095750" y="2159000"/>
          <p14:tracePt t="9731" x="4746625" y="2159000"/>
          <p14:tracePt t="9747" x="5572125" y="2133600"/>
          <p14:tracePt t="9764" x="6048375" y="2105025"/>
          <p14:tracePt t="9780" x="6302375" y="2076450"/>
          <p14:tracePt t="9796" x="6657975" y="1965325"/>
          <p14:tracePt t="9812" x="6813550" y="1873250"/>
          <p14:tracePt t="9830" x="6981825" y="1790700"/>
          <p14:tracePt t="9846" x="7169150" y="1692275"/>
          <p14:tracePt t="9862" x="7258050" y="1635125"/>
          <p14:tracePt t="9879" x="7331075" y="1577975"/>
          <p14:tracePt t="9896" x="7423150" y="1492250"/>
          <p14:tracePt t="9912" x="7480300" y="1409700"/>
          <p14:tracePt t="9928" x="7502525" y="1333500"/>
          <p14:tracePt t="9945" x="7499350" y="1238250"/>
          <p14:tracePt t="9962" x="7477125" y="1162050"/>
          <p14:tracePt t="9979" x="7429500" y="1092200"/>
          <p14:tracePt t="9996" x="7356475" y="1009650"/>
          <p14:tracePt t="10012" x="7273925" y="952500"/>
          <p14:tracePt t="10029" x="7140575" y="901700"/>
          <p14:tracePt t="10045" x="6937375" y="819150"/>
          <p14:tracePt t="10061" x="6759575" y="755650"/>
          <p14:tracePt t="10078" x="6604000" y="688975"/>
          <p14:tracePt t="10096" x="6353175" y="577850"/>
          <p14:tracePt t="10113" x="6207125" y="514350"/>
          <p14:tracePt t="10130" x="6073775" y="454025"/>
          <p14:tracePt t="10146" x="5845175" y="361950"/>
          <p14:tracePt t="10162" x="5689600" y="307975"/>
          <p14:tracePt t="10179" x="5559425" y="273050"/>
          <p14:tracePt t="10195" x="5311775" y="215900"/>
          <p14:tracePt t="10211" x="5172075" y="200025"/>
          <p14:tracePt t="10228" x="5045075" y="190500"/>
          <p14:tracePt t="10245" x="4803775" y="174625"/>
          <p14:tracePt t="10262" x="4676775" y="174625"/>
          <p14:tracePt t="10279" x="4527550" y="174625"/>
          <p14:tracePt t="10283" x="4448175" y="174625"/>
          <p14:tracePt t="10296" x="4321175" y="174625"/>
          <p14:tracePt t="10313" x="4203700" y="187325"/>
          <p14:tracePt t="10328" x="4073525" y="203200"/>
          <p14:tracePt t="10345" x="3851275" y="247650"/>
          <p14:tracePt t="10361" x="3724275" y="266700"/>
          <p14:tracePt t="10378" x="3549650" y="292100"/>
          <p14:tracePt t="10396" x="3327400" y="330200"/>
          <p14:tracePt t="10411" x="3209925" y="346075"/>
          <p14:tracePt t="10428" x="3070225" y="361950"/>
          <p14:tracePt t="10445" x="2943225" y="412750"/>
          <p14:tracePt t="10462" x="2876550" y="441325"/>
          <p14:tracePt t="10478" x="2806700" y="469900"/>
          <p14:tracePt t="10496" x="2708275" y="539750"/>
          <p14:tracePt t="10512" x="2628900" y="596900"/>
          <p14:tracePt t="10528" x="2559050" y="635000"/>
          <p14:tracePt t="10546" x="2438400" y="704850"/>
          <p14:tracePt t="10562" x="2346325" y="765175"/>
          <p14:tracePt t="10579" x="2263775" y="838200"/>
          <p14:tracePt t="10595" x="2146300" y="965200"/>
          <p14:tracePt t="10611" x="2073275" y="1038225"/>
          <p14:tracePt t="10628" x="2016125" y="1120775"/>
          <p14:tracePt t="10645" x="1914525" y="1273175"/>
          <p14:tracePt t="10662" x="1854200" y="1377950"/>
          <p14:tracePt t="10679" x="1812925" y="1466850"/>
          <p14:tracePt t="10696" x="1762125" y="1625600"/>
          <p14:tracePt t="10712" x="1727200" y="1768475"/>
          <p14:tracePt t="10728" x="1701800" y="1885950"/>
          <p14:tracePt t="10745" x="1685925" y="2095500"/>
          <p14:tracePt t="10761" x="1676400" y="2244725"/>
          <p14:tracePt t="10778" x="1660525" y="2362200"/>
          <p14:tracePt t="10795" x="1635125" y="2562225"/>
          <p14:tracePt t="10812" x="1606550" y="2714625"/>
          <p14:tracePt t="10829" x="1600200" y="2809875"/>
          <p14:tracePt t="10846" x="1590675" y="3006725"/>
          <p14:tracePt t="10862" x="1590675" y="3152775"/>
          <p14:tracePt t="10879" x="1590675" y="3248025"/>
          <p14:tracePt t="10895" x="1590675" y="3375025"/>
          <p14:tracePt t="10911" x="1590675" y="3479800"/>
          <p14:tracePt t="10928" x="1590675" y="3562350"/>
          <p14:tracePt t="10946" x="1590675" y="3667125"/>
          <p14:tracePt t="10963" x="1593850" y="3727450"/>
          <p14:tracePt t="10980" x="1641475" y="3844925"/>
          <p14:tracePt t="10996" x="1692275" y="3933825"/>
          <p14:tracePt t="11012" x="1746250" y="4016375"/>
          <p14:tracePt t="11030" x="1806575" y="4105275"/>
          <p14:tracePt t="11045" x="1860550" y="4175125"/>
          <p14:tracePt t="11062" x="1908175" y="4267200"/>
          <p14:tracePt t="11079" x="1990725" y="4387850"/>
          <p14:tracePt t="11096" x="2063750" y="4460875"/>
          <p14:tracePt t="11112" x="2124075" y="4514850"/>
          <p14:tracePt t="11130" x="2228850" y="4610100"/>
          <p14:tracePt t="11146" x="2320925" y="4676775"/>
          <p14:tracePt t="11161" x="2444750" y="4759325"/>
          <p14:tracePt t="11179" x="2600325" y="4841875"/>
          <p14:tracePt t="11195" x="2679700" y="4889500"/>
          <p14:tracePt t="11211" x="2768600" y="4921250"/>
          <p14:tracePt t="11229" x="2917825" y="4981575"/>
          <p14:tracePt t="11246" x="3022600" y="4997450"/>
          <p14:tracePt t="11262" x="3146425" y="5041900"/>
          <p14:tracePt t="11279" x="3403600" y="5095875"/>
          <p14:tracePt t="11295" x="3556000" y="5140325"/>
          <p14:tracePt t="11311" x="3743325" y="5178425"/>
          <p14:tracePt t="11329" x="3987800" y="5241925"/>
          <p14:tracePt t="11345" x="4175125" y="5299075"/>
          <p14:tracePt t="11362" x="4375150" y="5356225"/>
          <p14:tracePt t="11379" x="4645025" y="5419725"/>
          <p14:tracePt t="11395" x="4829175" y="5457825"/>
          <p14:tracePt t="11412" x="4994275" y="5502275"/>
          <p14:tracePt t="11429" x="5305425" y="5559425"/>
          <p14:tracePt t="11445" x="5467350" y="5578475"/>
          <p14:tracePt t="11461" x="5664200" y="5607050"/>
          <p14:tracePt t="11479" x="5883275" y="5613400"/>
          <p14:tracePt t="11494" x="5988050" y="5613400"/>
          <p14:tracePt t="11511" x="6146800" y="5613400"/>
          <p14:tracePt t="11529" x="6318250" y="5613400"/>
          <p14:tracePt t="11545" x="6457950" y="5600700"/>
          <p14:tracePt t="11562" x="6642100" y="5581650"/>
          <p14:tracePt t="11579" x="6851650" y="5565775"/>
          <p14:tracePt t="11595" x="7013575" y="5546725"/>
          <p14:tracePt t="11612" x="7143750" y="5521325"/>
          <p14:tracePt t="11628" x="7283450" y="5464175"/>
          <p14:tracePt t="11645" x="7372350" y="5413375"/>
          <p14:tracePt t="11662" x="7496175" y="5359400"/>
          <p14:tracePt t="11678" x="7667625" y="5302250"/>
          <p14:tracePt t="11695" x="7775575" y="5267325"/>
          <p14:tracePt t="11712" x="7886700" y="5226050"/>
          <p14:tracePt t="11728" x="8048625" y="5156200"/>
          <p14:tracePt t="11745" x="8118475" y="5111750"/>
          <p14:tracePt t="11762" x="8175625" y="5019675"/>
          <p14:tracePt t="11779" x="8286750" y="4791075"/>
          <p14:tracePt t="11795" x="8321675" y="4648200"/>
          <p14:tracePt t="11812" x="8350250" y="4486275"/>
          <p14:tracePt t="11814" x="8359775" y="4425950"/>
          <p14:tracePt t="11828" x="8375650" y="4330700"/>
          <p14:tracePt t="11845" x="8382000" y="4257675"/>
          <p14:tracePt t="11861" x="8388350" y="4140200"/>
          <p14:tracePt t="11879" x="8388350" y="3911600"/>
          <p14:tracePt t="11895" x="8375650" y="3749675"/>
          <p14:tracePt t="11913" x="8318500" y="3438525"/>
          <p14:tracePt t="11928" x="8289925" y="3263900"/>
          <p14:tracePt t="11945" x="8255000" y="3098800"/>
          <p14:tracePt t="11962" x="8229600" y="2981325"/>
          <p14:tracePt t="11978" x="8169275" y="2832100"/>
          <p14:tracePt t="11995" x="8134350" y="2676525"/>
          <p14:tracePt t="12012" x="8108950" y="2536825"/>
          <p14:tracePt t="12028" x="8051800" y="2232025"/>
          <p14:tracePt t="12045" x="8023225" y="2016125"/>
          <p14:tracePt t="12062" x="7994650" y="1784350"/>
          <p14:tracePt t="12078" x="7956550" y="1508125"/>
          <p14:tracePt t="12095" x="7940675" y="1365250"/>
          <p14:tracePt t="12112" x="7921625" y="1238250"/>
          <p14:tracePt t="12128" x="7870825" y="1066800"/>
          <p14:tracePt t="12145" x="7839075" y="990600"/>
          <p14:tracePt t="12162" x="7794625" y="838200"/>
          <p14:tracePt t="12178" x="7731125" y="622300"/>
          <p14:tracePt t="12195" x="7683500" y="530225"/>
          <p14:tracePt t="12213" x="7600950" y="400050"/>
          <p14:tracePt t="12229" x="7546975" y="330200"/>
          <p14:tracePt t="12245" x="7521575" y="298450"/>
          <p14:tracePt t="12262" x="7480300" y="263525"/>
          <p14:tracePt t="12278" x="7397750" y="222250"/>
          <p14:tracePt t="12295" x="7308850" y="184150"/>
          <p14:tracePt t="12311" x="7219950" y="149225"/>
          <p14:tracePt t="12315" x="7172325" y="133350"/>
          <p14:tracePt t="12328" x="7070725" y="101600"/>
          <p14:tracePt t="12344" x="6943725" y="85725"/>
          <p14:tracePt t="12361" x="6826250" y="66675"/>
          <p14:tracePt t="12378" x="6664325" y="66675"/>
          <p14:tracePt t="12394" x="6524625" y="66675"/>
          <p14:tracePt t="12413" x="6305550" y="92075"/>
          <p14:tracePt t="12428" x="6140450" y="117475"/>
          <p14:tracePt t="12445" x="5956300" y="146050"/>
          <p14:tracePt t="12462" x="5734050" y="190500"/>
          <p14:tracePt t="12478" x="5568950" y="234950"/>
          <p14:tracePt t="12495" x="5426075" y="273050"/>
          <p14:tracePt t="12512" x="5245100" y="342900"/>
          <p14:tracePt t="12528" x="5111750" y="393700"/>
          <p14:tracePt t="12544" x="4956175" y="441325"/>
          <p14:tracePt t="12562" x="4730750" y="504825"/>
          <p14:tracePt t="12578" x="4546600" y="539750"/>
          <p14:tracePt t="12595" x="4394200" y="577850"/>
          <p14:tracePt t="12613" x="4156075" y="641350"/>
          <p14:tracePt t="12629" x="4025900" y="685800"/>
          <p14:tracePt t="12645" x="3937000" y="717550"/>
          <p14:tracePt t="12662" x="3797300" y="781050"/>
          <p14:tracePt t="12678" x="3686175" y="825500"/>
          <p14:tracePt t="12694" x="3575050" y="866775"/>
          <p14:tracePt t="12712" x="3448050" y="914400"/>
          <p14:tracePt t="12728" x="3368675" y="962025"/>
          <p14:tracePt t="12745" x="3286125" y="1019175"/>
          <p14:tracePt t="12762" x="3175000" y="1108075"/>
          <p14:tracePt t="12778" x="3111500" y="1181100"/>
          <p14:tracePt t="12795" x="3057525" y="1241425"/>
          <p14:tracePt t="12812" x="2968625" y="1365250"/>
          <p14:tracePt t="12828" x="2879725" y="1470025"/>
          <p14:tracePt t="12845" x="2784475" y="1574800"/>
          <p14:tracePt t="12862" x="2644775" y="1714500"/>
          <p14:tracePt t="12878" x="2549525" y="1819275"/>
          <p14:tracePt t="12895" x="2451100" y="1936750"/>
          <p14:tracePt t="12912" x="2305050" y="2136775"/>
          <p14:tracePt t="12928" x="2235200" y="2260600"/>
          <p14:tracePt t="12944" x="2159000" y="2438400"/>
          <p14:tracePt t="12962" x="2070100" y="2635250"/>
          <p14:tracePt t="12978" x="2006600" y="2778125"/>
          <p14:tracePt t="12995" x="1971675" y="2921000"/>
          <p14:tracePt t="13012" x="1914525" y="3082925"/>
          <p14:tracePt t="13029" x="1889125" y="3200400"/>
          <p14:tracePt t="13045" x="1870075" y="3352800"/>
          <p14:tracePt t="13061" x="1870075" y="3524250"/>
          <p14:tracePt t="13078" x="1870075" y="3651250"/>
          <p14:tracePt t="13095" x="1870075" y="3800475"/>
          <p14:tracePt t="13111" x="1870075" y="3940175"/>
          <p14:tracePt t="13128" x="1870075" y="4010025"/>
          <p14:tracePt t="13145" x="1870075" y="4070350"/>
          <p14:tracePt t="13162" x="1882775" y="4168775"/>
          <p14:tracePt t="13179" x="1895475" y="4232275"/>
          <p14:tracePt t="13195" x="1908175" y="4270375"/>
          <p14:tracePt t="13212" x="1968500" y="4340225"/>
          <p14:tracePt t="13229" x="2038350" y="4384675"/>
          <p14:tracePt t="13245" x="2105025" y="4413250"/>
          <p14:tracePt t="13262" x="2200275" y="4451350"/>
          <p14:tracePt t="13279" x="2273300" y="4464050"/>
          <p14:tracePt t="13295" x="2371725" y="4479925"/>
          <p14:tracePt t="13311" x="2600325" y="4498975"/>
          <p14:tracePt t="13327" x="2752725" y="4518025"/>
          <p14:tracePt t="13344" x="2905125" y="4562475"/>
          <p14:tracePt t="13347" x="2987675" y="4581525"/>
          <p14:tracePt t="13361" x="3095625" y="4606925"/>
          <p14:tracePt t="13378" x="3171825" y="4629150"/>
          <p14:tracePt t="13395" x="3235325" y="4635500"/>
          <p14:tracePt t="13411" x="3298825" y="4635500"/>
          <p14:tracePt t="13428" x="3327400" y="4635500"/>
          <p14:tracePt t="13445" x="3343275" y="4635500"/>
          <p14:tracePt t="13461" x="3359150" y="4635500"/>
          <p14:tracePt t="13478" x="3368675" y="4635500"/>
          <p14:tracePt t="14125" x="3419475" y="4635500"/>
          <p14:tracePt t="14133" x="3489325" y="4635500"/>
          <p14:tracePt t="14145" x="3629025" y="4654550"/>
          <p14:tracePt t="14162" x="3759200" y="4679950"/>
          <p14:tracePt t="14178" x="3889375" y="4705350"/>
          <p14:tracePt t="14195" x="4003675" y="4737100"/>
          <p14:tracePt t="14228" x="4121150" y="4756150"/>
          <p14:tracePt t="14262" x="4229100" y="4756150"/>
          <p14:tracePt t="14278" x="4267200" y="4746625"/>
          <p14:tracePt t="14295" x="4305300" y="4746625"/>
          <p14:tracePt t="14311" x="4314825" y="4746625"/>
          <p14:tracePt t="14327" x="4324350" y="4746625"/>
          <p14:tracePt t="14344" x="4346575" y="4733925"/>
          <p14:tracePt t="14361" x="4356100" y="4711700"/>
          <p14:tracePt t="14378" x="4362450" y="4686300"/>
          <p14:tracePt t="14395" x="4381500" y="4632325"/>
          <p14:tracePt t="14412" x="4400550" y="4584700"/>
          <p14:tracePt t="14428" x="4413250" y="4540250"/>
          <p14:tracePt t="14444" x="4448175" y="4483100"/>
          <p14:tracePt t="14461" x="4470400" y="4451350"/>
          <p14:tracePt t="14478" x="4489450" y="4419600"/>
          <p14:tracePt t="14495" x="4533900" y="4381500"/>
          <p14:tracePt t="14511" x="4556125" y="4371975"/>
          <p14:tracePt t="14528" x="4581525" y="4346575"/>
          <p14:tracePt t="14545" x="4619625" y="4314825"/>
          <p14:tracePt t="14561" x="4632325" y="4286250"/>
          <p14:tracePt t="14578" x="4641850" y="4260850"/>
          <p14:tracePt t="14594" x="4667250" y="4219575"/>
          <p14:tracePt t="14612" x="4679950" y="4197350"/>
          <p14:tracePt t="14628" x="4679950" y="4175125"/>
          <p14:tracePt t="14644" x="4692650" y="4159250"/>
          <p14:tracePt t="14661" x="4708525" y="4143375"/>
          <p14:tracePt t="14678" x="4718050" y="4133850"/>
          <p14:tracePt t="14695" x="4737100" y="4092575"/>
          <p14:tracePt t="14712" x="4746625" y="4064000"/>
          <p14:tracePt t="14727" x="4765675" y="4044950"/>
          <p14:tracePt t="14744" x="4781550" y="4022725"/>
          <p14:tracePt t="14761" x="4791075" y="4013200"/>
          <p14:tracePt t="14778" x="4800600" y="3997325"/>
          <p14:tracePt t="14795" x="4822825" y="3984625"/>
          <p14:tracePt t="14811" x="4832350" y="3975100"/>
          <p14:tracePt t="14828" x="4835525" y="3965575"/>
          <p14:tracePt t="14845" x="4835525" y="3933825"/>
          <p14:tracePt t="14862" x="4835525" y="3921125"/>
          <p14:tracePt t="14878" x="4835525" y="3911600"/>
          <p14:tracePt t="14895" x="4835525" y="3898900"/>
          <p14:tracePt t="14959" x="4829175" y="3898900"/>
          <p14:tracePt t="15031" x="4826000" y="3898900"/>
          <p14:tracePt t="15066" x="4826000" y="3908425"/>
          <p14:tracePt t="15073" x="4819650" y="3914775"/>
          <p14:tracePt t="15079" x="4810125" y="3921125"/>
          <p14:tracePt t="15095" x="4800600" y="3930650"/>
          <p14:tracePt t="15111" x="4787900" y="3952875"/>
          <p14:tracePt t="15127" x="4775200" y="3990975"/>
          <p14:tracePt t="15144" x="4740275" y="4073525"/>
          <p14:tracePt t="15162" x="4711700" y="4130675"/>
          <p14:tracePt t="15179" x="4651375" y="4238625"/>
          <p14:tracePt t="15195" x="4581525" y="4330700"/>
          <p14:tracePt t="15212" x="4505325" y="4435475"/>
          <p14:tracePt t="15229" x="4368800" y="4552950"/>
          <p14:tracePt t="15244" x="4200525" y="4648200"/>
          <p14:tracePt t="15261" x="4064000" y="4718050"/>
          <p14:tracePt t="15279" x="3902075" y="4803775"/>
          <p14:tracePt t="15294" x="3813175" y="4845050"/>
          <p14:tracePt t="15311" x="3733800" y="4892675"/>
          <p14:tracePt t="15327" x="3673475" y="4921250"/>
          <p14:tracePt t="15344" x="3616325" y="4959350"/>
          <p14:tracePt t="15361" x="3584575" y="4984750"/>
          <p14:tracePt t="15378" x="3546475" y="5022850"/>
          <p14:tracePt t="15395" x="3524250" y="5035550"/>
          <p14:tracePt t="15411" x="3514725" y="5045075"/>
          <p14:tracePt t="15428" x="3498850" y="5064125"/>
          <p14:tracePt t="15444" x="3495675" y="5064125"/>
          <p14:tracePt t="15500" x="3502025" y="5064125"/>
          <p14:tracePt t="15507" x="3505200" y="5057775"/>
          <p14:tracePt t="15514" x="3511550" y="5048250"/>
          <p14:tracePt t="15528" x="3533775" y="5038725"/>
          <p14:tracePt t="15544" x="3565525" y="5013325"/>
          <p14:tracePt t="15561" x="3609975" y="4978400"/>
          <p14:tracePt t="15578" x="3670300" y="4930775"/>
          <p14:tracePt t="15595" x="3711575" y="4899025"/>
          <p14:tracePt t="15612" x="3762375" y="4848225"/>
          <p14:tracePt t="15628" x="3832225" y="4791075"/>
          <p14:tracePt t="15645" x="3889375" y="4746625"/>
          <p14:tracePt t="15662" x="3952875" y="4692650"/>
          <p14:tracePt t="15678" x="4038600" y="4591050"/>
          <p14:tracePt t="15694" x="4086225" y="4521200"/>
          <p14:tracePt t="15712" x="4137025" y="4470400"/>
          <p14:tracePt t="15728" x="4187825" y="4425950"/>
          <p14:tracePt t="15744" x="4222750" y="4378325"/>
          <p14:tracePt t="15761" x="4264025" y="4327525"/>
          <p14:tracePt t="15778" x="4327525" y="4219575"/>
          <p14:tracePt t="15794" x="4349750" y="4156075"/>
          <p14:tracePt t="15811" x="4362450" y="4092575"/>
          <p14:tracePt t="15828" x="4381500" y="4041775"/>
          <p14:tracePt t="15844" x="4397375" y="4025900"/>
          <p14:tracePt t="15861" x="4406900" y="4016375"/>
          <p14:tracePt t="15879" x="4422775" y="3994150"/>
          <p14:tracePt t="15895" x="4432300" y="3984625"/>
          <p14:tracePt t="15911" x="4451350" y="3962400"/>
          <p14:tracePt t="15928" x="4467225" y="3921125"/>
          <p14:tracePt t="15944" x="4479925" y="3895725"/>
          <p14:tracePt t="15961" x="4489450" y="3879850"/>
          <p14:tracePt t="15978" x="4511675" y="3863975"/>
          <p14:tracePt t="15995" x="4533900" y="3854450"/>
          <p14:tracePt t="16012" x="4578350" y="3848100"/>
          <p14:tracePt t="16028" x="4654550" y="3848100"/>
          <p14:tracePt t="16045" x="4699000" y="3848100"/>
          <p14:tracePt t="16061" x="4737100" y="3857625"/>
          <p14:tracePt t="16078" x="4800600" y="3883025"/>
          <p14:tracePt t="16095" x="4832350" y="3914775"/>
          <p14:tracePt t="16112" x="4857750" y="3940175"/>
          <p14:tracePt t="16128" x="4895850" y="3981450"/>
          <p14:tracePt t="16145" x="4905375" y="4000500"/>
          <p14:tracePt t="16162" x="4911725" y="4013200"/>
          <p14:tracePt t="16178" x="4911725" y="4029075"/>
          <p14:tracePt t="16195" x="4911725" y="4035425"/>
          <p14:tracePt t="16293" x="4911725" y="4032250"/>
          <p14:tracePt t="16307" x="4911725" y="4029075"/>
          <p14:tracePt t="16321" x="4911725" y="4022725"/>
          <p14:tracePt t="16327" x="4911725" y="4016375"/>
          <p14:tracePt t="16344" x="4911725" y="4003675"/>
          <p14:tracePt t="16361" x="4911725" y="3994150"/>
          <p14:tracePt t="16377" x="4911725" y="3978275"/>
          <p14:tracePt t="16395" x="4911725" y="3968750"/>
          <p14:tracePt t="16413" x="4911725" y="3959225"/>
          <p14:tracePt t="16450" x="4911725" y="3952875"/>
          <p14:tracePt t="16685" x="4892675" y="3905250"/>
          <p14:tracePt t="16692" x="4857750" y="3822700"/>
          <p14:tracePt t="16700" x="4810125" y="3736975"/>
          <p14:tracePt t="16712" x="4730750" y="3613150"/>
          <p14:tracePt t="16728" x="4657725" y="3476625"/>
          <p14:tracePt t="16745" x="4562475" y="3286125"/>
          <p14:tracePt t="16762" x="4422775" y="3067050"/>
          <p14:tracePt t="16777" x="4321175" y="2886075"/>
          <p14:tracePt t="16794" x="4225925" y="2717800"/>
          <p14:tracePt t="16812" x="4143375" y="2584450"/>
          <p14:tracePt t="16828" x="4089400" y="2514600"/>
          <p14:tracePt t="16845" x="4032250" y="2444750"/>
          <p14:tracePt t="16862" x="3917950" y="2336800"/>
          <p14:tracePt t="16878" x="3873500" y="2276475"/>
          <p14:tracePt t="16894" x="3822700" y="2225675"/>
          <p14:tracePt t="16911" x="3778250" y="2187575"/>
          <p14:tracePt t="16927" x="3752850" y="2162175"/>
          <p14:tracePt t="16944" x="3743325" y="2146300"/>
          <p14:tracePt t="16962" x="3711575" y="2111375"/>
          <p14:tracePt t="16978" x="3686175" y="2101850"/>
          <p14:tracePt t="16995" x="3654425" y="2076450"/>
          <p14:tracePt t="17012" x="3619500" y="2032000"/>
          <p14:tracePt t="17028" x="3587750" y="2006600"/>
          <p14:tracePt t="17044" x="3575050" y="1968500"/>
          <p14:tracePt t="17061" x="3556000" y="1905000"/>
          <p14:tracePt t="17078" x="3536950" y="1873250"/>
          <p14:tracePt t="17095" x="3524250" y="1828800"/>
          <p14:tracePt t="17112" x="3505200" y="1765300"/>
          <p14:tracePt t="17128" x="3492500" y="1720850"/>
          <p14:tracePt t="17145" x="3473450" y="1701800"/>
          <p14:tracePt t="17161" x="3473450" y="1689100"/>
          <p14:tracePt t="17178" x="3473450" y="1676400"/>
          <p14:tracePt t="17270" x="3476625" y="1676400"/>
          <p14:tracePt t="17277" x="3486150" y="1673225"/>
          <p14:tracePt t="17283" x="3498850" y="1666875"/>
          <p14:tracePt t="17295" x="3517900" y="1660525"/>
          <p14:tracePt t="17312" x="3625850" y="1647825"/>
          <p14:tracePt t="17328" x="3721100" y="1638300"/>
          <p14:tracePt t="17344" x="3851275" y="1622425"/>
          <p14:tracePt t="17361" x="4051300" y="1587500"/>
          <p14:tracePt t="17377" x="4137025" y="1555750"/>
          <p14:tracePt t="17395" x="4248150" y="1511300"/>
          <p14:tracePt t="17411" x="4391025" y="1438275"/>
          <p14:tracePt t="17428" x="4448175" y="1393825"/>
          <p14:tracePt t="17432" x="4489450" y="1358900"/>
          <p14:tracePt t="17445" x="4511675" y="1330325"/>
          <p14:tracePt t="17461" x="4600575" y="1228725"/>
          <p14:tracePt t="17478" x="4645025" y="1158875"/>
          <p14:tracePt t="17494" x="4673600" y="1111250"/>
          <p14:tracePt t="17511" x="4705350" y="1047750"/>
          <p14:tracePt t="17528" x="4718050" y="1000125"/>
          <p14:tracePt t="17547" x="4737100" y="965200"/>
          <p14:tracePt t="17561" x="4756150" y="936625"/>
          <p14:tracePt t="17578" x="4756150" y="927100"/>
          <p14:tracePt t="17596" x="4756150" y="914400"/>
          <p14:tracePt t="17655" x="4759325" y="914400"/>
          <p14:tracePt t="17661" x="4765675" y="914400"/>
          <p14:tracePt t="17682" x="4768850" y="914400"/>
          <p14:tracePt t="17768" x="4775200" y="914400"/>
          <p14:tracePt t="17775" x="4778375" y="914400"/>
          <p14:tracePt t="17782" x="4784725" y="914400"/>
          <p14:tracePt t="17796" x="4794250" y="923925"/>
          <p14:tracePt t="17811" x="4810125" y="933450"/>
          <p14:tracePt t="17828" x="4819650" y="955675"/>
          <p14:tracePt t="17846" x="4845050" y="996950"/>
          <p14:tracePt t="17861" x="4879975" y="1054100"/>
          <p14:tracePt t="17878" x="4908550" y="1120775"/>
          <p14:tracePt t="17895" x="4965700" y="1238250"/>
          <p14:tracePt t="17911" x="4984750" y="1276350"/>
          <p14:tracePt t="17927" x="4997450" y="1320800"/>
          <p14:tracePt t="17945" x="5022850" y="1387475"/>
          <p14:tracePt t="17961" x="5029200" y="1431925"/>
          <p14:tracePt t="17978" x="5029200" y="1466850"/>
          <p14:tracePt t="17996" x="5041900" y="1549400"/>
          <p14:tracePt t="18011" x="5041900" y="1590675"/>
          <p14:tracePt t="18028" x="5054600" y="1638300"/>
          <p14:tracePt t="18045" x="5067300" y="1717675"/>
          <p14:tracePt t="18061" x="5067300" y="1778000"/>
          <p14:tracePt t="18078" x="5067300" y="1835150"/>
          <p14:tracePt t="18095" x="5067300" y="1905000"/>
          <p14:tracePt t="18112" x="5067300" y="1949450"/>
          <p14:tracePt t="18128" x="5067300" y="1978025"/>
          <p14:tracePt t="18145" x="5067300" y="2025650"/>
          <p14:tracePt t="18161" x="5086350" y="2073275"/>
          <p14:tracePt t="18177" x="5099050" y="2117725"/>
          <p14:tracePt t="18195" x="5137150" y="2222500"/>
          <p14:tracePt t="18210" x="5175250" y="2301875"/>
          <p14:tracePt t="18227" x="5219700" y="2413000"/>
          <p14:tracePt t="18245" x="5349875" y="2752725"/>
          <p14:tracePt t="18261" x="5553075" y="3276600"/>
          <p14:tracePt t="18279" x="5807075" y="3813175"/>
          <p14:tracePt t="18296" x="6191250" y="4702175"/>
          <p14:tracePt t="18312" x="6397625" y="5146675"/>
          <p14:tracePt t="18329" x="6553200" y="5537200"/>
          <p14:tracePt t="18346" x="6626225" y="5794375"/>
          <p14:tracePt t="18361" x="6645275" y="5924550"/>
          <p14:tracePt t="18378" x="6645275" y="6007100"/>
          <p14:tracePt t="18395" x="6642100" y="6102350"/>
          <p14:tracePt t="18411" x="6629400" y="6149975"/>
          <p14:tracePt t="18428" x="6619875" y="6194425"/>
          <p14:tracePt t="18445" x="6619875" y="6280150"/>
          <p14:tracePt t="18461" x="6619875" y="6337300"/>
          <p14:tracePt t="18477" x="6619875" y="6375400"/>
          <p14:tracePt t="18495" x="6619875" y="6410325"/>
          <p14:tracePt t="18511" x="6619875" y="6419850"/>
          <p14:tracePt t="18528" x="6619875" y="6429375"/>
          <p14:tracePt t="18545" x="6619875" y="6442075"/>
          <p14:tracePt t="18561" x="6619875" y="6448425"/>
          <p14:tracePt t="18831" x="6667500" y="6423025"/>
          <p14:tracePt t="18837" x="6740525" y="6388100"/>
          <p14:tracePt t="18846" x="6813550" y="6340475"/>
          <p14:tracePt t="18861" x="6991350" y="6235700"/>
          <p14:tracePt t="18877" x="7200900" y="6108700"/>
          <p14:tracePt t="18895" x="7423150" y="5949950"/>
          <p14:tracePt t="18911" x="7550150" y="5851525"/>
          <p14:tracePt t="18929" x="7677150" y="5724525"/>
          <p14:tracePt t="18945" x="7737475" y="5670550"/>
          <p14:tracePt t="18962" x="7772400" y="5622925"/>
          <p14:tracePt t="18978" x="7807325" y="5591175"/>
          <p14:tracePt t="18994" x="7851775" y="5524500"/>
          <p14:tracePt t="19010" x="7880350" y="5476875"/>
          <p14:tracePt t="19027" x="7893050" y="5432425"/>
          <p14:tracePt t="19044" x="7918450" y="5381625"/>
          <p14:tracePt t="19060" x="7921625" y="5372100"/>
          <p14:tracePt t="19077" x="7921625" y="5362575"/>
          <p14:tracePt t="19095" x="7921625" y="5353050"/>
          <p14:tracePt t="19111" x="7927975" y="5353050"/>
          <p14:tracePt t="19129" x="7953375" y="5340350"/>
          <p14:tracePt t="19144" x="7988300" y="5340350"/>
          <p14:tracePt t="19160" x="8020050" y="5340350"/>
          <p14:tracePt t="19177" x="8048625" y="5343525"/>
          <p14:tracePt t="19194" x="8086725" y="5375275"/>
          <p14:tracePt t="19210" x="8102600" y="5407025"/>
          <p14:tracePt t="19228" x="8121650" y="5432425"/>
          <p14:tracePt t="19244" x="8124825" y="5445125"/>
          <p14:tracePt t="19261" x="8124825" y="5457825"/>
          <p14:tracePt t="19278" x="8131175" y="5473700"/>
          <p14:tracePt t="19322" x="8131175" y="5470525"/>
          <p14:tracePt t="19328" x="8131175" y="5461000"/>
          <p14:tracePt t="19344" x="8137525" y="5400675"/>
          <p14:tracePt t="19361" x="8137525" y="5321300"/>
          <p14:tracePt t="19378" x="8147050" y="5146675"/>
          <p14:tracePt t="19394" x="8162925" y="4984750"/>
          <p14:tracePt t="19410" x="8172450" y="4835525"/>
          <p14:tracePt t="19428" x="8191500" y="4603750"/>
          <p14:tracePt t="19444" x="8207375" y="4397375"/>
          <p14:tracePt t="19461" x="8207375" y="4216400"/>
          <p14:tracePt t="19464" x="8207375" y="4102100"/>
          <p14:tracePt t="19478" x="8207375" y="3898900"/>
          <p14:tracePt t="19495" x="8207375" y="3705225"/>
          <p14:tracePt t="19511" x="8216900" y="3498850"/>
          <p14:tracePt t="19530" x="8255000" y="3254375"/>
          <p14:tracePt t="19544" x="8283575" y="3060700"/>
          <p14:tracePt t="19561" x="8308975" y="2886075"/>
          <p14:tracePt t="19578" x="8328025" y="2578100"/>
          <p14:tracePt t="19594" x="8328025" y="2393950"/>
          <p14:tracePt t="19611" x="8321675" y="2149475"/>
          <p14:tracePt t="19629" x="8293100" y="1908175"/>
          <p14:tracePt t="19644" x="8267700" y="1755775"/>
          <p14:tracePt t="19660" x="8242300" y="1603375"/>
          <p14:tracePt t="19677" x="8216900" y="1479550"/>
          <p14:tracePt t="19694" x="8210550" y="1419225"/>
          <p14:tracePt t="19711" x="8194675" y="1323975"/>
          <p14:tracePt t="19728" x="8159750" y="1133475"/>
          <p14:tracePt t="19744" x="8147050" y="1069975"/>
          <p14:tracePt t="19761" x="8131175" y="974725"/>
          <p14:tracePt t="19778" x="8108950" y="863600"/>
          <p14:tracePt t="19795" x="8089900" y="806450"/>
          <p14:tracePt t="19811" x="8077200" y="762000"/>
          <p14:tracePt t="19827" x="8058150" y="711200"/>
          <p14:tracePt t="19844" x="8039100" y="673100"/>
          <p14:tracePt t="19861" x="8004175" y="615950"/>
          <p14:tracePt t="19877" x="7953375" y="457200"/>
          <p14:tracePt t="19894" x="7918450" y="355600"/>
          <p14:tracePt t="19910" x="7905750" y="304800"/>
          <p14:tracePt t="19927" x="7889875" y="260350"/>
          <p14:tracePt t="19943" x="7874000" y="244475"/>
          <p14:tracePt t="19960" x="7864475" y="234950"/>
          <p14:tracePt t="19977" x="7835900" y="212725"/>
          <p14:tracePt t="19994" x="7804150" y="187325"/>
          <p14:tracePt t="20011" x="7772400" y="161925"/>
          <p14:tracePt t="20027" x="7712075" y="123825"/>
          <p14:tracePt t="20044" x="7667625" y="111125"/>
          <p14:tracePt t="20061" x="7623175" y="98425"/>
          <p14:tracePt t="20077" x="7540625" y="69850"/>
          <p14:tracePt t="20094" x="7464425" y="47625"/>
          <p14:tracePt t="20111" x="7378700" y="31750"/>
          <p14:tracePt t="20127" x="7254875" y="9525"/>
          <p14:tracePt t="20144" x="7191375" y="3175"/>
          <p14:tracePt t="20161" x="7146925" y="3175"/>
          <p14:tracePt t="20177" x="7092950" y="0"/>
          <p14:tracePt t="20194" x="7048500" y="0"/>
          <p14:tracePt t="20211" x="7013575" y="0"/>
          <p14:tracePt t="20227" x="6940550" y="0"/>
          <p14:tracePt t="20244" x="6896100" y="0"/>
          <p14:tracePt t="20261" x="6858000" y="15875"/>
          <p14:tracePt t="20278" x="6800850" y="44450"/>
          <p14:tracePt t="20294" x="6775450" y="73025"/>
          <p14:tracePt t="20310" x="6731000" y="101600"/>
          <p14:tracePt t="20327" x="6670675" y="146050"/>
          <p14:tracePt t="20344" x="6632575" y="171450"/>
          <p14:tracePt t="20361" x="6581775" y="215900"/>
          <p14:tracePt t="20377" x="6518275" y="279400"/>
          <p14:tracePt t="20394" x="6470650" y="320675"/>
          <p14:tracePt t="20412" x="6432550" y="381000"/>
          <p14:tracePt t="20428" x="6384925" y="447675"/>
          <p14:tracePt t="20444" x="6359525" y="501650"/>
          <p14:tracePt t="20462" x="6308725" y="596900"/>
          <p14:tracePt t="20477" x="6276975" y="685800"/>
          <p14:tracePt t="20494" x="6235700" y="765175"/>
          <p14:tracePt t="20510" x="6207125" y="841375"/>
          <p14:tracePt t="20527" x="6165850" y="977900"/>
          <p14:tracePt t="20544" x="6146800" y="1104900"/>
          <p14:tracePt t="20562" x="6146800" y="1257300"/>
          <p14:tracePt t="20578" x="6146800" y="1393825"/>
          <p14:tracePt t="20595" x="6146800" y="1530350"/>
          <p14:tracePt t="20611" x="6146800" y="1682750"/>
          <p14:tracePt t="20627" x="6146800" y="1774825"/>
          <p14:tracePt t="20643" x="6146800" y="1892300"/>
          <p14:tracePt t="20661" x="6146800" y="2054225"/>
          <p14:tracePt t="20677" x="6146800" y="2133600"/>
          <p14:tracePt t="20694" x="6146800" y="2228850"/>
          <p14:tracePt t="20711" x="6146800" y="2400300"/>
          <p14:tracePt t="20727" x="6146800" y="2482850"/>
          <p14:tracePt t="20744" x="6146800" y="2543175"/>
          <p14:tracePt t="20761" x="6146800" y="2660650"/>
          <p14:tracePt t="20778" x="6130925" y="2765425"/>
          <p14:tracePt t="20794" x="6124575" y="2851150"/>
          <p14:tracePt t="20811" x="6092825" y="2984500"/>
          <p14:tracePt t="20828" x="6092825" y="3089275"/>
          <p14:tracePt t="20845" x="6083300" y="3228975"/>
          <p14:tracePt t="20861" x="6083300" y="3355975"/>
          <p14:tracePt t="20877" x="6083300" y="3470275"/>
          <p14:tracePt t="20893" x="6089650" y="3587750"/>
          <p14:tracePt t="20911" x="6105525" y="3717925"/>
          <p14:tracePt t="20927" x="6111875" y="3781425"/>
          <p14:tracePt t="20944" x="6121400" y="3863975"/>
          <p14:tracePt t="20962" x="6146800" y="4051300"/>
          <p14:tracePt t="20978" x="6162675" y="4146550"/>
          <p14:tracePt t="20995" x="6184900" y="4244975"/>
          <p14:tracePt t="21011" x="6238875" y="4435475"/>
          <p14:tracePt t="21027" x="6280150" y="4537075"/>
          <p14:tracePt t="21044" x="6292850" y="4600575"/>
          <p14:tracePt t="21061" x="6315075" y="4689475"/>
          <p14:tracePt t="21077" x="6346825" y="4778375"/>
          <p14:tracePt t="21095" x="6372225" y="4864100"/>
          <p14:tracePt t="21111" x="6394450" y="4978400"/>
          <p14:tracePt t="21128" x="6407150" y="5029200"/>
          <p14:tracePt t="21144" x="6426200" y="5076825"/>
          <p14:tracePt t="21161" x="6445250" y="5143500"/>
          <p14:tracePt t="21177" x="6457950" y="5172075"/>
          <p14:tracePt t="21194" x="6464300" y="5197475"/>
          <p14:tracePt t="21211" x="6464300" y="5210175"/>
          <p14:tracePt t="21228" x="6467475" y="5232400"/>
          <p14:tracePt t="21244" x="6480175" y="5248275"/>
          <p14:tracePt t="21261" x="6492875" y="5276850"/>
          <p14:tracePt t="21278" x="6502400" y="5292725"/>
          <p14:tracePt t="21294" x="6511925" y="5302250"/>
          <p14:tracePt t="21310" x="6518275" y="5318125"/>
          <p14:tracePt t="21327" x="6521450" y="5327650"/>
          <p14:tracePt t="21344" x="6534150" y="5343525"/>
          <p14:tracePt t="21360" x="6543675" y="5356225"/>
          <p14:tracePt t="21377" x="6553200" y="5365750"/>
          <p14:tracePt t="21394" x="6562725" y="5378450"/>
          <p14:tracePt t="21410" x="6594475" y="5419725"/>
          <p14:tracePt t="21427" x="6613525" y="5448300"/>
          <p14:tracePt t="21443" x="6623050" y="5457825"/>
          <p14:tracePt t="21460" x="6642100" y="5473700"/>
          <p14:tracePt t="21478" x="6657975" y="5483225"/>
          <p14:tracePt t="21495" x="6683375" y="5514975"/>
          <p14:tracePt t="21511" x="6740525" y="5553075"/>
          <p14:tracePt t="21528" x="6807200" y="5607050"/>
          <p14:tracePt t="21546" x="6905625" y="5657850"/>
          <p14:tracePt t="21561" x="6943725" y="5676900"/>
          <p14:tracePt t="21577" x="6981825" y="5689600"/>
          <p14:tracePt t="21594" x="7004050" y="5708650"/>
          <p14:tracePt t="21611" x="7045325" y="5708650"/>
          <p14:tracePt t="21628" x="7073900" y="5708650"/>
          <p14:tracePt t="21646" x="7137400" y="5715000"/>
          <p14:tracePt t="21661" x="7181850" y="5715000"/>
          <p14:tracePt t="21678" x="7226300" y="5721350"/>
          <p14:tracePt t="21695" x="7280275" y="5721350"/>
          <p14:tracePt t="21711" x="7302500" y="5721350"/>
          <p14:tracePt t="21727" x="7331075" y="5721350"/>
          <p14:tracePt t="21744" x="7353300" y="5721350"/>
          <p14:tracePt t="21761" x="7388225" y="5721350"/>
          <p14:tracePt t="21778" x="7410450" y="5721350"/>
          <p14:tracePt t="21795" x="7458075" y="5711825"/>
          <p14:tracePt t="21811" x="7496175" y="5699125"/>
          <p14:tracePt t="21828" x="7540625" y="5692775"/>
          <p14:tracePt t="21844" x="7597775" y="5680075"/>
          <p14:tracePt t="21860" x="7620000" y="5667375"/>
          <p14:tracePt t="21877" x="7651750" y="5648325"/>
          <p14:tracePt t="21895" x="7689850" y="5584825"/>
          <p14:tracePt t="21911" x="7724775" y="5534025"/>
          <p14:tracePt t="21928" x="7753350" y="5489575"/>
          <p14:tracePt t="21945" x="7810500" y="5451475"/>
          <p14:tracePt t="21961" x="7848600" y="5416550"/>
          <p14:tracePt t="21977" x="7880350" y="5391150"/>
          <p14:tracePt t="21994" x="7943850" y="5314950"/>
          <p14:tracePt t="22011" x="7994650" y="5213350"/>
          <p14:tracePt t="22027" x="8020050" y="5124450"/>
          <p14:tracePt t="22045" x="8039100" y="5035550"/>
          <p14:tracePt t="22061" x="8048625" y="4940300"/>
          <p14:tracePt t="22078" x="8064500" y="4854575"/>
          <p14:tracePt t="22095" x="8070850" y="4737100"/>
          <p14:tracePt t="22111" x="8086725" y="4673600"/>
          <p14:tracePt t="22127" x="8102600" y="4543425"/>
          <p14:tracePt t="22144" x="8102600" y="4270375"/>
          <p14:tracePt t="22160" x="8102600" y="4029075"/>
          <p14:tracePt t="22177" x="8102600" y="3816350"/>
          <p14:tracePt t="22195" x="8102600" y="3517900"/>
          <p14:tracePt t="22211" x="8102600" y="3349625"/>
          <p14:tracePt t="22228" x="8102600" y="3244850"/>
          <p14:tracePt t="22245" x="8102600" y="3016250"/>
          <p14:tracePt t="22261" x="8102600" y="2876550"/>
          <p14:tracePt t="22277" x="8102600" y="2660650"/>
          <p14:tracePt t="22294" x="8086725" y="2222500"/>
          <p14:tracePt t="22310" x="8023225" y="1797050"/>
          <p14:tracePt t="22328" x="7991475" y="1492250"/>
          <p14:tracePt t="22344" x="7943850" y="1187450"/>
          <p14:tracePt t="22361" x="7908925" y="1035050"/>
          <p14:tracePt t="22377" x="7880350" y="882650"/>
          <p14:tracePt t="22394" x="7854950" y="704850"/>
          <p14:tracePt t="22411" x="7810500" y="552450"/>
          <p14:tracePt t="22427" x="7772400" y="365125"/>
          <p14:tracePt t="22444" x="7680325" y="117475"/>
          <p14:tracePt t="22460" x="7616825" y="0"/>
          <p14:tracePt t="22477" x="7581900" y="0"/>
          <p14:tracePt t="22495" x="7534275" y="0"/>
          <p14:tracePt t="22511" x="7508875" y="0"/>
          <p14:tracePt t="22516" x="7489825" y="0"/>
          <p14:tracePt t="22528" x="7477125" y="0"/>
          <p14:tracePt t="22544" x="7435850" y="0"/>
          <p14:tracePt t="22561" x="7419975" y="0"/>
          <p14:tracePt t="22577" x="7404100" y="0"/>
          <p14:tracePt t="22594" x="7378700" y="0"/>
          <p14:tracePt t="22611" x="7369175" y="0"/>
          <p14:tracePt t="22628" x="7359650" y="0"/>
          <p14:tracePt t="22645" x="7343775" y="0"/>
          <p14:tracePt t="22661" x="7327900" y="0"/>
          <p14:tracePt t="22678" x="7318375" y="6350"/>
          <p14:tracePt t="22694" x="7302500" y="22225"/>
          <p14:tracePt t="22711" x="7292975" y="38100"/>
          <p14:tracePt t="22727" x="7273925" y="69850"/>
          <p14:tracePt t="22743" x="7251700" y="190500"/>
          <p14:tracePt t="22761" x="7235825" y="339725"/>
          <p14:tracePt t="22777" x="7216775" y="558800"/>
          <p14:tracePt t="22795" x="7207250" y="876300"/>
          <p14:tracePt t="22811" x="7207250" y="1092200"/>
          <p14:tracePt t="22827" x="7207250" y="1295400"/>
          <p14:tracePt t="22844" x="7213600" y="1603375"/>
          <p14:tracePt t="22862" x="7213600" y="1809750"/>
          <p14:tracePt t="22878" x="7213600" y="2022475"/>
          <p14:tracePt t="22894" x="7207250" y="2343150"/>
          <p14:tracePt t="22911" x="7188200" y="2559050"/>
          <p14:tracePt t="22928" x="7178675" y="2743200"/>
          <p14:tracePt t="22944" x="7169150" y="3016250"/>
          <p14:tracePt t="22961" x="7153275" y="3155950"/>
          <p14:tracePt t="22977" x="7143750" y="3317875"/>
          <p14:tracePt t="22993" x="7115175" y="3549650"/>
          <p14:tracePt t="23010" x="7089775" y="3692525"/>
          <p14:tracePt t="23027" x="7080250" y="3863975"/>
          <p14:tracePt t="23029" x="7080250" y="3943350"/>
          <p14:tracePt t="23044" x="7080250" y="4079875"/>
          <p14:tracePt t="23060" x="7080250" y="4206875"/>
          <p14:tracePt t="23077" x="7080250" y="4343400"/>
          <p14:tracePt t="23094" x="7092950" y="4498975"/>
          <p14:tracePt t="23110" x="7092950" y="4581525"/>
          <p14:tracePt t="23128" x="7118350" y="4689475"/>
          <p14:tracePt t="23145" x="7143750" y="4822825"/>
          <p14:tracePt t="23161" x="7156450" y="4895850"/>
          <p14:tracePt t="23179" x="7185025" y="4987925"/>
          <p14:tracePt t="23194" x="7197725" y="5041900"/>
          <p14:tracePt t="23211" x="7210425" y="5070475"/>
          <p14:tracePt t="23228" x="7229475" y="5114925"/>
          <p14:tracePt t="23244" x="7229475" y="5130800"/>
          <p14:tracePt t="23260" x="7229475" y="5143500"/>
          <p14:tracePt t="23278" x="7232650" y="5159375"/>
          <p14:tracePt t="23295" x="7245350" y="5168900"/>
          <p14:tracePt t="23311" x="7245350" y="5178425"/>
          <p14:tracePt t="23328" x="7248525" y="5200650"/>
          <p14:tracePt t="23344" x="7248525" y="5210175"/>
          <p14:tracePt t="23437" x="7248525" y="5213350"/>
          <p14:tracePt t="23549" x="7248525" y="5219700"/>
          <p14:tracePt t="24691" x="7289800" y="5203825"/>
          <p14:tracePt t="24697" x="7353300" y="5165725"/>
          <p14:tracePt t="24711" x="7477125" y="5095875"/>
          <p14:tracePt t="24727" x="7623175" y="5013325"/>
          <p14:tracePt t="24743" x="7750175" y="4914900"/>
          <p14:tracePt t="24761" x="7927975" y="4679950"/>
          <p14:tracePt t="24777" x="8042275" y="4508500"/>
          <p14:tracePt t="24812" x="8261350" y="4060825"/>
          <p14:tracePt t="24845" x="8359775" y="3752850"/>
          <p14:tracePt t="24861" x="8413750" y="3536950"/>
          <p14:tracePt t="24877" x="8461375" y="3352800"/>
          <p14:tracePt t="24894" x="8477250" y="3213100"/>
          <p14:tracePt t="24910" x="8505825" y="2901950"/>
          <p14:tracePt t="24927" x="8515350" y="2762250"/>
          <p14:tracePt t="24943" x="8515350" y="2638425"/>
          <p14:tracePt t="24960" x="8509000" y="2463800"/>
          <p14:tracePt t="24977" x="8493125" y="2365375"/>
          <p14:tracePt t="24994" x="8477250" y="2292350"/>
          <p14:tracePt t="25011" x="8429625" y="2133600"/>
          <p14:tracePt t="25027" x="8394700" y="2022475"/>
          <p14:tracePt t="25043" x="8353425" y="1924050"/>
          <p14:tracePt t="25061" x="8299450" y="1816100"/>
          <p14:tracePt t="25077" x="8258175" y="1727200"/>
          <p14:tracePt t="25094" x="8229600" y="1660525"/>
          <p14:tracePt t="25110" x="8178800" y="1571625"/>
          <p14:tracePt t="25127" x="8159750" y="1533525"/>
          <p14:tracePt t="25143" x="8147050" y="1495425"/>
          <p14:tracePt t="25160" x="8147050" y="1441450"/>
          <p14:tracePt t="25177" x="8140700" y="1397000"/>
          <p14:tracePt t="25194" x="8128000" y="1352550"/>
          <p14:tracePt t="25210" x="8112125" y="1250950"/>
          <p14:tracePt t="25227" x="8099425" y="1206500"/>
          <p14:tracePt t="25244" x="8093075" y="1168400"/>
          <p14:tracePt t="25260" x="8093075" y="1136650"/>
          <p14:tracePt t="25276" x="8089900" y="1127125"/>
          <p14:tracePt t="25293" x="8089900" y="1117600"/>
          <p14:tracePt t="25332" x="8083550" y="1117600"/>
          <p14:tracePt t="25343" x="8080375" y="1117600"/>
          <p14:tracePt t="25360" x="8067675" y="1117600"/>
          <p14:tracePt t="25389" x="8067675" y="1123950"/>
          <p14:tracePt t="25396" x="8077200" y="1133475"/>
          <p14:tracePt t="25410" x="8115300" y="1203325"/>
          <p14:tracePt t="25426" x="8210550" y="1298575"/>
          <p14:tracePt t="25443" x="8359775" y="1409700"/>
          <p14:tracePt t="25460" x="8502650" y="1511300"/>
          <p14:tracePt t="25476" x="8604250" y="1552575"/>
          <p14:tracePt t="25493" x="8661400" y="1581150"/>
          <p14:tracePt t="25510" x="8747125" y="1577975"/>
          <p14:tracePt t="25527" x="8785225" y="1558925"/>
          <p14:tracePt t="25544" x="8829675" y="1546225"/>
          <p14:tracePt t="25560" x="8880475" y="1527175"/>
          <p14:tracePt t="25577" x="8902700" y="1517650"/>
          <p14:tracePt t="25594" x="8915400" y="1492250"/>
          <p14:tracePt t="25610" x="8940800" y="1435100"/>
          <p14:tracePt t="25627" x="8947150" y="1406525"/>
          <p14:tracePt t="25644" x="8947150" y="1377950"/>
          <p14:tracePt t="25660" x="8947150" y="1355725"/>
          <p14:tracePt t="25676" x="8947150" y="1346200"/>
          <p14:tracePt t="25693" x="8947150" y="1343025"/>
          <p14:tracePt t="25710" x="8940800" y="1343025"/>
          <p14:tracePt t="25727" x="8928100" y="1343025"/>
          <p14:tracePt t="25744" x="8918575" y="1343025"/>
          <p14:tracePt t="25760" x="8905875" y="1327150"/>
          <p14:tracePt t="25777" x="8896350" y="1317625"/>
          <p14:tracePt t="25794" x="8880475" y="1304925"/>
          <p14:tracePt t="25810" x="8864600" y="1279525"/>
          <p14:tracePt t="25827" x="8858250" y="1270000"/>
          <p14:tracePt t="25845" x="8858250" y="1254125"/>
          <p14:tracePt t="25861" x="8858250" y="1244600"/>
          <p14:tracePt t="25877" x="8858250" y="1228725"/>
          <p14:tracePt t="25895" x="8858250" y="1216025"/>
          <p14:tracePt t="25910" x="8858250" y="1209675"/>
          <p14:tracePt t="25926" x="8855075" y="1209675"/>
          <p14:tracePt t="25944" x="8855075" y="1206500"/>
          <p14:tracePt t="26059" x="8848725" y="1206500"/>
          <p14:tracePt t="26074" x="8842375" y="1206500"/>
          <p14:tracePt t="26338" x="8820150" y="1187450"/>
          <p14:tracePt t="26344" x="8788400" y="1155700"/>
          <p14:tracePt t="26360" x="8712200" y="1060450"/>
          <p14:tracePt t="26377" x="8629650" y="936625"/>
          <p14:tracePt t="26394" x="8483600" y="736600"/>
          <p14:tracePt t="26411" x="8407400" y="641350"/>
          <p14:tracePt t="26444" x="8213725" y="488950"/>
          <p14:tracePt t="26477" x="8054975" y="400050"/>
          <p14:tracePt t="26494" x="7940675" y="368300"/>
          <p14:tracePt t="26510" x="7864475" y="346075"/>
          <p14:tracePt t="26527" x="7813675" y="333375"/>
          <p14:tracePt t="26544" x="7747000" y="314325"/>
          <p14:tracePt t="26560" x="7693025" y="301625"/>
          <p14:tracePt t="26577" x="7639050" y="279400"/>
          <p14:tracePt t="26593" x="7559675" y="260350"/>
          <p14:tracePt t="26610" x="7496175" y="254000"/>
          <p14:tracePt t="26627" x="7435850" y="241300"/>
          <p14:tracePt t="26643" x="7356475" y="241300"/>
          <p14:tracePt t="26660" x="7312025" y="241300"/>
          <p14:tracePt t="26677" x="7254875" y="241300"/>
          <p14:tracePt t="26694" x="7169150" y="241300"/>
          <p14:tracePt t="26710" x="7089775" y="241300"/>
          <p14:tracePt t="26727" x="7007225" y="241300"/>
          <p14:tracePt t="26743" x="6880225" y="241300"/>
          <p14:tracePt t="26760" x="6794500" y="250825"/>
          <p14:tracePt t="26777" x="6708775" y="260350"/>
          <p14:tracePt t="26793" x="6588125" y="282575"/>
          <p14:tracePt t="26810" x="6524625" y="288925"/>
          <p14:tracePt t="26827" x="6467475" y="288925"/>
          <p14:tracePt t="26844" x="6337300" y="288925"/>
          <p14:tracePt t="26860" x="6254750" y="288925"/>
          <p14:tracePt t="26876" x="6172200" y="304800"/>
          <p14:tracePt t="26893" x="6038850" y="320675"/>
          <p14:tracePt t="26910" x="5953125" y="336550"/>
          <p14:tracePt t="26927" x="5867400" y="352425"/>
          <p14:tracePt t="26943" x="5765800" y="381000"/>
          <p14:tracePt t="26960" x="5711825" y="393700"/>
          <p14:tracePt t="26977" x="5616575" y="409575"/>
          <p14:tracePt t="26993" x="5495925" y="425450"/>
          <p14:tracePt t="27010" x="5422900" y="431800"/>
          <p14:tracePt t="27027" x="5362575" y="431800"/>
          <p14:tracePt t="27043" x="5299075" y="450850"/>
          <p14:tracePt t="27060" x="5260975" y="457200"/>
          <p14:tracePt t="27077" x="5238750" y="463550"/>
          <p14:tracePt t="27080" x="5219700" y="469900"/>
          <p14:tracePt t="27093" x="5175250" y="476250"/>
          <p14:tracePt t="27110" x="5130800" y="482600"/>
          <p14:tracePt t="27127" x="5092700" y="495300"/>
          <p14:tracePt t="27143" x="5029200" y="520700"/>
          <p14:tracePt t="27160" x="4984750" y="533400"/>
          <p14:tracePt t="27177" x="4937125" y="546100"/>
          <p14:tracePt t="27194" x="4870450" y="593725"/>
          <p14:tracePt t="27211" x="4832350" y="619125"/>
          <p14:tracePt t="27227" x="4794250" y="650875"/>
          <p14:tracePt t="27244" x="4727575" y="692150"/>
          <p14:tracePt t="27260" x="4679950" y="723900"/>
          <p14:tracePt t="27276" x="4641850" y="752475"/>
          <p14:tracePt t="27293" x="4581525" y="806450"/>
          <p14:tracePt t="27310" x="4537075" y="857250"/>
          <p14:tracePt t="27328" x="4495800" y="942975"/>
          <p14:tracePt t="27344" x="4467225" y="1009650"/>
          <p14:tracePt t="27361" x="4454525" y="1044575"/>
          <p14:tracePt t="27378" x="4448175" y="1101725"/>
          <p14:tracePt t="27393" x="4448175" y="1146175"/>
          <p14:tracePt t="27410" x="4448175" y="1190625"/>
          <p14:tracePt t="27426" x="4448175" y="1225550"/>
          <p14:tracePt t="27443" x="4457700" y="1289050"/>
          <p14:tracePt t="27460" x="4470400" y="1343025"/>
          <p14:tracePt t="27477" x="4495800" y="1400175"/>
          <p14:tracePt t="27494" x="4521200" y="1447800"/>
          <p14:tracePt t="27510" x="4540250" y="1470025"/>
          <p14:tracePt t="27527" x="4578350" y="1514475"/>
          <p14:tracePt t="27543" x="4603750" y="1562100"/>
          <p14:tracePt t="27560" x="4654550" y="1603375"/>
          <p14:tracePt t="27578" x="4746625" y="1689100"/>
          <p14:tracePt t="27593" x="4819650" y="1752600"/>
          <p14:tracePt t="27610" x="4889500" y="1806575"/>
          <p14:tracePt t="27627" x="5019675" y="1863725"/>
          <p14:tracePt t="27644" x="5130800" y="1914525"/>
          <p14:tracePt t="27660" x="5238750" y="1949450"/>
          <p14:tracePt t="27677" x="5413375" y="2035175"/>
          <p14:tracePt t="27693" x="5572125" y="2108200"/>
          <p14:tracePt t="27710" x="5727700" y="2174875"/>
          <p14:tracePt t="27727" x="5899150" y="2241550"/>
          <p14:tracePt t="27743" x="6007100" y="2266950"/>
          <p14:tracePt t="27760" x="6115050" y="2282825"/>
          <p14:tracePt t="27776" x="6232525" y="2292350"/>
          <p14:tracePt t="27793" x="6292850" y="2292350"/>
          <p14:tracePt t="27810" x="6362700" y="2292350"/>
          <p14:tracePt t="27827" x="6483350" y="2273300"/>
          <p14:tracePt t="27843" x="6559550" y="2257425"/>
          <p14:tracePt t="27860" x="6635750" y="2225675"/>
          <p14:tracePt t="27877" x="6762750" y="2178050"/>
          <p14:tracePt t="27893" x="6854825" y="2120900"/>
          <p14:tracePt t="27910" x="6943725" y="2079625"/>
          <p14:tracePt t="27927" x="7061200" y="2025650"/>
          <p14:tracePt t="27943" x="7140575" y="1984375"/>
          <p14:tracePt t="27959" x="7248525" y="1952625"/>
          <p14:tracePt t="27977" x="7407275" y="1917700"/>
          <p14:tracePt t="27993" x="7483475" y="1895475"/>
          <p14:tracePt t="28010" x="7559675" y="1873250"/>
          <p14:tracePt t="28027" x="7664450" y="1819275"/>
          <p14:tracePt t="28043" x="7734300" y="1771650"/>
          <p14:tracePt t="28060" x="7794625" y="1727200"/>
          <p14:tracePt t="28077" x="7861300" y="1689100"/>
          <p14:tracePt t="28093" x="7918450" y="1654175"/>
          <p14:tracePt t="28110" x="7972425" y="1631950"/>
          <p14:tracePt t="28127" x="8077200" y="1603375"/>
          <p14:tracePt t="28143" x="8140700" y="1587500"/>
          <p14:tracePt t="28160" x="8185150" y="1574800"/>
          <p14:tracePt t="28177" x="8251825" y="1530350"/>
          <p14:tracePt t="28193" x="8299450" y="1501775"/>
          <p14:tracePt t="28210" x="8347075" y="1470025"/>
          <p14:tracePt t="28226" x="8413750" y="1428750"/>
          <p14:tracePt t="28243" x="8451850" y="1397000"/>
          <p14:tracePt t="28260" x="8499475" y="1371600"/>
          <p14:tracePt t="28276" x="8550275" y="1330325"/>
          <p14:tracePt t="28293" x="8572500" y="1314450"/>
          <p14:tracePt t="28310" x="8604250" y="1289050"/>
          <p14:tracePt t="28327" x="8629650" y="1244600"/>
          <p14:tracePt t="28343" x="8655050" y="1216025"/>
          <p14:tracePt t="28359" x="8674100" y="1184275"/>
          <p14:tracePt t="28376" x="8693150" y="1133475"/>
          <p14:tracePt t="28393" x="8702675" y="1104900"/>
          <p14:tracePt t="28410" x="8721725" y="1066800"/>
          <p14:tracePt t="28427" x="8740775" y="1016000"/>
          <p14:tracePt t="28443" x="8753475" y="993775"/>
          <p14:tracePt t="28460" x="8763000" y="968375"/>
          <p14:tracePt t="28476" x="8763000" y="949325"/>
          <p14:tracePt t="28493" x="8763000" y="927100"/>
          <p14:tracePt t="28511" x="8763000" y="901700"/>
          <p14:tracePt t="28527" x="8763000" y="869950"/>
          <p14:tracePt t="28543" x="8763000" y="857250"/>
          <p14:tracePt t="28562" x="8756650" y="828675"/>
          <p14:tracePt t="28577" x="8747125" y="806450"/>
          <p14:tracePt t="28594" x="8737600" y="796925"/>
          <p14:tracePt t="28598" x="8737600" y="790575"/>
          <p14:tracePt t="28612" x="8737600" y="787400"/>
          <p14:tracePt t="28626" x="8731250" y="787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alfalfatric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16463" cy="3609975"/>
          </a:xfrm>
          <a:noFill/>
        </p:spPr>
      </p:pic>
      <p:pic>
        <p:nvPicPr>
          <p:cNvPr id="58371" name="Picture 8" descr="tricho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940050"/>
            <a:ext cx="4859337" cy="3917950"/>
          </a:xfrm>
          <a:noFill/>
        </p:spPr>
      </p:pic>
      <p:pic>
        <p:nvPicPr>
          <p:cNvPr id="5837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6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2" x="4794250" y="4832350"/>
          <p14:tracePt t="2559" x="4727575" y="4778375"/>
          <p14:tracePt t="2566" x="4654550" y="4721225"/>
          <p14:tracePt t="2581" x="4492625" y="4587875"/>
          <p14:tracePt t="2597" x="4356100" y="4498975"/>
          <p14:tracePt t="2614" x="4264025" y="4432300"/>
          <p14:tracePt t="2631" x="4175125" y="4371975"/>
          <p14:tracePt t="2664" x="4038600" y="4289425"/>
          <p14:tracePt t="2667" x="3997325" y="4254500"/>
          <p14:tracePt t="2698" x="3740150" y="4121150"/>
          <p14:tracePt t="2714" x="3606800" y="4057650"/>
          <p14:tracePt t="2731" x="3498850" y="4013200"/>
          <p14:tracePt t="2747" x="3460750" y="3994150"/>
          <p14:tracePt t="2765" x="3444875" y="3987800"/>
          <p14:tracePt t="2781" x="3429000" y="3987800"/>
          <p14:tracePt t="2798" x="3416300" y="3987800"/>
          <p14:tracePt t="2815" x="3400425" y="3984625"/>
          <p14:tracePt t="2831" x="3352800" y="3984625"/>
          <p14:tracePt t="2847" x="3314700" y="3984625"/>
          <p14:tracePt t="2865" x="3286125" y="3984625"/>
          <p14:tracePt t="2881" x="3260725" y="3984625"/>
          <p14:tracePt t="2897" x="3244850" y="3984625"/>
          <p14:tracePt t="2914" x="3235325" y="3984625"/>
          <p14:tracePt t="2931" x="3219450" y="3984625"/>
          <p14:tracePt t="2947" x="3203575" y="3984625"/>
          <p14:tracePt t="2964" x="3187700" y="3984625"/>
          <p14:tracePt t="3394" x="3159125" y="3984625"/>
          <p14:tracePt t="3401" x="3133725" y="3984625"/>
          <p14:tracePt t="3415" x="3082925" y="3984625"/>
          <p14:tracePt t="3431" x="3038475" y="3978275"/>
          <p14:tracePt t="3448" x="2974975" y="3962400"/>
          <p14:tracePt t="3464" x="2816225" y="3921125"/>
          <p14:tracePt t="3481" x="2651125" y="3876675"/>
          <p14:tracePt t="3514" x="2295525" y="3778250"/>
          <p14:tracePt t="3549" x="2095500" y="3695700"/>
          <p14:tracePt t="3565" x="2022475" y="3667125"/>
          <p14:tracePt t="3580" x="1955800" y="3644900"/>
          <p14:tracePt t="3597" x="1892300" y="3622675"/>
          <p14:tracePt t="3615" x="1800225" y="3603625"/>
          <p14:tracePt t="3630" x="1749425" y="3603625"/>
          <p14:tracePt t="3648" x="1727200" y="3603625"/>
          <p14:tracePt t="3652" x="1717675" y="3603625"/>
          <p14:tracePt t="3665" x="1701800" y="3603625"/>
          <p14:tracePt t="3681" x="1692275" y="3603625"/>
          <p14:tracePt t="3698" x="1682750" y="3603625"/>
          <p14:tracePt t="3714" x="1673225" y="3603625"/>
          <p14:tracePt t="3747" x="1673225" y="3597275"/>
          <p14:tracePt t="3764" x="1673225" y="3578225"/>
          <p14:tracePt t="3780" x="1679575" y="3562350"/>
          <p14:tracePt t="3797" x="1698625" y="3540125"/>
          <p14:tracePt t="3815" x="1758950" y="3470275"/>
          <p14:tracePt t="3831" x="1831975" y="3397250"/>
          <p14:tracePt t="3848" x="1914525" y="3321050"/>
          <p14:tracePt t="3865" x="2092325" y="3216275"/>
          <p14:tracePt t="3880" x="2193925" y="3155950"/>
          <p14:tracePt t="3897" x="2273300" y="3108325"/>
          <p14:tracePt t="3914" x="2339975" y="3070225"/>
          <p14:tracePt t="3930" x="2381250" y="3022600"/>
          <p14:tracePt t="3947" x="2416175" y="2965450"/>
          <p14:tracePt t="3965" x="2476500" y="2876550"/>
          <p14:tracePt t="3981" x="2511425" y="2828925"/>
          <p14:tracePt t="3998" x="2530475" y="2774950"/>
          <p14:tracePt t="4014" x="2533650" y="2619375"/>
          <p14:tracePt t="4031" x="2508250" y="2511425"/>
          <p14:tracePt t="4050" x="2444750" y="2393950"/>
          <p14:tracePt t="4064" x="2400300" y="2324100"/>
          <p14:tracePt t="4080" x="2368550" y="2257425"/>
          <p14:tracePt t="4098" x="2343150" y="2209800"/>
          <p14:tracePt t="4114" x="2324100" y="2174875"/>
          <p14:tracePt t="4131" x="2314575" y="2152650"/>
          <p14:tracePt t="4148" x="2282825" y="2133600"/>
          <p14:tracePt t="4150" x="2263775" y="2120900"/>
          <p14:tracePt t="4164" x="2206625" y="2085975"/>
          <p14:tracePt t="4180" x="2120900" y="2060575"/>
          <p14:tracePt t="4198" x="2025650" y="2054225"/>
          <p14:tracePt t="4214" x="1866900" y="2098675"/>
          <p14:tracePt t="4230" x="1797050" y="2136775"/>
          <p14:tracePt t="4247" x="1758950" y="2178050"/>
          <p14:tracePt t="4263" x="1644650" y="2266950"/>
          <p14:tracePt t="4280" x="1520825" y="2359025"/>
          <p14:tracePt t="4297" x="1371600" y="2460625"/>
          <p14:tracePt t="4314" x="1181100" y="2613025"/>
          <p14:tracePt t="4331" x="1089025" y="2679700"/>
          <p14:tracePt t="4347" x="1028700" y="2733675"/>
          <p14:tracePt t="4365" x="984250" y="2784475"/>
          <p14:tracePt t="4381" x="952500" y="2797175"/>
          <p14:tracePt t="4398" x="920750" y="2809875"/>
          <p14:tracePt t="4415" x="841375" y="2835275"/>
          <p14:tracePt t="4431" x="796925" y="2847975"/>
          <p14:tracePt t="4447" x="758825" y="2857500"/>
          <p14:tracePt t="4464" x="730250" y="2860675"/>
          <p14:tracePt t="4481" x="714375" y="2860675"/>
          <p14:tracePt t="4498" x="704850" y="2860675"/>
          <p14:tracePt t="4515" x="692150" y="2860675"/>
          <p14:tracePt t="4531" x="682625" y="2860675"/>
          <p14:tracePt t="4548" x="669925" y="2860675"/>
          <p14:tracePt t="4592" x="679450" y="2860675"/>
          <p14:tracePt t="4599" x="682625" y="2860675"/>
          <p14:tracePt t="4614" x="720725" y="2841625"/>
          <p14:tracePt t="4631" x="784225" y="2806700"/>
          <p14:tracePt t="4648" x="850900" y="2784475"/>
          <p14:tracePt t="4652" x="869950" y="2778125"/>
          <p14:tracePt t="4664" x="908050" y="2765425"/>
          <p14:tracePt t="4681" x="930275" y="2752725"/>
          <p14:tracePt t="4699" x="946150" y="2752725"/>
          <p14:tracePt t="4715" x="965200" y="2752725"/>
          <p14:tracePt t="4731" x="974725" y="2765425"/>
          <p14:tracePt t="4747" x="990600" y="2774950"/>
          <p14:tracePt t="4763" x="990600" y="2794000"/>
          <p14:tracePt t="4780" x="984250" y="2825750"/>
          <p14:tracePt t="4797" x="971550" y="2857500"/>
          <p14:tracePt t="4814" x="952500" y="2892425"/>
          <p14:tracePt t="4831" x="942975" y="2901950"/>
          <p14:tracePt t="4848" x="927100" y="2911475"/>
          <p14:tracePt t="4864" x="914400" y="2933700"/>
          <p14:tracePt t="4881" x="904875" y="2943225"/>
          <p14:tracePt t="4921" x="904875" y="2946400"/>
          <p14:tracePt t="4930" x="904875" y="2952750"/>
          <p14:tracePt t="4949" x="955675" y="2968625"/>
          <p14:tracePt t="4965" x="1035050" y="2990850"/>
          <p14:tracePt t="4981" x="1098550" y="3006725"/>
          <p14:tracePt t="4997" x="1139825" y="3006725"/>
          <p14:tracePt t="5014" x="1228725" y="3013075"/>
          <p14:tracePt t="5030" x="1308100" y="3013075"/>
          <p14:tracePt t="5048" x="1495425" y="3019425"/>
          <p14:tracePt t="5064" x="1689100" y="3038475"/>
          <p14:tracePt t="5081" x="1885950" y="3067050"/>
          <p14:tracePt t="5098" x="2139950" y="3105150"/>
          <p14:tracePt t="5114" x="2292350" y="3130550"/>
          <p14:tracePt t="5131" x="2390775" y="3165475"/>
          <p14:tracePt t="5148" x="2581275" y="3197225"/>
          <p14:tracePt t="5164" x="2778125" y="3244850"/>
          <p14:tracePt t="5180" x="3028950" y="3295650"/>
          <p14:tracePt t="5198" x="3495675" y="3422650"/>
          <p14:tracePt t="5215" x="3759200" y="3508375"/>
          <p14:tracePt t="5232" x="3921125" y="3533775"/>
          <p14:tracePt t="5248" x="3987800" y="3543300"/>
          <p14:tracePt t="5264" x="4003675" y="3543300"/>
          <p14:tracePt t="5281" x="4019550" y="3543300"/>
          <p14:tracePt t="5513" x="4010025" y="3527425"/>
          <p14:tracePt t="5520" x="3997325" y="3517900"/>
          <p14:tracePt t="5531" x="3990975" y="3498850"/>
          <p14:tracePt t="5547" x="3968750" y="3476625"/>
          <p14:tracePt t="5563" x="3959225" y="3467100"/>
          <p14:tracePt t="5580" x="3949700" y="3451225"/>
          <p14:tracePt t="5598" x="3933825" y="3435350"/>
          <p14:tracePt t="5614" x="3911600" y="3425825"/>
          <p14:tracePt t="5631" x="3889375" y="3394075"/>
          <p14:tracePt t="5648" x="3867150" y="3371850"/>
          <p14:tracePt t="5664" x="3857625" y="3362325"/>
          <p14:tracePt t="5681" x="3857625" y="3355975"/>
          <p14:tracePt t="5697" x="3857625" y="3352800"/>
          <p14:tracePt t="5731" x="3857625" y="3340100"/>
          <p14:tracePt t="5786" x="3851275" y="3340100"/>
          <p14:tracePt t="5799" x="3848100" y="3340100"/>
          <p14:tracePt t="5806" x="3841750" y="3340100"/>
          <p14:tracePt t="5813" x="3838575" y="3340100"/>
          <p14:tracePt t="5831" x="3806825" y="3330575"/>
          <p14:tracePt t="5847" x="3663950" y="3305175"/>
          <p14:tracePt t="5864" x="3571875" y="3298825"/>
          <p14:tracePt t="5880" x="3444875" y="3298825"/>
          <p14:tracePt t="5898" x="3248025" y="3298825"/>
          <p14:tracePt t="5915" x="3143250" y="3305175"/>
          <p14:tracePt t="5931" x="3035300" y="3321050"/>
          <p14:tracePt t="5948" x="2879725" y="3343275"/>
          <p14:tracePt t="5964" x="2806700" y="3362325"/>
          <p14:tracePt t="5981" x="2752725" y="3368675"/>
          <p14:tracePt t="5997" x="2705100" y="3368675"/>
          <p14:tracePt t="6013" x="2682875" y="3368675"/>
          <p14:tracePt t="6031" x="2663825" y="3368675"/>
          <p14:tracePt t="6047" x="2600325" y="3368675"/>
          <p14:tracePt t="6064" x="2540000" y="3375025"/>
          <p14:tracePt t="6081" x="2479675" y="3381375"/>
          <p14:tracePt t="6098" x="2400300" y="3387725"/>
          <p14:tracePt t="6114" x="2355850" y="3394075"/>
          <p14:tracePt t="6131" x="2324100" y="3400425"/>
          <p14:tracePt t="6147" x="2311400" y="3400425"/>
          <p14:tracePt t="6164" x="2298700" y="3400425"/>
          <p14:tracePt t="6181" x="2289175" y="3400425"/>
          <p14:tracePt t="6198" x="2270125" y="3400425"/>
          <p14:tracePt t="6292" x="2273300" y="3400425"/>
          <p14:tracePt t="6298" x="2282825" y="3397250"/>
          <p14:tracePt t="6314" x="2305050" y="3384550"/>
          <p14:tracePt t="6331" x="2330450" y="3375025"/>
          <p14:tracePt t="6347" x="2352675" y="3352800"/>
          <p14:tracePt t="6364" x="2368550" y="3343275"/>
          <p14:tracePt t="6380" x="2406650" y="3330575"/>
          <p14:tracePt t="6397" x="2482850" y="3324225"/>
          <p14:tracePt t="6413" x="2543175" y="3324225"/>
          <p14:tracePt t="6431" x="2581275" y="3324225"/>
          <p14:tracePt t="6448" x="2619375" y="3324225"/>
          <p14:tracePt t="6464" x="2632075" y="3324225"/>
          <p14:tracePt t="6481" x="2644775" y="3324225"/>
          <p14:tracePt t="6498" x="2673350" y="3324225"/>
          <p14:tracePt t="6514" x="2708275" y="3324225"/>
          <p14:tracePt t="6530" x="2752725" y="3324225"/>
          <p14:tracePt t="6547" x="2838450" y="3324225"/>
          <p14:tracePt t="6564" x="2873375" y="3324225"/>
          <p14:tracePt t="6581" x="2905125" y="3324225"/>
          <p14:tracePt t="6598" x="2917825" y="3324225"/>
          <p14:tracePt t="6614" x="2927350" y="3324225"/>
          <p14:tracePt t="6631" x="2949575" y="3324225"/>
          <p14:tracePt t="6648" x="3019425" y="3324225"/>
          <p14:tracePt t="6664" x="3124200" y="3324225"/>
          <p14:tracePt t="6680" x="3228975" y="3324225"/>
          <p14:tracePt t="6683" x="3286125" y="3324225"/>
          <p14:tracePt t="6697" x="3368675" y="3324225"/>
          <p14:tracePt t="6713" x="3419475" y="3324225"/>
          <p14:tracePt t="6732" x="3448050" y="3324225"/>
          <p14:tracePt t="6747" x="3467100" y="3324225"/>
          <p14:tracePt t="6764" x="3489325" y="3324225"/>
          <p14:tracePt t="6781" x="3527425" y="3324225"/>
          <p14:tracePt t="6797" x="3603625" y="3324225"/>
          <p14:tracePt t="6813" x="3676650" y="3324225"/>
          <p14:tracePt t="6830" x="3756025" y="3324225"/>
          <p14:tracePt t="6848" x="3822700" y="3324225"/>
          <p14:tracePt t="6864" x="3832225" y="3324225"/>
          <p14:tracePt t="6882" x="3851275" y="3324225"/>
          <p14:tracePt t="6898" x="3857625" y="3324225"/>
          <p14:tracePt t="6914" x="3860800" y="3324225"/>
          <p14:tracePt t="7397" x="3860800" y="3270250"/>
          <p14:tracePt t="7404" x="3860800" y="3178175"/>
          <p14:tracePt t="7414" x="3860800" y="3086100"/>
          <p14:tracePt t="7432" x="3860800" y="2781300"/>
          <p14:tracePt t="7448" x="3860800" y="2587625"/>
          <p14:tracePt t="7465" x="3870325" y="2438400"/>
          <p14:tracePt t="7481" x="3870325" y="2197100"/>
          <p14:tracePt t="7514" x="3841750" y="1971675"/>
          <p14:tracePt t="7548" x="3730625" y="1720850"/>
          <p14:tracePt t="7564" x="3683000" y="1641475"/>
          <p14:tracePt t="7581" x="3657600" y="1568450"/>
          <p14:tracePt t="7598" x="3648075" y="1504950"/>
          <p14:tracePt t="7614" x="3648075" y="1438275"/>
          <p14:tracePt t="7630" x="3648075" y="1330325"/>
          <p14:tracePt t="7647" x="3641725" y="1270000"/>
          <p14:tracePt t="7663" x="3622675" y="1203325"/>
          <p14:tracePt t="7681" x="3581400" y="1066800"/>
          <p14:tracePt t="7697" x="3568700" y="1003300"/>
          <p14:tracePt t="7714" x="3546475" y="949325"/>
          <p14:tracePt t="7731" x="3546475" y="885825"/>
          <p14:tracePt t="7747" x="3533775" y="847725"/>
          <p14:tracePt t="7764" x="3521075" y="793750"/>
          <p14:tracePt t="7782" x="3498850" y="704850"/>
          <p14:tracePt t="7798" x="3479800" y="657225"/>
          <p14:tracePt t="7814" x="3479800" y="628650"/>
          <p14:tracePt t="7832" x="3479800" y="593725"/>
          <p14:tracePt t="7848" x="3479800" y="581025"/>
          <p14:tracePt t="7864" x="3479800" y="571500"/>
          <p14:tracePt t="7881" x="3479800" y="549275"/>
          <p14:tracePt t="7897" x="3479800" y="546100"/>
          <p14:tracePt t="7996" x="3479800" y="552450"/>
          <p14:tracePt t="8003" x="3479800" y="561975"/>
          <p14:tracePt t="8014" x="3479800" y="574675"/>
          <p14:tracePt t="8031" x="3489325" y="650875"/>
          <p14:tracePt t="8048" x="3489325" y="711200"/>
          <p14:tracePt t="8064" x="3489325" y="781050"/>
          <p14:tracePt t="8081" x="3476625" y="901700"/>
          <p14:tracePt t="8098" x="3476625" y="974725"/>
          <p14:tracePt t="8114" x="3470275" y="1025525"/>
          <p14:tracePt t="8131" x="3451225" y="1092200"/>
          <p14:tracePt t="8148" x="3438525" y="1152525"/>
          <p14:tracePt t="8164" x="3425825" y="1216025"/>
          <p14:tracePt t="8181" x="3394075" y="1317625"/>
          <p14:tracePt t="8197" x="3381375" y="1381125"/>
          <p14:tracePt t="8214" x="3381375" y="1444625"/>
          <p14:tracePt t="8216" x="3381375" y="1470025"/>
          <p14:tracePt t="8230" x="3381375" y="1504950"/>
          <p14:tracePt t="8247" x="3368675" y="1558925"/>
          <p14:tracePt t="8263" x="3352800" y="1622425"/>
          <p14:tracePt t="8280" x="3308350" y="1717675"/>
          <p14:tracePt t="8297" x="3279775" y="1784350"/>
          <p14:tracePt t="8313" x="3241675" y="1863725"/>
          <p14:tracePt t="8330" x="3216275" y="1997075"/>
          <p14:tracePt t="8347" x="3216275" y="2057400"/>
          <p14:tracePt t="8364" x="3216275" y="2108200"/>
          <p14:tracePt t="8380" x="3216275" y="2162175"/>
          <p14:tracePt t="8397" x="3203575" y="2200275"/>
          <p14:tracePt t="8413" x="3184525" y="2247900"/>
          <p14:tracePt t="8430" x="3165475" y="2289175"/>
          <p14:tracePt t="8447" x="3152775" y="2327275"/>
          <p14:tracePt t="8464" x="3143250" y="2349500"/>
          <p14:tracePt t="8480" x="3136900" y="2384425"/>
          <p14:tracePt t="8497" x="3136900" y="2393950"/>
          <p14:tracePt t="8514" x="3136900" y="2403475"/>
          <p14:tracePt t="8531" x="3136900" y="2425700"/>
          <p14:tracePt t="8547" x="3136900" y="2435225"/>
          <p14:tracePt t="8563" x="3136900" y="2444750"/>
          <p14:tracePt t="8580" x="3136900" y="2457450"/>
          <p14:tracePt t="8596" x="3136900" y="2473325"/>
          <p14:tracePt t="8614" x="3136900" y="2482850"/>
          <p14:tracePt t="8630" x="3136900" y="2498725"/>
          <p14:tracePt t="8647" x="3136900" y="2508250"/>
          <p14:tracePt t="8664" x="3136900" y="2524125"/>
          <p14:tracePt t="8681" x="3136900" y="2527300"/>
          <p14:tracePt t="8731" x="3136900" y="2533650"/>
          <p14:tracePt t="9208" x="3095625" y="2546350"/>
          <p14:tracePt t="9215" x="3025775" y="2555875"/>
          <p14:tracePt t="9230" x="2863850" y="2590800"/>
          <p14:tracePt t="9247" x="2740025" y="2635250"/>
          <p14:tracePt t="9264" x="2597150" y="2657475"/>
          <p14:tracePt t="9281" x="2479675" y="2676525"/>
          <p14:tracePt t="9314" x="2181225" y="2733675"/>
          <p14:tracePt t="9347" x="2032000" y="2765425"/>
          <p14:tracePt t="9364" x="1974850" y="2790825"/>
          <p14:tracePt t="9380" x="1952625" y="2800350"/>
          <p14:tracePt t="9397" x="1920875" y="2813050"/>
          <p14:tracePt t="9414" x="1866900" y="2813050"/>
          <p14:tracePt t="9430" x="1844675" y="2813050"/>
          <p14:tracePt t="9447" x="1822450" y="2813050"/>
          <p14:tracePt t="9464" x="1787525" y="2813050"/>
          <p14:tracePt t="9480" x="1778000" y="2813050"/>
          <p14:tracePt t="9497" x="1771650" y="2813050"/>
          <p14:tracePt t="9514" x="1778000" y="2803525"/>
          <p14:tracePt t="9530" x="1803400" y="2778125"/>
          <p14:tracePt t="9547" x="1825625" y="2765425"/>
          <p14:tracePt t="9564" x="1841500" y="2755900"/>
          <p14:tracePt t="9600" x="1847850" y="2752725"/>
          <p14:tracePt t="9613" x="1860550" y="2743200"/>
          <p14:tracePt t="9630" x="1892300" y="2730500"/>
          <p14:tracePt t="9647" x="1914525" y="2717800"/>
          <p14:tracePt t="9664" x="1936750" y="2717800"/>
          <p14:tracePt t="9697" x="1911350" y="2727325"/>
          <p14:tracePt t="9713" x="1689100" y="2844800"/>
          <p14:tracePt t="9730" x="1460500" y="2981325"/>
          <p14:tracePt t="9747" x="1301750" y="3101975"/>
          <p14:tracePt t="9765" x="1162050" y="3251200"/>
          <p14:tracePt t="9780" x="1117600" y="3311525"/>
          <p14:tracePt t="9798" x="1085850" y="3336925"/>
          <p14:tracePt t="9814" x="1069975" y="3355975"/>
          <p14:tracePt t="9831" x="1060450" y="3365500"/>
          <p14:tracePt t="9847" x="1050925" y="3375025"/>
          <p14:tracePt t="9863" x="1031875" y="3384550"/>
          <p14:tracePt t="9897" x="1025525" y="3390900"/>
          <p14:tracePt t="9914" x="1019175" y="3409950"/>
          <p14:tracePt t="9930" x="1016000" y="3419475"/>
          <p14:tracePt t="9948" x="1009650" y="3432175"/>
          <p14:tracePt t="9963" x="1006475" y="3432175"/>
          <p14:tracePt t="10035" x="1012825" y="3432175"/>
          <p14:tracePt t="10043" x="1016000" y="3432175"/>
          <p14:tracePt t="10050" x="1022350" y="3432175"/>
          <p14:tracePt t="10063" x="1031875" y="3429000"/>
          <p14:tracePt t="10080" x="1054100" y="3422650"/>
          <p14:tracePt t="10096" x="1063625" y="3419475"/>
          <p14:tracePt t="10114" x="1073150" y="3419475"/>
          <p14:tracePt t="10130" x="1073150" y="3413125"/>
          <p14:tracePt t="10147" x="1073150" y="3409950"/>
          <p14:tracePt t="10164" x="1073150" y="3394075"/>
          <p14:tracePt t="10180" x="1079500" y="3384550"/>
          <p14:tracePt t="10198" x="1082675" y="3375025"/>
          <p14:tracePt t="10214" x="1082675" y="3340100"/>
          <p14:tracePt t="10230" x="1082675" y="3324225"/>
          <p14:tracePt t="10247" x="1082675" y="3314700"/>
          <p14:tracePt t="10263" x="1082675" y="3295650"/>
          <p14:tracePt t="10280" x="1082675" y="3289300"/>
          <p14:tracePt t="10321" x="1082675" y="3286125"/>
          <p14:tracePt t="10335" x="1082675" y="3279775"/>
          <p14:tracePt t="10346" x="1082675" y="3276600"/>
          <p14:tracePt t="10364" x="1082675" y="3270250"/>
          <p14:tracePt t="10380" x="1082675" y="3263900"/>
          <p14:tracePt t="10397" x="1082675" y="3260725"/>
          <p14:tracePt t="10413" x="1082675" y="3241675"/>
          <p14:tracePt t="10430" x="1076325" y="3241675"/>
          <p14:tracePt t="10463" x="1069975" y="3241675"/>
          <p14:tracePt t="10514" x="1069975" y="3235325"/>
          <p14:tracePt t="10999" x="1066800" y="3232150"/>
          <p14:tracePt t="11006" x="1060450" y="3225800"/>
          <p14:tracePt t="11014" x="1057275" y="3216275"/>
          <p14:tracePt t="11031" x="1038225" y="3184525"/>
          <p14:tracePt t="11048" x="1028700" y="3162300"/>
          <p14:tracePt t="11064" x="1028700" y="3152775"/>
          <p14:tracePt t="11097" x="1028700" y="3117850"/>
          <p14:tracePt t="11130" x="1003300" y="3038475"/>
          <p14:tracePt t="11147" x="977900" y="2987675"/>
          <p14:tracePt t="11163" x="965200" y="2965450"/>
          <p14:tracePt t="11180" x="965200" y="2949575"/>
          <p14:tracePt t="11197" x="965200" y="2933700"/>
          <p14:tracePt t="11214" x="965200" y="2924175"/>
          <p14:tracePt t="11230" x="965200" y="2914650"/>
          <p14:tracePt t="11248" x="958850" y="2882900"/>
          <p14:tracePt t="11264" x="946150" y="2835275"/>
          <p14:tracePt t="11281" x="939800" y="2800350"/>
          <p14:tracePt t="11298" x="939800" y="2720975"/>
          <p14:tracePt t="11313" x="939800" y="2686050"/>
          <p14:tracePt t="11331" x="939800" y="2654300"/>
          <p14:tracePt t="11347" x="939800" y="2635250"/>
          <p14:tracePt t="11363" x="942975" y="2619375"/>
          <p14:tracePt t="11380" x="942975" y="2597150"/>
          <p14:tracePt t="11397" x="939800" y="2565400"/>
          <p14:tracePt t="11413" x="927100" y="2533650"/>
          <p14:tracePt t="11430" x="914400" y="2517775"/>
          <p14:tracePt t="11448" x="911225" y="2495550"/>
          <p14:tracePt t="11464" x="911225" y="2486025"/>
          <p14:tracePt t="11692" x="911225" y="2489200"/>
          <p14:tracePt t="11698" x="911225" y="2492375"/>
          <p14:tracePt t="11714" x="911225" y="2508250"/>
          <p14:tracePt t="11731" x="911225" y="2524125"/>
          <p14:tracePt t="11747" x="933450" y="2574925"/>
          <p14:tracePt t="11764" x="952500" y="2613025"/>
          <p14:tracePt t="11780" x="981075" y="2676525"/>
          <p14:tracePt t="11796" x="1009650" y="2778125"/>
          <p14:tracePt t="11813" x="1022350" y="2832100"/>
          <p14:tracePt t="11830" x="1054100" y="2908300"/>
          <p14:tracePt t="11847" x="1104900" y="3079750"/>
          <p14:tracePt t="11863" x="1130300" y="3175000"/>
          <p14:tracePt t="11880" x="1146175" y="3273425"/>
          <p14:tracePt t="11897" x="1174750" y="3375025"/>
          <p14:tracePt t="11913" x="1174750" y="3413125"/>
          <p14:tracePt t="11930" x="1174750" y="3432175"/>
          <p14:tracePt t="11947" x="1174750" y="3460750"/>
          <p14:tracePt t="11963" x="1174750" y="3470275"/>
          <p14:tracePt t="11980" x="1174750" y="3492500"/>
          <p14:tracePt t="11996" x="1174750" y="3533775"/>
          <p14:tracePt t="12013" x="1174750" y="3556000"/>
          <p14:tracePt t="12030" x="1174750" y="3578225"/>
          <p14:tracePt t="12047" x="1174750" y="3594100"/>
          <p14:tracePt t="12063" x="1174750" y="3603625"/>
          <p14:tracePt t="12080" x="1174750" y="3616325"/>
          <p14:tracePt t="12096" x="1174750" y="3632200"/>
          <p14:tracePt t="12113" x="1174750" y="3641725"/>
          <p14:tracePt t="12131" x="1174750" y="3648075"/>
          <p14:tracePt t="12190" x="1171575" y="3648075"/>
          <p14:tracePt t="12197" x="1168400" y="3644900"/>
          <p14:tracePt t="12203" x="1158875" y="3638550"/>
          <p14:tracePt t="12213" x="1152525" y="3635375"/>
          <p14:tracePt t="12230" x="1146175" y="3619500"/>
          <p14:tracePt t="12246" x="1146175" y="3590925"/>
          <p14:tracePt t="12264" x="1146175" y="3581400"/>
          <p14:tracePt t="12281" x="1146175" y="3578225"/>
          <p14:tracePt t="12297" x="1146175" y="3571875"/>
          <p14:tracePt t="12314" x="1146175" y="3556000"/>
          <p14:tracePt t="12330" x="1143000" y="3546475"/>
          <p14:tracePt t="12346" x="1136650" y="3527425"/>
          <p14:tracePt t="12363" x="1130300" y="3495675"/>
          <p14:tracePt t="12380" x="1130300" y="3476625"/>
          <p14:tracePt t="12397" x="1130300" y="3413125"/>
          <p14:tracePt t="12413" x="1130300" y="3359150"/>
          <p14:tracePt t="12431" x="1130300" y="3308350"/>
          <p14:tracePt t="12447" x="1130300" y="3244850"/>
          <p14:tracePt t="12464" x="1130300" y="3222625"/>
          <p14:tracePt t="12482" x="1130300" y="3206750"/>
          <p14:tracePt t="12497" x="1130300" y="3187700"/>
          <p14:tracePt t="12569" x="1130300" y="3181350"/>
          <p14:tracePt t="12910" x="1127125" y="3181350"/>
          <p14:tracePt t="12924" x="1120775" y="3181350"/>
          <p14:tracePt t="12931" x="1117600" y="3181350"/>
          <p14:tracePt t="12946" x="1101725" y="3184525"/>
          <p14:tracePt t="12963" x="1089025" y="3200400"/>
          <p14:tracePt t="12981" x="1079500" y="3209925"/>
          <p14:tracePt t="13013" x="1050925" y="3219450"/>
          <p14:tracePt t="13047" x="1035050" y="3219450"/>
          <p14:tracePt t="13097" x="1031875" y="3219450"/>
          <p14:tracePt t="13189" x="1038225" y="3219450"/>
          <p14:tracePt t="13210" x="1041400" y="3219450"/>
          <p14:tracePt t="13289" x="1047750" y="3219450"/>
          <p14:tracePt t="13296" x="1057275" y="3219450"/>
          <p14:tracePt t="13525" x="1050925" y="3219450"/>
          <p14:tracePt t="13531" x="1041400" y="3219450"/>
          <p14:tracePt t="13547" x="1031875" y="3219450"/>
          <p14:tracePt t="13582" x="1031875" y="3213100"/>
          <p14:tracePt t="13613" x="1031875" y="3203575"/>
          <p14:tracePt t="13647" x="1038225" y="3203575"/>
          <p14:tracePt t="13663" x="1047750" y="3203575"/>
          <p14:tracePt t="13680" x="1054100" y="3203575"/>
          <p14:tracePt t="13697" x="1063625" y="3200400"/>
          <p14:tracePt t="13714" x="1073150" y="3187700"/>
          <p14:tracePt t="13730" x="1098550" y="3184525"/>
          <p14:tracePt t="13747" x="1108075" y="3184525"/>
          <p14:tracePt t="13763" x="1117600" y="3184525"/>
          <p14:tracePt t="13780" x="1123950" y="3184525"/>
          <p14:tracePt t="13838" x="1127125" y="3184525"/>
          <p14:tracePt t="13846" x="1133475" y="3184525"/>
          <p14:tracePt t="13853" x="1149350" y="3184525"/>
          <p14:tracePt t="13864" x="1168400" y="3187700"/>
          <p14:tracePt t="13881" x="1273175" y="3232150"/>
          <p14:tracePt t="13897" x="1339850" y="3270250"/>
          <p14:tracePt t="13913" x="1400175" y="3314700"/>
          <p14:tracePt t="13929" x="1431925" y="3336925"/>
          <p14:tracePt t="13946" x="1447800" y="3352800"/>
          <p14:tracePt t="13963" x="1447800" y="3365500"/>
          <p14:tracePt t="14236" x="1444625" y="3365500"/>
          <p14:tracePt t="14250" x="1444625" y="3362325"/>
          <p14:tracePt t="14257" x="1444625" y="3355975"/>
          <p14:tracePt t="14264" x="1444625" y="3352800"/>
          <p14:tracePt t="14279" x="1435100" y="3343275"/>
          <p14:tracePt t="14296" x="1419225" y="3336925"/>
          <p14:tracePt t="14312" x="1406525" y="3327400"/>
          <p14:tracePt t="14329" x="1393825" y="3321050"/>
          <p14:tracePt t="14346" x="1387475" y="3317875"/>
          <p14:tracePt t="14436" x="1384300" y="3317875"/>
          <p14:tracePt t="14443" x="1374775" y="3317875"/>
          <p14:tracePt t="14451" x="1368425" y="3317875"/>
          <p14:tracePt t="14462" x="1362075" y="3317875"/>
          <p14:tracePt t="14479" x="1358900" y="3317875"/>
          <p14:tracePt t="14515" x="1352550" y="3317875"/>
          <p14:tracePt t="14551" x="1349375" y="3317875"/>
          <p14:tracePt t="14558" x="1343025" y="3317875"/>
          <p14:tracePt t="14572" x="1339850" y="3317875"/>
          <p14:tracePt t="14586" x="1339850" y="3324225"/>
          <p14:tracePt t="14596" x="1333500" y="3327400"/>
          <p14:tracePt t="14613" x="1333500" y="3336925"/>
          <p14:tracePt t="14629" x="1333500" y="3359150"/>
          <p14:tracePt t="14647" x="1333500" y="3362325"/>
          <p14:tracePt t="14663" x="1323975" y="3368675"/>
          <p14:tracePt t="14679" x="1317625" y="3368675"/>
          <p14:tracePt t="14696" x="1314450" y="3368675"/>
          <p14:tracePt t="15002" x="1308100" y="3365500"/>
          <p14:tracePt t="15008" x="1304925" y="3362325"/>
          <p14:tracePt t="15015" x="1298575" y="3349625"/>
          <p14:tracePt t="15030" x="1289050" y="3340100"/>
          <p14:tracePt t="15047" x="1273175" y="3330575"/>
          <p14:tracePt t="15063" x="1257300" y="3314700"/>
          <p14:tracePt t="15079" x="1247775" y="3305175"/>
          <p14:tracePt t="15096" x="1238250" y="3289300"/>
          <p14:tracePt t="15114" x="1222375" y="3279775"/>
          <p14:tracePt t="15146" x="1219200" y="3279775"/>
          <p14:tracePt t="15171" x="1212850" y="3279775"/>
          <p14:tracePt t="15180" x="1209675" y="3276600"/>
          <p14:tracePt t="15197" x="1200150" y="3276600"/>
          <p14:tracePt t="15213" x="1184275" y="3276600"/>
          <p14:tracePt t="15229" x="1168400" y="3276600"/>
          <p14:tracePt t="15246" x="1168400" y="3270250"/>
          <p14:tracePt t="15294" x="1165225" y="3270250"/>
          <p14:tracePt t="15300" x="1158875" y="3270250"/>
          <p14:tracePt t="15314" x="1149350" y="3270250"/>
          <p14:tracePt t="15330" x="1139825" y="3270250"/>
          <p14:tracePt t="15346" x="1123950" y="3260725"/>
          <p14:tracePt t="15363" x="1108075" y="3257550"/>
          <p14:tracePt t="15379" x="1104900" y="3244850"/>
          <p14:tracePt t="15396" x="1104900" y="3241675"/>
          <p14:tracePt t="15413" x="1104900" y="3235325"/>
          <p14:tracePt t="15446" x="1104900" y="3232150"/>
          <p14:tracePt t="15508" x="1104900" y="3225800"/>
          <p14:tracePt t="16271" x="1098550" y="3187700"/>
          <p14:tracePt t="16278" x="1089025" y="3117850"/>
          <p14:tracePt t="16285" x="1079500" y="3048000"/>
          <p14:tracePt t="16297" x="1073150" y="3009900"/>
          <p14:tracePt t="16313" x="1050925" y="2898775"/>
          <p14:tracePt t="16330" x="1028700" y="2832100"/>
          <p14:tracePt t="16348" x="1009650" y="2768600"/>
          <p14:tracePt t="16380" x="984250" y="2714625"/>
          <p14:tracePt t="16413" x="968375" y="2651125"/>
          <p14:tracePt t="16430" x="968375" y="2628900"/>
          <p14:tracePt t="16446" x="968375" y="2584450"/>
          <p14:tracePt t="16464" x="949325" y="2520950"/>
          <p14:tracePt t="16480" x="942975" y="2492375"/>
          <p14:tracePt t="16497" x="936625" y="2460625"/>
          <p14:tracePt t="16513" x="936625" y="2447925"/>
          <p14:tracePt t="16529" x="936625" y="2438400"/>
          <p14:tracePt t="16546" x="936625" y="2422525"/>
          <p14:tracePt t="16563" x="936625" y="2406650"/>
          <p14:tracePt t="16579" x="930275" y="2397125"/>
          <p14:tracePt t="16596" x="920750" y="2381250"/>
          <p14:tracePt t="16613" x="895350" y="2339975"/>
          <p14:tracePt t="16629" x="885825" y="2324100"/>
          <p14:tracePt t="16646" x="876300" y="2308225"/>
          <p14:tracePt t="16663" x="869950" y="2289175"/>
          <p14:tracePt t="16680" x="869950" y="2276475"/>
          <p14:tracePt t="16696" x="869950" y="2257425"/>
          <p14:tracePt t="16713" x="850900" y="2235200"/>
          <p14:tracePt t="16730" x="838200" y="2212975"/>
          <p14:tracePt t="16747" x="828675" y="2184400"/>
          <p14:tracePt t="16763" x="812800" y="2162175"/>
          <p14:tracePt t="16779" x="800100" y="2146300"/>
          <p14:tracePt t="16796" x="800100" y="2136775"/>
          <p14:tracePt t="16813" x="800100" y="2130425"/>
          <p14:tracePt t="16883" x="800100" y="2133600"/>
          <p14:tracePt t="16891" x="800100" y="2136775"/>
          <p14:tracePt t="16897" x="800100" y="2143125"/>
          <p14:tracePt t="16913" x="800100" y="2155825"/>
          <p14:tracePt t="16929" x="809625" y="2181225"/>
          <p14:tracePt t="16947" x="850900" y="2314575"/>
          <p14:tracePt t="16963" x="889000" y="2403475"/>
          <p14:tracePt t="16980" x="911225" y="2457450"/>
          <p14:tracePt t="16998" x="911225" y="2486025"/>
          <p14:tracePt t="17013" x="911225" y="2495550"/>
          <p14:tracePt t="17030" x="911225" y="2511425"/>
          <p14:tracePt t="17063" x="917575" y="2482850"/>
          <p14:tracePt t="17079" x="930275" y="2419350"/>
          <p14:tracePt t="17096" x="946150" y="2355850"/>
          <p14:tracePt t="17112" x="946150" y="2270125"/>
          <p14:tracePt t="17129" x="958850" y="2209800"/>
          <p14:tracePt t="17146" x="968375" y="2066925"/>
          <p14:tracePt t="17164" x="968375" y="1984375"/>
          <p14:tracePt t="17180" x="968375" y="1943100"/>
          <p14:tracePt t="17196" x="968375" y="1885950"/>
          <p14:tracePt t="17213" x="968375" y="1857375"/>
          <p14:tracePt t="17229" x="968375" y="1841500"/>
          <p14:tracePt t="17246" x="968375" y="1809750"/>
          <p14:tracePt t="17263" x="968375" y="1787525"/>
          <p14:tracePt t="17280" x="968375" y="1765300"/>
          <p14:tracePt t="17297" x="974725" y="1724025"/>
          <p14:tracePt t="17313" x="974725" y="1689100"/>
          <p14:tracePt t="17330" x="974725" y="1666875"/>
          <p14:tracePt t="17347" x="974725" y="1625600"/>
          <p14:tracePt t="17362" x="974725" y="1616075"/>
          <p14:tracePt t="17379" x="971550" y="1606550"/>
          <p14:tracePt t="17396" x="949325" y="1584325"/>
          <p14:tracePt t="17413" x="939800" y="1574800"/>
          <p14:tracePt t="17429" x="930275" y="1571625"/>
          <p14:tracePt t="17446" x="904875" y="1565275"/>
          <p14:tracePt t="17463" x="889000" y="1558925"/>
          <p14:tracePt t="17480" x="873125" y="1549400"/>
          <p14:tracePt t="17497" x="844550" y="1543050"/>
          <p14:tracePt t="17513" x="835025" y="1543050"/>
          <p14:tracePt t="17530" x="825500" y="1543050"/>
          <p14:tracePt t="17547" x="812800" y="1543050"/>
          <p14:tracePt t="17563" x="790575" y="1543050"/>
          <p14:tracePt t="17580" x="768350" y="1543050"/>
          <p14:tracePt t="17596" x="711200" y="1552575"/>
          <p14:tracePt t="17613" x="688975" y="1565275"/>
          <p14:tracePt t="17629" x="657225" y="1577975"/>
          <p14:tracePt t="17646" x="638175" y="1587500"/>
          <p14:tracePt t="17662" x="622300" y="1587500"/>
          <p14:tracePt t="17680" x="612775" y="1587500"/>
          <p14:tracePt t="17697" x="596900" y="1606550"/>
          <p14:tracePt t="17713" x="587375" y="1619250"/>
          <p14:tracePt t="17730" x="571500" y="1628775"/>
          <p14:tracePt t="17746" x="555625" y="1660525"/>
          <p14:tracePt t="17762" x="542925" y="1685925"/>
          <p14:tracePt t="17779" x="530225" y="1714500"/>
          <p14:tracePt t="17796" x="514350" y="1736725"/>
          <p14:tracePt t="17812" x="508000" y="1746250"/>
          <p14:tracePt t="17829" x="508000" y="1762125"/>
          <p14:tracePt t="17846" x="508000" y="1778000"/>
          <p14:tracePt t="17863" x="508000" y="1787525"/>
          <p14:tracePt t="17879" x="508000" y="1797050"/>
          <p14:tracePt t="17882" x="508000" y="1800225"/>
          <p14:tracePt t="17896" x="508000" y="1816100"/>
          <p14:tracePt t="17912" x="508000" y="1825625"/>
          <p14:tracePt t="17929" x="508000" y="1835150"/>
          <p14:tracePt t="17946" x="511175" y="1851025"/>
          <p14:tracePt t="17962" x="511175" y="1860550"/>
          <p14:tracePt t="17980" x="520700" y="1860550"/>
          <p14:tracePt t="17996" x="536575" y="1860550"/>
          <p14:tracePt t="18013" x="558800" y="1860550"/>
          <p14:tracePt t="18030" x="612775" y="1844675"/>
          <p14:tracePt t="18046" x="676275" y="1825625"/>
          <p14:tracePt t="18062" x="704850" y="1812925"/>
          <p14:tracePt t="18080" x="723900" y="1803400"/>
          <p14:tracePt t="18096" x="736600" y="1781175"/>
          <p14:tracePt t="18113" x="746125" y="1771650"/>
          <p14:tracePt t="18129" x="758825" y="1762125"/>
          <p14:tracePt t="18146" x="771525" y="1739900"/>
          <p14:tracePt t="18162" x="784225" y="1730375"/>
          <p14:tracePt t="18179" x="787400" y="1720850"/>
          <p14:tracePt t="18196" x="796925" y="1708150"/>
          <p14:tracePt t="18213" x="806450" y="1701800"/>
          <p14:tracePt t="18274" x="812800" y="1701800"/>
          <p14:tracePt t="18303" x="819150" y="1701800"/>
          <p14:tracePt t="18332" x="819150" y="1692275"/>
          <p14:tracePt t="18338" x="819150" y="1685925"/>
          <p14:tracePt t="18353" x="819150" y="1682750"/>
          <p14:tracePt t="18362" x="819150" y="1676400"/>
          <p14:tracePt t="18379" x="819150" y="1673225"/>
          <p14:tracePt t="18396" x="819150" y="1666875"/>
          <p14:tracePt t="18453" x="819150" y="1663700"/>
          <p14:tracePt t="18475" x="819150" y="1657350"/>
          <p14:tracePt t="18496" x="819150" y="1654175"/>
          <p14:tracePt t="18503" x="819150" y="1641475"/>
          <p14:tracePt t="18538" x="819150" y="1638300"/>
          <p14:tracePt t="18633" x="815975" y="1638300"/>
          <p14:tracePt t="18639" x="809625" y="1638300"/>
          <p14:tracePt t="18646" x="800100" y="1638300"/>
          <p14:tracePt t="20514" x="803275" y="1670050"/>
          <p14:tracePt t="20521" x="812800" y="1730375"/>
          <p14:tracePt t="20529" x="819150" y="1765300"/>
          <p14:tracePt t="20546" x="835025" y="1851025"/>
          <p14:tracePt t="20562" x="850900" y="1914525"/>
          <p14:tracePt t="20579" x="898525" y="2051050"/>
          <p14:tracePt t="20595" x="981075" y="2178050"/>
          <p14:tracePt t="20628" x="1460500" y="2647950"/>
          <p14:tracePt t="20664" x="1952625" y="3016250"/>
          <p14:tracePt t="20680" x="2089150" y="3095625"/>
          <p14:tracePt t="20697" x="2225675" y="3178175"/>
          <p14:tracePt t="20713" x="2413000" y="3263900"/>
          <p14:tracePt t="20729" x="3009900" y="3476625"/>
          <p14:tracePt t="20747" x="3463925" y="3644900"/>
          <p14:tracePt t="20764" x="4165600" y="3940175"/>
          <p14:tracePt t="20781" x="4562475" y="4124325"/>
          <p14:tracePt t="20798" x="4892675" y="4283075"/>
          <p14:tracePt t="20815" x="5305425" y="4425950"/>
          <p14:tracePt t="20830" x="5651500" y="4508500"/>
          <p14:tracePt t="20848" x="5924550" y="4527550"/>
          <p14:tracePt t="20863" x="6327775" y="4549775"/>
          <p14:tracePt t="20879" x="6575425" y="4549775"/>
          <p14:tracePt t="20896" x="6781800" y="4568825"/>
          <p14:tracePt t="20913" x="7083425" y="4641850"/>
          <p14:tracePt t="20929" x="7283450" y="4699000"/>
          <p14:tracePt t="20947" x="7458075" y="4737100"/>
          <p14:tracePt t="20964" x="7715250" y="4800600"/>
          <p14:tracePt t="20980" x="7832725" y="4816475"/>
          <p14:tracePt t="20996" x="7937500" y="4826000"/>
          <p14:tracePt t="21013" x="8054975" y="4826000"/>
          <p14:tracePt t="21029" x="8118475" y="4816475"/>
          <p14:tracePt t="21045" x="8156575" y="4797425"/>
          <p14:tracePt t="21063" x="8201025" y="4752975"/>
          <p14:tracePt t="21080" x="8242300" y="4718050"/>
          <p14:tracePt t="21096" x="8274050" y="4686300"/>
          <p14:tracePt t="21114" x="8350250" y="4638675"/>
          <p14:tracePt t="21130" x="8397875" y="4603750"/>
          <p14:tracePt t="21146" x="8448675" y="4552950"/>
          <p14:tracePt t="21163" x="8499475" y="4384675"/>
          <p14:tracePt t="21179" x="8524875" y="4286250"/>
          <p14:tracePt t="21195" x="8524875" y="4232275"/>
          <p14:tracePt t="21213" x="8524875" y="4200525"/>
          <p14:tracePt t="21229" x="8524875" y="4191000"/>
          <p14:tracePt t="21245" x="8524875" y="4181475"/>
          <p14:tracePt t="21263" x="8524875" y="4165600"/>
          <p14:tracePt t="21279" x="8509000" y="4137025"/>
          <p14:tracePt t="21295" x="8483600" y="4079875"/>
          <p14:tracePt t="21313" x="8404225" y="3968750"/>
          <p14:tracePt t="21329" x="8331200" y="3895725"/>
          <p14:tracePt t="21345" x="8258175" y="3832225"/>
          <p14:tracePt t="21363" x="8137525" y="3752850"/>
          <p14:tracePt t="21379" x="8035925" y="3702050"/>
          <p14:tracePt t="21395" x="7931150" y="3622675"/>
          <p14:tracePt t="21412" x="7654925" y="3492500"/>
          <p14:tracePt t="21429" x="7445375" y="3394075"/>
          <p14:tracePt t="21446" x="7200900" y="3305175"/>
          <p14:tracePt t="21467" x="6877050" y="3203575"/>
          <p14:tracePt t="21479" x="6724650" y="3159125"/>
          <p14:tracePt t="21496" x="6594475" y="3140075"/>
          <p14:tracePt t="21513" x="6416675" y="3114675"/>
          <p14:tracePt t="21529" x="6280150" y="3114675"/>
          <p14:tracePt t="21546" x="6121400" y="3114675"/>
          <p14:tracePt t="21563" x="5937250" y="3114675"/>
          <p14:tracePt t="21579" x="5832475" y="3114675"/>
          <p14:tracePt t="21595" x="5756275" y="3127375"/>
          <p14:tracePt t="21613" x="5686425" y="3146425"/>
          <p14:tracePt t="21629" x="5648325" y="3159125"/>
          <p14:tracePt t="21646" x="5594350" y="3181350"/>
          <p14:tracePt t="21663" x="5438775" y="3203575"/>
          <p14:tracePt t="21679" x="5340350" y="3238500"/>
          <p14:tracePt t="21696" x="5260975" y="3276600"/>
          <p14:tracePt t="21712" x="5191125" y="3311525"/>
          <p14:tracePt t="21729" x="5165725" y="3333750"/>
          <p14:tracePt t="21746" x="5156200" y="3349625"/>
          <p14:tracePt t="21763" x="5143500" y="3365500"/>
          <p14:tracePt t="21779" x="5130800" y="3387725"/>
          <p14:tracePt t="21796" x="5111750" y="3413125"/>
          <p14:tracePt t="21813" x="5095875" y="3454400"/>
          <p14:tracePt t="21829" x="5083175" y="3476625"/>
          <p14:tracePt t="21845" x="5070475" y="3514725"/>
          <p14:tracePt t="21862" x="5045075" y="3581400"/>
          <p14:tracePt t="21879" x="5026025" y="3616325"/>
          <p14:tracePt t="21895" x="4997450" y="3683000"/>
          <p14:tracePt t="21912" x="4918075" y="3794125"/>
          <p14:tracePt t="21929" x="4851400" y="3876675"/>
          <p14:tracePt t="21946" x="4775200" y="3968750"/>
          <p14:tracePt t="21963" x="4702175" y="4089400"/>
          <p14:tracePt t="21979" x="4673600" y="4156075"/>
          <p14:tracePt t="21995" x="4641850" y="4222750"/>
          <p14:tracePt t="22012" x="4610100" y="4298950"/>
          <p14:tracePt t="22029" x="4572000" y="4362450"/>
          <p14:tracePt t="22045" x="4543425" y="4429125"/>
          <p14:tracePt t="22062" x="4508500" y="4524375"/>
          <p14:tracePt t="22079" x="4502150" y="4587875"/>
          <p14:tracePt t="22095" x="4505325" y="4667250"/>
          <p14:tracePt t="22113" x="4552950" y="4816475"/>
          <p14:tracePt t="22130" x="4594225" y="4905375"/>
          <p14:tracePt t="22146" x="4635500" y="4984750"/>
          <p14:tracePt t="22163" x="4651375" y="5032375"/>
          <p14:tracePt t="22420" x="4733925" y="5067300"/>
          <p14:tracePt t="22426" x="4806950" y="5102225"/>
          <p14:tracePt t="22433" x="4892675" y="5159375"/>
          <p14:tracePt t="22445" x="4956175" y="5194300"/>
          <p14:tracePt t="22462" x="5083175" y="5321300"/>
          <p14:tracePt t="22479" x="5127625" y="5381625"/>
          <p14:tracePt t="22495" x="5146675" y="5413375"/>
          <p14:tracePt t="22512" x="5172075" y="5454650"/>
          <p14:tracePt t="22529" x="5181600" y="5470525"/>
          <p14:tracePt t="22546" x="5207000" y="5502275"/>
          <p14:tracePt t="22563" x="5273675" y="5540375"/>
          <p14:tracePt t="22579" x="5318125" y="5575300"/>
          <p14:tracePt t="22597" x="5375275" y="5600700"/>
          <p14:tracePt t="22613" x="5394325" y="5610225"/>
          <p14:tracePt t="22629" x="5403850" y="5626100"/>
          <p14:tracePt t="22645" x="5416550" y="5638800"/>
          <p14:tracePt t="22663" x="5419725" y="5638800"/>
          <p14:tracePt t="22680" x="5429250" y="5641975"/>
          <p14:tracePt t="22697" x="5480050" y="5661025"/>
          <p14:tracePt t="22712" x="5524500" y="5673725"/>
          <p14:tracePt t="22729" x="5588000" y="5695950"/>
          <p14:tracePt t="22747" x="5670550" y="5708650"/>
          <p14:tracePt t="22763" x="5724525" y="5708650"/>
          <p14:tracePt t="22779" x="5784850" y="5705475"/>
          <p14:tracePt t="22796" x="5943600" y="5654675"/>
          <p14:tracePt t="22813" x="6038850" y="5629275"/>
          <p14:tracePt t="22829" x="6115050" y="5616575"/>
          <p14:tracePt t="22846" x="6216650" y="5588000"/>
          <p14:tracePt t="22862" x="6270625" y="5572125"/>
          <p14:tracePt t="22879" x="6343650" y="5565775"/>
          <p14:tracePt t="22895" x="6407150" y="5553075"/>
          <p14:tracePt t="22912" x="6518275" y="5540375"/>
          <p14:tracePt t="22929" x="6591300" y="5524500"/>
          <p14:tracePt t="22946" x="6702425" y="5508625"/>
          <p14:tracePt t="22962" x="6775450" y="5492750"/>
          <p14:tracePt t="22979" x="6838950" y="5486400"/>
          <p14:tracePt t="22996" x="6937375" y="5464175"/>
          <p14:tracePt t="23012" x="6994525" y="5445125"/>
          <p14:tracePt t="23029" x="7067550" y="5429250"/>
          <p14:tracePt t="23046" x="7200900" y="5407025"/>
          <p14:tracePt t="23062" x="7283450" y="5397500"/>
          <p14:tracePt t="23079" x="7356475" y="5391150"/>
          <p14:tracePt t="23096" x="7486650" y="5391150"/>
          <p14:tracePt t="23112" x="7543800" y="5391150"/>
          <p14:tracePt t="23129" x="7604125" y="5391150"/>
          <p14:tracePt t="23146" x="7673975" y="5391150"/>
          <p14:tracePt t="23162" x="7712075" y="5391150"/>
          <p14:tracePt t="23179" x="7747000" y="5391150"/>
          <p14:tracePt t="23196" x="7775575" y="5391150"/>
          <p14:tracePt t="23212" x="7791450" y="5391150"/>
          <p14:tracePt t="23229" x="7800975" y="5391150"/>
          <p14:tracePt t="23246" x="7813675" y="5391150"/>
          <p14:tracePt t="23279" x="7820025" y="5375275"/>
          <p14:tracePt t="23296" x="7839075" y="5359400"/>
          <p14:tracePt t="23312" x="7851775" y="5337175"/>
          <p14:tracePt t="23329" x="7861300" y="5314950"/>
          <p14:tracePt t="23346" x="7899400" y="5280025"/>
          <p14:tracePt t="23362" x="7931150" y="5248275"/>
          <p14:tracePt t="23379" x="7978775" y="5219700"/>
          <p14:tracePt t="23395" x="8045450" y="5172075"/>
          <p14:tracePt t="23412" x="8096250" y="5121275"/>
          <p14:tracePt t="23429" x="8121650" y="5083175"/>
          <p14:tracePt t="23446" x="8159750" y="5019675"/>
          <p14:tracePt t="23462" x="8172450" y="4981575"/>
          <p14:tracePt t="23479" x="8185150" y="4956175"/>
          <p14:tracePt t="23496" x="8201025" y="4937125"/>
          <p14:tracePt t="23512" x="8216900" y="4911725"/>
          <p14:tracePt t="23529" x="8229600" y="4883150"/>
          <p14:tracePt t="23545" x="8226425" y="4794250"/>
          <p14:tracePt t="23562" x="8191500" y="4695825"/>
          <p14:tracePt t="23579" x="8162925" y="4629150"/>
          <p14:tracePt t="23596" x="8115300" y="4568825"/>
          <p14:tracePt t="23612" x="8105775" y="4552950"/>
          <p14:tracePt t="23629" x="8096250" y="4537075"/>
          <p14:tracePt t="23646" x="8074025" y="4521200"/>
          <p14:tracePt t="23663" x="8074025" y="4511675"/>
          <p14:tracePt t="23680" x="8064500" y="4502150"/>
          <p14:tracePt t="23696" x="8048625" y="4467225"/>
          <p14:tracePt t="23712" x="8013700" y="4413250"/>
          <p14:tracePt t="23729" x="7966075" y="4343400"/>
          <p14:tracePt t="23745" x="7899400" y="4286250"/>
          <p14:tracePt t="23762" x="7858125" y="4260850"/>
          <p14:tracePt t="23779" x="7842250" y="4248150"/>
          <p14:tracePt t="23795" x="7826375" y="4235450"/>
          <p14:tracePt t="23812" x="7804150" y="4222750"/>
          <p14:tracePt t="23829" x="7781925" y="4206875"/>
          <p14:tracePt t="23845" x="7683500" y="4137025"/>
          <p14:tracePt t="23862" x="7546975" y="4073525"/>
          <p14:tracePt t="23879" x="7448550" y="4032250"/>
          <p14:tracePt t="23895" x="7321550" y="3994150"/>
          <p14:tracePt t="23912" x="7248525" y="3968750"/>
          <p14:tracePt t="23929" x="7162800" y="3962400"/>
          <p14:tracePt t="23946" x="7019925" y="3937000"/>
          <p14:tracePt t="23963" x="6924675" y="3921125"/>
          <p14:tracePt t="23979" x="6826250" y="3905250"/>
          <p14:tracePt t="23996" x="6692900" y="3883025"/>
          <p14:tracePt t="24012" x="6648450" y="3883025"/>
          <p14:tracePt t="24029" x="6607175" y="3883025"/>
          <p14:tracePt t="24045" x="6543675" y="3883025"/>
          <p14:tracePt t="24062" x="6473825" y="3883025"/>
          <p14:tracePt t="24079" x="6391275" y="3883025"/>
          <p14:tracePt t="24096" x="6229350" y="3883025"/>
          <p14:tracePt t="24112" x="6137275" y="3883025"/>
          <p14:tracePt t="24129" x="6042025" y="3895725"/>
          <p14:tracePt t="24146" x="5946775" y="3917950"/>
          <p14:tracePt t="24162" x="5924550" y="3927475"/>
          <p14:tracePt t="24180" x="5892800" y="3940175"/>
          <p14:tracePt t="24196" x="5857875" y="3965575"/>
          <p14:tracePt t="24212" x="5803900" y="3984625"/>
          <p14:tracePt t="24231" x="5664200" y="4041775"/>
          <p14:tracePt t="24246" x="5565775" y="4076700"/>
          <p14:tracePt t="24262" x="5489575" y="4105275"/>
          <p14:tracePt t="24279" x="5429250" y="4143375"/>
          <p14:tracePt t="24296" x="5384800" y="4187825"/>
          <p14:tracePt t="24312" x="5359400" y="4210050"/>
          <p14:tracePt t="24329" x="5337175" y="4235450"/>
          <p14:tracePt t="24345" x="5292725" y="4286250"/>
          <p14:tracePt t="24362" x="5267325" y="4324350"/>
          <p14:tracePt t="24380" x="5232400" y="4365625"/>
          <p14:tracePt t="24396" x="5200650" y="4413250"/>
          <p14:tracePt t="24412" x="5181600" y="4451350"/>
          <p14:tracePt t="24428" x="5181600" y="4483100"/>
          <p14:tracePt t="24445" x="5181600" y="4521200"/>
          <p14:tracePt t="24462" x="5181600" y="4543425"/>
          <p14:tracePt t="24478" x="5181600" y="4572000"/>
          <p14:tracePt t="24496" x="5181600" y="4606925"/>
          <p14:tracePt t="24512" x="5181600" y="4635500"/>
          <p14:tracePt t="24530" x="5184775" y="4683125"/>
          <p14:tracePt t="24546" x="5203825" y="4708525"/>
          <p14:tracePt t="24562" x="5216525" y="4737100"/>
          <p14:tracePt t="24579" x="5229225" y="4762500"/>
          <p14:tracePt t="24595" x="5241925" y="4781550"/>
          <p14:tracePt t="24612" x="5241925" y="4797425"/>
          <p14:tracePt t="24630" x="5254625" y="4813300"/>
          <p14:tracePt t="24646" x="5270500" y="4822825"/>
          <p14:tracePt t="26899" x="5378450" y="4819650"/>
          <p14:tracePt t="26906" x="5575300" y="4794250"/>
          <p14:tracePt t="26914" x="5775325" y="4756150"/>
          <p14:tracePt t="26929" x="6394450" y="4622800"/>
          <p14:tracePt t="26950" x="7258050" y="4368800"/>
          <p14:tracePt t="26971" x="7994650" y="4187825"/>
          <p14:tracePt t="26997" x="8410575" y="4079875"/>
          <p14:tracePt t="27030" x="8766175" y="4000500"/>
          <p14:tracePt t="27045" x="8861425" y="3984625"/>
          <p14:tracePt t="27062" x="8947150" y="3984625"/>
          <p14:tracePt t="27078" x="8969375" y="3984625"/>
          <p14:tracePt t="27095" x="8978900" y="3984625"/>
          <p14:tracePt t="27112" x="8988425" y="3984625"/>
          <p14:tracePt t="27128" x="8988425" y="3975100"/>
          <p14:tracePt t="27145" x="8985250" y="3946525"/>
          <p14:tracePt t="27162" x="8940800" y="3902075"/>
          <p14:tracePt t="27179" x="8893175" y="3860800"/>
          <p14:tracePt t="27195" x="8842375" y="3810000"/>
          <p14:tracePt t="27213" x="8775700" y="3746500"/>
          <p14:tracePt t="27229" x="8705850" y="3702050"/>
          <p14:tracePt t="27245" x="8632825" y="3635375"/>
          <p14:tracePt t="27263" x="8531225" y="3559175"/>
          <p14:tracePt t="27279" x="8439150" y="3498850"/>
          <p14:tracePt t="27295" x="8340725" y="3457575"/>
          <p14:tracePt t="27312" x="8178800" y="3400425"/>
          <p14:tracePt t="27328" x="8115300" y="3384550"/>
          <p14:tracePt t="27345" x="8070850" y="3371850"/>
          <p14:tracePt t="27362" x="8007350" y="3352800"/>
          <p14:tracePt t="27378" x="7959725" y="3340100"/>
          <p14:tracePt t="27395" x="7896225" y="3327400"/>
          <p14:tracePt t="27413" x="7813675" y="3305175"/>
          <p14:tracePt t="27429" x="7762875" y="3298825"/>
          <p14:tracePt t="27445" x="7724775" y="3298825"/>
          <p14:tracePt t="27462" x="7693025" y="3298825"/>
          <p14:tracePt t="27478" x="7661275" y="3298825"/>
          <p14:tracePt t="27495" x="7639050" y="3298825"/>
          <p14:tracePt t="27512" x="7607300" y="3305175"/>
          <p14:tracePt t="27529" x="7578725" y="3311525"/>
          <p14:tracePt t="27546" x="7527925" y="3311525"/>
          <p14:tracePt t="27562" x="7439025" y="3321050"/>
          <p14:tracePt t="27579" x="7388225" y="3321050"/>
          <p14:tracePt t="27595" x="7350125" y="3321050"/>
          <p14:tracePt t="27612" x="7324725" y="3321050"/>
          <p14:tracePt t="27628" x="7308850" y="3321050"/>
          <p14:tracePt t="27645" x="7299325" y="3321050"/>
          <p14:tracePt t="27663" x="7280275" y="3321050"/>
          <p14:tracePt t="27679" x="7248525" y="3321050"/>
          <p14:tracePt t="27695" x="7226300" y="3321050"/>
          <p14:tracePt t="27712" x="7194550" y="3321050"/>
          <p14:tracePt t="27728" x="7185025" y="3321050"/>
          <p14:tracePt t="27745" x="7175500" y="3321050"/>
          <p14:tracePt t="27762" x="7169150" y="3321050"/>
          <p14:tracePt t="27795" x="7175500" y="3321050"/>
          <p14:tracePt t="27812" x="7210425" y="3321050"/>
          <p14:tracePt t="27828" x="7239000" y="3321050"/>
          <p14:tracePt t="27845" x="7318375" y="3321050"/>
          <p14:tracePt t="27861" x="7594600" y="3346450"/>
          <p14:tracePt t="27878" x="7835900" y="3387725"/>
          <p14:tracePt t="27896" x="8070850" y="3425825"/>
          <p14:tracePt t="27912" x="8340725" y="3492500"/>
          <p14:tracePt t="27929" x="8470900" y="3527425"/>
          <p14:tracePt t="27946" x="8562975" y="3584575"/>
          <p14:tracePt t="27962" x="8664575" y="3663950"/>
          <p14:tracePt t="27979" x="8702675" y="3695700"/>
          <p14:tracePt t="27995" x="8743950" y="3746500"/>
          <p14:tracePt t="28012" x="8797925" y="3813175"/>
          <p14:tracePt t="28028" x="8832850" y="3860800"/>
          <p14:tracePt t="28045" x="8845550" y="3883025"/>
          <p14:tracePt t="28062" x="8861425" y="3927475"/>
          <p14:tracePt t="28078" x="8861425" y="3943350"/>
          <p14:tracePt t="28095" x="8861425" y="3952875"/>
          <p14:tracePt t="28097" x="8855075" y="3962400"/>
          <p14:tracePt t="28111" x="8845550" y="3971925"/>
          <p14:tracePt t="28128" x="8836025" y="3981450"/>
          <p14:tracePt t="28144" x="8826500" y="3990975"/>
          <p14:tracePt t="28162" x="8785225" y="4010025"/>
          <p14:tracePt t="28178" x="8728075" y="4029075"/>
          <p14:tracePt t="28195" x="8645525" y="4035425"/>
          <p14:tracePt t="28212" x="8550275" y="4035425"/>
          <p14:tracePt t="28228" x="8505825" y="4035425"/>
          <p14:tracePt t="28245" x="8483600" y="4035425"/>
          <p14:tracePt t="28262" x="8464550" y="4035425"/>
          <p14:tracePt t="28278" x="8455025" y="4035425"/>
          <p14:tracePt t="28296" x="8439150" y="4035425"/>
          <p14:tracePt t="28312" x="8394700" y="3997325"/>
          <p14:tracePt t="28329" x="8369300" y="3965575"/>
          <p14:tracePt t="28346" x="8337550" y="3933825"/>
          <p14:tracePt t="28362" x="8315325" y="3905250"/>
          <p14:tracePt t="28378" x="8302625" y="3889375"/>
          <p14:tracePt t="28395" x="8293100" y="3883025"/>
          <p14:tracePt t="28412" x="8274050" y="3873500"/>
          <p14:tracePt t="28428" x="8251825" y="3867150"/>
          <p14:tracePt t="28445" x="8213725" y="3860800"/>
          <p14:tracePt t="28462" x="8153400" y="3860800"/>
          <p14:tracePt t="28478" x="8121650" y="3860800"/>
          <p14:tracePt t="28496" x="8074025" y="3860800"/>
          <p14:tracePt t="28512" x="8045450" y="3860800"/>
          <p14:tracePt t="28528" x="8035925" y="3860800"/>
          <p14:tracePt t="28545" x="8026400" y="3860800"/>
          <p14:tracePt t="28562" x="8007350" y="3860800"/>
          <p14:tracePt t="28579" x="7978775" y="3863975"/>
          <p14:tracePt t="28597" x="7962900" y="3879850"/>
          <p14:tracePt t="28612" x="7953375" y="3895725"/>
          <p14:tracePt t="28629" x="7937500" y="3905250"/>
          <p14:tracePt t="28646" x="7931150" y="3930650"/>
          <p14:tracePt t="28662" x="7934325" y="3962400"/>
          <p14:tracePt t="28678" x="7953375" y="3984625"/>
          <p14:tracePt t="28695" x="7969250" y="4029075"/>
          <p14:tracePt t="28712" x="7981950" y="4051300"/>
          <p14:tracePt t="28729" x="7994650" y="4083050"/>
          <p14:tracePt t="28746" x="8016875" y="4117975"/>
          <p14:tracePt t="28762" x="8042275" y="4149725"/>
          <p14:tracePt t="28779" x="8074025" y="4175125"/>
          <p14:tracePt t="28796" x="8128000" y="4225925"/>
          <p14:tracePt t="28812" x="8166100" y="4251325"/>
          <p14:tracePt t="28829" x="8188325" y="4270375"/>
          <p14:tracePt t="28846" x="8239125" y="4283075"/>
          <p14:tracePt t="28862" x="8283575" y="4283075"/>
          <p14:tracePt t="28879" x="8328025" y="4283075"/>
          <p14:tracePt t="28896" x="8407400" y="4267200"/>
          <p14:tracePt t="28912" x="8474075" y="4244975"/>
          <p14:tracePt t="28928" x="8528050" y="4232275"/>
          <p14:tracePt t="28945" x="8610600" y="4210050"/>
          <p14:tracePt t="28961" x="8626475" y="4200525"/>
          <p14:tracePt t="28978" x="8636000" y="4184650"/>
          <p14:tracePt t="28996" x="8642350" y="4168775"/>
          <p14:tracePt t="29012" x="8642350" y="4156075"/>
          <p14:tracePt t="29029" x="8642350" y="4130675"/>
          <p14:tracePt t="29046" x="8642350" y="4098925"/>
          <p14:tracePt t="29062" x="8642350" y="4076700"/>
          <p14:tracePt t="29078" x="8642350" y="4057650"/>
          <p14:tracePt t="29095" x="8651875" y="4029075"/>
          <p14:tracePt t="29111" x="8651875" y="4019550"/>
          <p14:tracePt t="29128" x="8651875" y="4010025"/>
          <p14:tracePt t="29131" x="8651875" y="4003675"/>
          <p14:tracePt t="29183" x="8648700" y="4003675"/>
          <p14:tracePt t="29189" x="8645525" y="4003675"/>
          <p14:tracePt t="29197" x="8639175" y="4006850"/>
          <p14:tracePt t="29212" x="8629650" y="4016375"/>
          <p14:tracePt t="29229" x="8613775" y="4025900"/>
          <p14:tracePt t="29245" x="8572500" y="4038600"/>
          <p14:tracePt t="29261" x="8528050" y="4038600"/>
          <p14:tracePt t="29279" x="8461375" y="4038600"/>
          <p14:tracePt t="29295" x="8340725" y="4025900"/>
          <p14:tracePt t="29312" x="8280400" y="4025900"/>
          <p14:tracePt t="29329" x="8220075" y="4025900"/>
          <p14:tracePt t="29345" x="8150225" y="4025900"/>
          <p14:tracePt t="29361" x="8105775" y="4035425"/>
          <p14:tracePt t="29378" x="8061325" y="4041775"/>
          <p14:tracePt t="29395" x="7994650" y="4060825"/>
          <p14:tracePt t="29412" x="7966075" y="4067175"/>
          <p14:tracePt t="29428" x="7934325" y="4079875"/>
          <p14:tracePt t="29444" x="7905750" y="4105275"/>
          <p14:tracePt t="29461" x="7896225" y="4114800"/>
          <p14:tracePt t="29479" x="7880350" y="4124325"/>
          <p14:tracePt t="29495" x="7877175" y="4137025"/>
          <p14:tracePt t="29511" x="7877175" y="4152900"/>
          <p14:tracePt t="29529" x="7902575" y="4171950"/>
          <p14:tracePt t="29546" x="7959725" y="4216400"/>
          <p14:tracePt t="29561" x="8029575" y="4264025"/>
          <p14:tracePt t="29579" x="8115300" y="4340225"/>
          <p14:tracePt t="29596" x="8293100" y="4454525"/>
          <p14:tracePt t="29612" x="8416925" y="4524375"/>
          <p14:tracePt t="29629" x="8509000" y="4600575"/>
          <p14:tracePt t="29633" x="8540750" y="4632325"/>
          <p14:tracePt t="29645" x="8613775" y="4689475"/>
          <p14:tracePt t="29661" x="8664575" y="4740275"/>
          <p14:tracePt t="29678" x="8702675" y="4772025"/>
          <p14:tracePt t="29695" x="8737600" y="4806950"/>
          <p14:tracePt t="29711" x="8750300" y="4838700"/>
          <p14:tracePt t="29729" x="8769350" y="4864100"/>
          <p14:tracePt t="29745" x="8788400" y="4905375"/>
          <p14:tracePt t="29762" x="8788400" y="4921250"/>
          <p14:tracePt t="29779" x="8788400" y="4930775"/>
          <p14:tracePt t="29794" x="8778875" y="4949825"/>
          <p14:tracePt t="29811" x="8759825" y="4949825"/>
          <p14:tracePt t="29828" x="8728075" y="4933950"/>
          <p14:tracePt t="29845" x="8645525" y="4899025"/>
          <p14:tracePt t="29861" x="8588375" y="4886325"/>
          <p14:tracePt t="29878" x="8556625" y="4867275"/>
          <p14:tracePt t="29895" x="8531225" y="4867275"/>
          <p14:tracePt t="29911" x="8521700" y="4867275"/>
          <p14:tracePt t="29929" x="8512175" y="4867275"/>
          <p14:tracePt t="29944" x="8486775" y="4867275"/>
          <p14:tracePt t="29961" x="8470900" y="4867275"/>
          <p14:tracePt t="29978" x="8448675" y="4867275"/>
          <p14:tracePt t="29995" x="8426450" y="4867275"/>
          <p14:tracePt t="30011" x="8416925" y="4867275"/>
          <p14:tracePt t="30028" x="8407400" y="4867275"/>
          <p14:tracePt t="30045" x="8391525" y="4867275"/>
          <p14:tracePt t="30081" x="8394700" y="4867275"/>
          <p14:tracePt t="30094" x="8410575" y="4867275"/>
          <p14:tracePt t="30111" x="8432800" y="4883150"/>
          <p14:tracePt t="30129" x="8477250" y="4895850"/>
          <p14:tracePt t="30131" x="8496300" y="4908550"/>
          <p14:tracePt t="30145" x="8543925" y="4940300"/>
          <p14:tracePt t="30162" x="8585200" y="4981575"/>
          <p14:tracePt t="30179" x="8636000" y="5032375"/>
          <p14:tracePt t="30195" x="8686800" y="5083175"/>
          <p14:tracePt t="30211" x="8712200" y="5108575"/>
          <p14:tracePt t="30228" x="8743950" y="5140325"/>
          <p14:tracePt t="30244" x="8759825" y="5175250"/>
          <p14:tracePt t="30261" x="8772525" y="5207000"/>
          <p14:tracePt t="30280" x="8794750" y="5229225"/>
          <p14:tracePt t="30295" x="8797925" y="5241925"/>
          <p14:tracePt t="30312" x="8797925" y="5264150"/>
          <p14:tracePt t="30329" x="8797925" y="5280025"/>
          <p14:tracePt t="30345" x="8785225" y="5289550"/>
          <p14:tracePt t="30361" x="8769350" y="5305425"/>
          <p14:tracePt t="30378" x="8747125" y="5318125"/>
          <p14:tracePt t="30394" x="8693150" y="5324475"/>
          <p14:tracePt t="30411" x="8661400" y="5324475"/>
          <p14:tracePt t="30429" x="8639175" y="5324475"/>
          <p14:tracePt t="30444" x="8626475" y="5324475"/>
          <p14:tracePt t="30461" x="8610600" y="5324475"/>
          <p14:tracePt t="30478" x="8588375" y="5324475"/>
          <p14:tracePt t="30495" x="8534400" y="5314950"/>
          <p14:tracePt t="30511" x="8486775" y="5295900"/>
          <p14:tracePt t="30528" x="8442325" y="5280025"/>
          <p14:tracePt t="30545" x="8385175" y="5264150"/>
          <p14:tracePt t="30562" x="8356600" y="5264150"/>
          <p14:tracePt t="30578" x="8347075" y="5264150"/>
          <p14:tracePt t="30595" x="8331200" y="5264150"/>
          <p14:tracePt t="30611" x="8321675" y="5264150"/>
          <p14:tracePt t="30629" x="8312150" y="5273675"/>
          <p14:tracePt t="30645" x="8299450" y="5283200"/>
          <p14:tracePt t="30662" x="8289925" y="5299075"/>
          <p14:tracePt t="30679" x="8274050" y="5327650"/>
          <p14:tracePt t="30695" x="8255000" y="5359400"/>
          <p14:tracePt t="30711" x="8245475" y="5381625"/>
          <p14:tracePt t="30729" x="8226425" y="5422900"/>
          <p14:tracePt t="30745" x="8216900" y="5441950"/>
          <p14:tracePt t="30761" x="8201025" y="5457825"/>
          <p14:tracePt t="30779" x="8162925" y="5486400"/>
          <p14:tracePt t="30795" x="8131175" y="5505450"/>
          <p14:tracePt t="30812" x="8108950" y="5518150"/>
          <p14:tracePt t="30829" x="8067675" y="5540375"/>
          <p14:tracePt t="30845" x="8042275" y="5553075"/>
          <p14:tracePt t="30862" x="7994650" y="5565775"/>
          <p14:tracePt t="30878" x="7912100" y="5565775"/>
          <p14:tracePt t="30894" x="7858125" y="5565775"/>
          <p14:tracePt t="30911" x="7820025" y="5565775"/>
          <p14:tracePt t="30929" x="7794625" y="5565775"/>
          <p14:tracePt t="30944" x="7785100" y="5565775"/>
          <p14:tracePt t="30961" x="7769225" y="5565775"/>
          <p14:tracePt t="30978" x="7778750" y="5565775"/>
          <p14:tracePt t="30995" x="7820025" y="5565775"/>
          <p14:tracePt t="31012" x="7902575" y="5581650"/>
          <p14:tracePt t="31029" x="7997825" y="5626100"/>
          <p14:tracePt t="31045" x="8045450" y="5657850"/>
          <p14:tracePt t="31062" x="8131175" y="5734050"/>
          <p14:tracePt t="31078" x="8264525" y="5851525"/>
          <p14:tracePt t="31095" x="8331200" y="5873750"/>
          <p14:tracePt t="31529" x="8274050" y="5892800"/>
          <p14:tracePt t="31537" x="8213725" y="5918200"/>
          <p14:tracePt t="31545" x="8140700" y="5943600"/>
          <p14:tracePt t="31562" x="8039100" y="5994400"/>
          <p14:tracePt t="31578" x="7931150" y="6048375"/>
          <p14:tracePt t="31595" x="7883525" y="6073775"/>
          <p14:tracePt t="31628" x="7727950" y="6140450"/>
          <p14:tracePt t="31661" x="7562850" y="6194425"/>
          <p14:tracePt t="31678" x="7448550" y="6232525"/>
          <p14:tracePt t="31694" x="7410450" y="6245225"/>
          <p14:tracePt t="31712" x="7378700" y="6264275"/>
          <p14:tracePt t="31728" x="7366000" y="6280150"/>
          <p14:tracePt t="31745" x="7353300" y="6289675"/>
          <p14:tracePt t="31762" x="7353300" y="6299200"/>
          <p14:tracePt t="31778" x="7356475" y="6318250"/>
          <p14:tracePt t="31795" x="7366000" y="6327775"/>
          <p14:tracePt t="31812" x="7388225" y="6340475"/>
          <p14:tracePt t="31828" x="7493000" y="6340475"/>
          <p14:tracePt t="31845" x="7629525" y="6340475"/>
          <p14:tracePt t="31861" x="7769225" y="6340475"/>
          <p14:tracePt t="31878" x="7896225" y="6340475"/>
          <p14:tracePt t="31895" x="7924800" y="6340475"/>
          <p14:tracePt t="31912" x="7940675" y="6340475"/>
          <p14:tracePt t="31928" x="7956550" y="6340475"/>
          <p14:tracePt t="31945" x="7953375" y="6340475"/>
          <p14:tracePt t="31962" x="7940675" y="6340475"/>
          <p14:tracePt t="31978" x="7918450" y="6356350"/>
          <p14:tracePt t="31994" x="7889875" y="6359525"/>
          <p14:tracePt t="32012" x="7858125" y="6378575"/>
          <p14:tracePt t="32029" x="7778750" y="6400800"/>
          <p14:tracePt t="32045" x="7715250" y="6407150"/>
          <p14:tracePt t="32062" x="7654925" y="6413500"/>
          <p14:tracePt t="32078" x="7591425" y="6413500"/>
          <p14:tracePt t="32095" x="7546975" y="6413500"/>
          <p14:tracePt t="32111" x="7524750" y="6413500"/>
          <p14:tracePt t="32128" x="7486650" y="6413500"/>
          <p14:tracePt t="32145" x="7454900" y="6413500"/>
          <p14:tracePt t="32163" x="7413625" y="6413500"/>
          <p14:tracePt t="32179" x="7340600" y="6410325"/>
          <p14:tracePt t="32195" x="7286625" y="6397625"/>
          <p14:tracePt t="32212" x="7229475" y="6378575"/>
          <p14:tracePt t="32228" x="7207250" y="6365875"/>
          <p14:tracePt t="32244" x="7191375" y="6365875"/>
          <p14:tracePt t="32261" x="7175500" y="6365875"/>
          <p14:tracePt t="32278" x="7159625" y="6365875"/>
          <p14:tracePt t="32295" x="7137400" y="6353175"/>
          <p14:tracePt t="32311" x="7086600" y="6340475"/>
          <p14:tracePt t="32328" x="6985000" y="6318250"/>
          <p14:tracePt t="32345" x="6931025" y="6305550"/>
          <p14:tracePt t="32362" x="6867525" y="6305550"/>
          <p14:tracePt t="32378" x="6845300" y="6305550"/>
          <p14:tracePt t="32394" x="6835775" y="6305550"/>
          <p14:tracePt t="32411" x="6826250" y="6305550"/>
          <p14:tracePt t="32428" x="6804025" y="6305550"/>
          <p14:tracePt t="32445" x="6794500" y="6308725"/>
          <p14:tracePt t="32462" x="6781800" y="6321425"/>
          <p14:tracePt t="32478" x="6743700" y="6340475"/>
          <p14:tracePt t="32495" x="6696075" y="6375400"/>
          <p14:tracePt t="32512" x="6578600" y="6423025"/>
          <p14:tracePt t="32528" x="6499225" y="6461125"/>
          <p14:tracePt t="32544" x="6423025" y="6492875"/>
          <p14:tracePt t="32562" x="6308725" y="6521450"/>
          <p14:tracePt t="32578" x="6169025" y="6540500"/>
          <p14:tracePt t="32594" x="5972175" y="6559550"/>
          <p14:tracePt t="32612" x="5699125" y="6559550"/>
          <p14:tracePt t="32628" x="5527675" y="6543675"/>
          <p14:tracePt t="32645" x="5432425" y="6527800"/>
          <p14:tracePt t="32661" x="5362575" y="6511925"/>
          <p14:tracePt t="32678" x="5334000" y="6511925"/>
          <p14:tracePt t="32694" x="5324475" y="6511925"/>
          <p14:tracePt t="32712" x="5308600" y="6511925"/>
          <p14:tracePt t="32729" x="5299075" y="6511925"/>
          <p14:tracePt t="32745" x="5283200" y="6511925"/>
          <p14:tracePt t="32762" x="5273675" y="6511925"/>
          <p14:tracePt t="32834" x="5276850" y="6511925"/>
          <p14:tracePt t="32841" x="5286375" y="6505575"/>
          <p14:tracePt t="32848" x="5311775" y="6499225"/>
          <p14:tracePt t="32862" x="5349875" y="6486525"/>
          <p14:tracePt t="32879" x="5403850" y="6473825"/>
          <p14:tracePt t="32895" x="5457825" y="6461125"/>
          <p14:tracePt t="32912" x="5524500" y="6423025"/>
          <p14:tracePt t="32928" x="5572125" y="6394450"/>
          <p14:tracePt t="32944" x="5638800" y="6356350"/>
          <p14:tracePt t="32961" x="5734050" y="6315075"/>
          <p14:tracePt t="32977" x="5791200" y="6283325"/>
          <p14:tracePt t="32995" x="5807075" y="6273800"/>
          <p14:tracePt t="33012" x="5813425" y="6257925"/>
          <p14:tracePt t="33029" x="5800725" y="6238875"/>
          <p14:tracePt t="33048" x="5749925" y="6207125"/>
          <p14:tracePt t="33062" x="5695950" y="6178550"/>
          <p14:tracePt t="33078" x="5638800" y="6159500"/>
          <p14:tracePt t="33095" x="5588000" y="6143625"/>
          <p14:tracePt t="33111" x="5441950" y="6121400"/>
          <p14:tracePt t="33128" x="5311775" y="6096000"/>
          <p14:tracePt t="33145" x="5162550" y="6076950"/>
          <p14:tracePt t="33161" x="4972050" y="6051550"/>
          <p14:tracePt t="33177" x="4899025" y="6035675"/>
          <p14:tracePt t="33194" x="4870450" y="6035675"/>
          <p14:tracePt t="33211" x="4841875" y="6026150"/>
          <p14:tracePt t="33228" x="4832350" y="6010275"/>
          <p14:tracePt t="33245" x="4813300" y="5962650"/>
          <p14:tracePt t="33261" x="4749800" y="5854700"/>
          <p14:tracePt t="33278" x="4673600" y="5689600"/>
          <p14:tracePt t="33295" x="4610100" y="5521325"/>
          <p14:tracePt t="33312" x="4521200" y="5305425"/>
          <p14:tracePt t="33328" x="4473575" y="5140325"/>
          <p14:tracePt t="33345" x="4457700" y="5010150"/>
          <p14:tracePt t="33361" x="4448175" y="4848225"/>
          <p14:tracePt t="33377" x="4464050" y="4708525"/>
          <p14:tracePt t="33397" x="4473575" y="4546600"/>
          <p14:tracePt t="33411" x="4473575" y="4486275"/>
          <p14:tracePt t="33428" x="4473575" y="4425950"/>
          <p14:tracePt t="33445" x="4473575" y="4387850"/>
          <p14:tracePt t="33462" x="4476750" y="4333875"/>
          <p14:tracePt t="33478" x="4502150" y="4302125"/>
          <p14:tracePt t="33495" x="4575175" y="4257675"/>
          <p14:tracePt t="33511" x="4702175" y="4191000"/>
          <p14:tracePt t="33527" x="4768850" y="4168775"/>
          <p14:tracePt t="33545" x="4835525" y="4146550"/>
          <p14:tracePt t="33561" x="4895850" y="4140200"/>
          <p14:tracePt t="33577" x="4918075" y="4140200"/>
          <p14:tracePt t="33595" x="4949825" y="4143375"/>
          <p14:tracePt t="33611" x="4965700" y="4165600"/>
          <p14:tracePt t="33628" x="4965700" y="4175125"/>
          <p14:tracePt t="33644" x="4965700" y="4181475"/>
          <p14:tracePt t="33661" x="4918075" y="4181475"/>
          <p14:tracePt t="33678" x="4822825" y="4168775"/>
          <p14:tracePt t="33694" x="4679950" y="4140200"/>
          <p14:tracePt t="33711" x="4546600" y="4108450"/>
          <p14:tracePt t="33728" x="4508500" y="4102100"/>
          <p14:tracePt t="33745" x="4492625" y="4102100"/>
          <p14:tracePt t="33762" x="4479925" y="4102100"/>
          <p14:tracePt t="33778" x="4473575" y="4102100"/>
          <p14:tracePt t="33811" x="4486275" y="4092575"/>
          <p14:tracePt t="33828" x="4530725" y="4073525"/>
          <p14:tracePt t="33844" x="4584700" y="4013200"/>
          <p14:tracePt t="33861" x="4737100" y="3851275"/>
          <p14:tracePt t="33878" x="4873625" y="3733800"/>
          <p14:tracePt t="33895" x="5045075" y="3609975"/>
          <p14:tracePt t="33911" x="5407025" y="3454400"/>
          <p14:tracePt t="33929" x="5607050" y="3378200"/>
          <p14:tracePt t="33945" x="5794375" y="3333750"/>
          <p14:tracePt t="33961" x="6016625" y="3295650"/>
          <p14:tracePt t="33978" x="6121400" y="3295650"/>
          <p14:tracePt t="33994" x="6238875" y="3311525"/>
          <p14:tracePt t="34011" x="6451600" y="3362325"/>
          <p14:tracePt t="34028" x="6584950" y="3416300"/>
          <p14:tracePt t="34045" x="6737350" y="3463925"/>
          <p14:tracePt t="34061" x="6908800" y="3521075"/>
          <p14:tracePt t="34077" x="6953250" y="3533775"/>
          <p14:tracePt t="34094" x="6991350" y="3546475"/>
          <p14:tracePt t="34112" x="7007225" y="3546475"/>
          <p14:tracePt t="34128" x="7010400" y="3546475"/>
          <p14:tracePt t="34189" x="7016750" y="3552825"/>
          <p14:tracePt t="34196" x="7042150" y="3571875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ChangeArrowheads="1"/>
          </p:cNvSpPr>
          <p:nvPr/>
        </p:nvSpPr>
        <p:spPr bwMode="auto">
          <a:xfrm>
            <a:off x="0" y="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La cladistique met en évidence 3 types de groupes </a:t>
            </a:r>
            <a:r>
              <a:rPr lang="fr-FR" altLang="fr-FR"/>
              <a:t>: </a:t>
            </a:r>
          </a:p>
          <a:p>
            <a:pPr eaLnBrk="1" hangingPunct="1"/>
            <a:r>
              <a:rPr lang="fr-FR" altLang="fr-FR" b="1">
                <a:solidFill>
                  <a:schemeClr val="folHlink"/>
                </a:solidFill>
              </a:rPr>
              <a:t>- </a:t>
            </a:r>
            <a:r>
              <a:rPr lang="fr-FR" altLang="fr-FR" b="1">
                <a:solidFill>
                  <a:srgbClr val="FF0000"/>
                </a:solidFill>
              </a:rPr>
              <a:t>gp. monophylétiques </a:t>
            </a:r>
            <a:r>
              <a:rPr lang="fr-FR" altLang="fr-FR" b="1"/>
              <a:t>(</a:t>
            </a:r>
            <a:r>
              <a:rPr lang="fr-FR" altLang="fr-FR">
                <a:solidFill>
                  <a:schemeClr val="hlink"/>
                </a:solidFill>
              </a:rPr>
              <a:t>tous les membres d’un ancêtre commun, on parle de </a:t>
            </a:r>
            <a:r>
              <a:rPr lang="fr-FR" altLang="fr-FR" b="1">
                <a:solidFill>
                  <a:schemeClr val="hlink"/>
                </a:solidFill>
              </a:rPr>
              <a:t>clade</a:t>
            </a:r>
            <a:r>
              <a:rPr lang="fr-FR" altLang="fr-FR"/>
              <a:t>), </a:t>
            </a:r>
          </a:p>
          <a:p>
            <a:pPr eaLnBrk="1" hangingPunct="1"/>
            <a:r>
              <a:rPr lang="fr-FR" altLang="fr-FR" b="1">
                <a:solidFill>
                  <a:schemeClr val="accent2"/>
                </a:solidFill>
              </a:rPr>
              <a:t>- gp. polyphélitiques</a:t>
            </a:r>
            <a:r>
              <a:rPr lang="fr-FR" altLang="fr-FR" b="1"/>
              <a:t> </a:t>
            </a:r>
            <a:r>
              <a:rPr lang="fr-FR" altLang="fr-FR"/>
              <a:t>(groupes de taxons issus de plusieurs ancêtres),</a:t>
            </a:r>
          </a:p>
          <a:p>
            <a:pPr eaLnBrk="1" hangingPunct="1"/>
            <a:r>
              <a:rPr lang="fr-FR" altLang="fr-FR"/>
              <a:t> </a:t>
            </a:r>
            <a:r>
              <a:rPr lang="fr-FR" altLang="fr-FR">
                <a:solidFill>
                  <a:srgbClr val="33CC33"/>
                </a:solidFill>
              </a:rPr>
              <a:t>- </a:t>
            </a:r>
            <a:r>
              <a:rPr lang="fr-FR" altLang="fr-FR" b="1">
                <a:solidFill>
                  <a:srgbClr val="336600"/>
                </a:solidFill>
              </a:rPr>
              <a:t>gp. paraphylétiques </a:t>
            </a:r>
            <a:r>
              <a:rPr lang="fr-FR" altLang="fr-FR"/>
              <a:t>(une partie des descendants d’un ancêtre commun)</a:t>
            </a: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302418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5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84538"/>
            <a:ext cx="31321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6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51300"/>
            <a:ext cx="29527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5"/>
          <p:cNvSpPr>
            <a:spLocks noChangeArrowheads="1"/>
          </p:cNvSpPr>
          <p:nvPr/>
        </p:nvSpPr>
        <p:spPr bwMode="auto">
          <a:xfrm>
            <a:off x="0" y="5786438"/>
            <a:ext cx="3189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gp. monophylétique </a:t>
            </a:r>
            <a:endParaRPr lang="fr-FR" altLang="fr-FR">
              <a:solidFill>
                <a:srgbClr val="FF0000"/>
              </a:solidFill>
            </a:endParaRPr>
          </a:p>
        </p:txBody>
      </p:sp>
      <p:sp>
        <p:nvSpPr>
          <p:cNvPr id="102407" name="Rectangle 6"/>
          <p:cNvSpPr>
            <a:spLocks noChangeArrowheads="1"/>
          </p:cNvSpPr>
          <p:nvPr/>
        </p:nvSpPr>
        <p:spPr bwMode="auto">
          <a:xfrm>
            <a:off x="2928938" y="3786188"/>
            <a:ext cx="289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accent2"/>
                </a:solidFill>
              </a:rPr>
              <a:t>gp. polyphélitique</a:t>
            </a:r>
            <a:r>
              <a:rPr lang="fr-FR" altLang="fr-FR" b="1"/>
              <a:t> </a:t>
            </a:r>
            <a:endParaRPr lang="fr-FR" altLang="fr-FR"/>
          </a:p>
        </p:txBody>
      </p:sp>
      <p:sp>
        <p:nvSpPr>
          <p:cNvPr id="102408" name="Rectangle 7"/>
          <p:cNvSpPr>
            <a:spLocks noChangeArrowheads="1"/>
          </p:cNvSpPr>
          <p:nvPr/>
        </p:nvSpPr>
        <p:spPr bwMode="auto">
          <a:xfrm>
            <a:off x="6173788" y="5715000"/>
            <a:ext cx="2970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gp. paraphylétique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84"/>
    </mc:Choice>
    <mc:Fallback>
      <p:transition spd="slow" advTm="10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5" x="8661400" y="777875"/>
          <p14:tracePt t="1801" x="8569325" y="777875"/>
          <p14:tracePt t="1808" x="8477250" y="771525"/>
          <p14:tracePt t="1818" x="8375650" y="762000"/>
          <p14:tracePt t="1836" x="7966075" y="708025"/>
          <p14:tracePt t="1853" x="7578725" y="622300"/>
          <p14:tracePt t="1887" x="6499225" y="285750"/>
          <p14:tracePt t="1920" x="5724525" y="57150"/>
          <p14:tracePt t="1938" x="5362575" y="0"/>
          <p14:tracePt t="1953" x="5153025" y="0"/>
          <p14:tracePt t="1969" x="4991100" y="0"/>
          <p14:tracePt t="1986" x="4781550" y="0"/>
          <p14:tracePt t="2002" x="4645025" y="0"/>
          <p14:tracePt t="2019" x="4527550" y="0"/>
          <p14:tracePt t="2036" x="4406900" y="12700"/>
          <p14:tracePt t="2052" x="4333875" y="28575"/>
          <p14:tracePt t="2069" x="4276725" y="41275"/>
          <p14:tracePt t="2387" x="4187825" y="38100"/>
          <p14:tracePt t="2393" x="4083050" y="28575"/>
          <p14:tracePt t="2402" x="3981450" y="28575"/>
          <p14:tracePt t="2419" x="3743325" y="28575"/>
          <p14:tracePt t="2436" x="3400425" y="63500"/>
          <p14:tracePt t="2452" x="3181350" y="111125"/>
          <p14:tracePt t="2469" x="3016250" y="165100"/>
          <p14:tracePt t="2485" x="2809875" y="238125"/>
          <p14:tracePt t="2502" x="2701925" y="269875"/>
          <p14:tracePt t="2519" x="2616200" y="295275"/>
          <p14:tracePt t="2536" x="2524125" y="323850"/>
          <p14:tracePt t="2552" x="2457450" y="346075"/>
          <p14:tracePt t="2569" x="2393950" y="358775"/>
          <p14:tracePt t="2585" x="2327275" y="396875"/>
          <p14:tracePt t="2602" x="2282825" y="419100"/>
          <p14:tracePt t="2619" x="2257425" y="428625"/>
          <p14:tracePt t="2635" x="2216150" y="454025"/>
          <p14:tracePt t="2652" x="2178050" y="460375"/>
          <p14:tracePt t="2668" x="2133600" y="460375"/>
          <p14:tracePt t="2685" x="2073275" y="460375"/>
          <p14:tracePt t="2702" x="2028825" y="460375"/>
          <p14:tracePt t="2719" x="2006600" y="457200"/>
          <p14:tracePt t="2735" x="1974850" y="457200"/>
          <p14:tracePt t="2752" x="1962150" y="457200"/>
          <p14:tracePt t="2769" x="1952625" y="457200"/>
          <p14:tracePt t="2786" x="1939925" y="457200"/>
          <p14:tracePt t="2803" x="1924050" y="457200"/>
          <p14:tracePt t="2821" x="1908175" y="457200"/>
          <p14:tracePt t="2836" x="1898650" y="457200"/>
          <p14:tracePt t="2852" x="1889125" y="457200"/>
          <p14:tracePt t="2869" x="1873250" y="457200"/>
          <p14:tracePt t="2886" x="1870075" y="457200"/>
          <p14:tracePt t="2902" x="1863725" y="457200"/>
          <p14:tracePt t="5775" x="1908175" y="457200"/>
          <p14:tracePt t="5781" x="1974850" y="457200"/>
          <p14:tracePt t="5790" x="2035175" y="457200"/>
          <p14:tracePt t="5803" x="2149475" y="447675"/>
          <p14:tracePt t="5819" x="2314575" y="422275"/>
          <p14:tracePt t="5836" x="2466975" y="387350"/>
          <p14:tracePt t="5868" x="2895600" y="323850"/>
          <p14:tracePt t="5902" x="3343275" y="304800"/>
          <p14:tracePt t="5919" x="3502025" y="304800"/>
          <p14:tracePt t="5935" x="3663950" y="311150"/>
          <p14:tracePt t="5952" x="3883025" y="327025"/>
          <p14:tracePt t="5968" x="3997325" y="327025"/>
          <p14:tracePt t="5985" x="4124325" y="327025"/>
          <p14:tracePt t="6002" x="4308475" y="327025"/>
          <p14:tracePt t="6019" x="4422775" y="327025"/>
          <p14:tracePt t="6037" x="4619625" y="336550"/>
          <p14:tracePt t="6052" x="4727575" y="352425"/>
          <p14:tracePt t="6069" x="4810125" y="358775"/>
          <p14:tracePt t="6087" x="4914900" y="358775"/>
          <p14:tracePt t="6102" x="4984750" y="358775"/>
          <p14:tracePt t="6118" x="5045075" y="358775"/>
          <p14:tracePt t="6136" x="5124450" y="358775"/>
          <p14:tracePt t="6152" x="5159375" y="358775"/>
          <p14:tracePt t="6168" x="5181600" y="358775"/>
          <p14:tracePt t="6186" x="5203825" y="358775"/>
          <p14:tracePt t="6202" x="5219700" y="371475"/>
          <p14:tracePt t="6219" x="5222875" y="371475"/>
          <p14:tracePt t="6309" x="5216525" y="374650"/>
          <p14:tracePt t="6316" x="5207000" y="381000"/>
          <p14:tracePt t="6322" x="5194300" y="381000"/>
          <p14:tracePt t="6336" x="5143500" y="381000"/>
          <p14:tracePt t="6352" x="5089525" y="387350"/>
          <p14:tracePt t="6369" x="5032375" y="387350"/>
          <p14:tracePt t="6385" x="4937125" y="387350"/>
          <p14:tracePt t="6401" x="4867275" y="396875"/>
          <p14:tracePt t="6418" x="4784725" y="396875"/>
          <p14:tracePt t="6435" x="4676775" y="403225"/>
          <p14:tracePt t="6451" x="4594225" y="419100"/>
          <p14:tracePt t="6468" x="4498975" y="425450"/>
          <p14:tracePt t="6485" x="4378325" y="441325"/>
          <p14:tracePt t="6502" x="4295775" y="447675"/>
          <p14:tracePt t="6518" x="4235450" y="447675"/>
          <p14:tracePt t="6536" x="4130675" y="447675"/>
          <p14:tracePt t="6551" x="4070350" y="447675"/>
          <p14:tracePt t="6569" x="4025900" y="444500"/>
          <p14:tracePt t="6586" x="3968750" y="438150"/>
          <p14:tracePt t="6601" x="3946525" y="438150"/>
          <p14:tracePt t="6619" x="3937000" y="438150"/>
          <p14:tracePt t="6635" x="3933825" y="438150"/>
          <p14:tracePt t="6668" x="3975100" y="438150"/>
          <p14:tracePt t="6686" x="4054475" y="431800"/>
          <p14:tracePt t="6702" x="4114800" y="431800"/>
          <p14:tracePt t="6719" x="4194175" y="431800"/>
          <p14:tracePt t="6722" x="4241800" y="431800"/>
          <p14:tracePt t="6735" x="4321175" y="431800"/>
          <p14:tracePt t="6752" x="4394200" y="431800"/>
          <p14:tracePt t="6769" x="4460875" y="431800"/>
          <p14:tracePt t="6785" x="4613275" y="431800"/>
          <p14:tracePt t="6802" x="4718050" y="431800"/>
          <p14:tracePt t="6818" x="4810125" y="431800"/>
          <p14:tracePt t="6835" x="4937125" y="431800"/>
          <p14:tracePt t="6852" x="5032375" y="431800"/>
          <p14:tracePt t="6869" x="5124450" y="431800"/>
          <p14:tracePt t="6885" x="5251450" y="431800"/>
          <p14:tracePt t="6902" x="5334000" y="431800"/>
          <p14:tracePt t="6918" x="5429250" y="431800"/>
          <p14:tracePt t="6935" x="5565775" y="431800"/>
          <p14:tracePt t="6951" x="5638800" y="431800"/>
          <p14:tracePt t="6968" x="5721350" y="431800"/>
          <p14:tracePt t="6985" x="5870575" y="431800"/>
          <p14:tracePt t="7001" x="5953125" y="431800"/>
          <p14:tracePt t="7018" x="6035675" y="431800"/>
          <p14:tracePt t="7036" x="6197600" y="431800"/>
          <p14:tracePt t="7052" x="6289675" y="431800"/>
          <p14:tracePt t="7069" x="6362700" y="431800"/>
          <p14:tracePt t="7085" x="6438900" y="431800"/>
          <p14:tracePt t="7101" x="6477000" y="431800"/>
          <p14:tracePt t="7118" x="6521450" y="425450"/>
          <p14:tracePt t="7135" x="6584950" y="419100"/>
          <p14:tracePt t="7152" x="6613525" y="419100"/>
          <p14:tracePt t="7169" x="6642100" y="419100"/>
          <p14:tracePt t="7185" x="6661150" y="419100"/>
          <p14:tracePt t="7202" x="6673850" y="419100"/>
          <p14:tracePt t="7218" x="6686550" y="419100"/>
          <p14:tracePt t="7443" x="6673850" y="419100"/>
          <p14:tracePt t="7450" x="6648450" y="419100"/>
          <p14:tracePt t="7470" x="6584950" y="406400"/>
          <p14:tracePt t="7486" x="6546850" y="393700"/>
          <p14:tracePt t="7502" x="6502400" y="393700"/>
          <p14:tracePt t="7518" x="6461125" y="393700"/>
          <p14:tracePt t="7551" x="6359525" y="393700"/>
          <p14:tracePt t="7586" x="6254750" y="393700"/>
          <p14:tracePt t="7603" x="6226175" y="393700"/>
          <p14:tracePt t="7620" x="6184900" y="393700"/>
          <p14:tracePt t="7636" x="6156325" y="387350"/>
          <p14:tracePt t="7652" x="6134100" y="387350"/>
          <p14:tracePt t="7669" x="6092825" y="381000"/>
          <p14:tracePt t="7685" x="6070600" y="381000"/>
          <p14:tracePt t="7702" x="6048375" y="381000"/>
          <p14:tracePt t="7719" x="5994400" y="381000"/>
          <p14:tracePt t="7736" x="5956300" y="381000"/>
          <p14:tracePt t="7752" x="5911850" y="381000"/>
          <p14:tracePt t="7756" x="5895975" y="381000"/>
          <p14:tracePt t="7770" x="5864225" y="381000"/>
          <p14:tracePt t="7786" x="5822950" y="381000"/>
          <p14:tracePt t="7802" x="5778500" y="381000"/>
          <p14:tracePt t="7818" x="5715000" y="381000"/>
          <p14:tracePt t="7835" x="5680075" y="381000"/>
          <p14:tracePt t="7852" x="5619750" y="381000"/>
          <p14:tracePt t="7869" x="5524500" y="384175"/>
          <p14:tracePt t="7885" x="5461000" y="400050"/>
          <p14:tracePt t="7902" x="5407025" y="406400"/>
          <p14:tracePt t="7919" x="5280025" y="406400"/>
          <p14:tracePt t="7935" x="5175250" y="406400"/>
          <p14:tracePt t="7951" x="5060950" y="406400"/>
          <p14:tracePt t="7968" x="4921250" y="406400"/>
          <p14:tracePt t="7985" x="4816475" y="406400"/>
          <p14:tracePt t="8002" x="4711700" y="406400"/>
          <p14:tracePt t="8019" x="4606925" y="406400"/>
          <p14:tracePt t="8035" x="4562475" y="406400"/>
          <p14:tracePt t="8052" x="4518025" y="403225"/>
          <p14:tracePt t="8069" x="4454525" y="396875"/>
          <p14:tracePt t="8085" x="4410075" y="390525"/>
          <p14:tracePt t="8102" x="4387850" y="390525"/>
          <p14:tracePt t="8119" x="4352925" y="390525"/>
          <p14:tracePt t="8136" x="4343400" y="390525"/>
          <p14:tracePt t="8152" x="4333875" y="390525"/>
          <p14:tracePt t="8169" x="4314825" y="390525"/>
          <p14:tracePt t="8185" x="4305300" y="390525"/>
          <p14:tracePt t="8202" x="4295775" y="390525"/>
          <p14:tracePt t="8219" x="4279900" y="390525"/>
          <p14:tracePt t="8235" x="4264025" y="390525"/>
          <p14:tracePt t="8252" x="4254500" y="390525"/>
          <p14:tracePt t="8256" x="4251325" y="390525"/>
          <p14:tracePt t="8268" x="4241800" y="390525"/>
          <p14:tracePt t="13224" x="4200525" y="412750"/>
          <p14:tracePt t="13232" x="4127500" y="450850"/>
          <p14:tracePt t="13238" x="4041775" y="508000"/>
          <p14:tracePt t="13251" x="3956050" y="565150"/>
          <p14:tracePt t="13268" x="3632200" y="733425"/>
          <p14:tracePt t="13284" x="3435350" y="838200"/>
          <p14:tracePt t="13320" x="3044825" y="1092200"/>
          <p14:tracePt t="13324" x="2994025" y="1123950"/>
          <p14:tracePt t="13353" x="2797175" y="1346200"/>
          <p14:tracePt t="13368" x="2720975" y="1441450"/>
          <p14:tracePt t="13386" x="2644775" y="1546225"/>
          <p14:tracePt t="13739" x="2587625" y="1609725"/>
          <p14:tracePt t="13745" x="2520950" y="1704975"/>
          <p14:tracePt t="13752" x="2476500" y="1778000"/>
          <p14:tracePt t="13767" x="2384425" y="1927225"/>
          <p14:tracePt t="13784" x="2298700" y="2105025"/>
          <p14:tracePt t="13801" x="2200275" y="2311400"/>
          <p14:tracePt t="13836" x="2076450" y="2559050"/>
          <p14:tracePt t="13840" x="2051050" y="2609850"/>
          <p14:tracePt t="13869" x="1943100" y="2803525"/>
          <p14:tracePt t="13887" x="1882775" y="2952750"/>
          <p14:tracePt t="13901" x="1860550" y="3016250"/>
          <p14:tracePt t="13917" x="1841500" y="3063875"/>
          <p14:tracePt t="13935" x="1828800" y="3086100"/>
          <p14:tracePt t="13952" x="1812925" y="3127375"/>
          <p14:tracePt t="13968" x="1800225" y="3146425"/>
          <p14:tracePt t="13985" x="1800225" y="3155950"/>
          <p14:tracePt t="14001" x="1797050" y="3175000"/>
          <p14:tracePt t="14017" x="1784350" y="3190875"/>
          <p14:tracePt t="14034" x="1784350" y="3219450"/>
          <p14:tracePt t="14051" x="1778000" y="3248025"/>
          <p14:tracePt t="14068" x="1768475" y="3263900"/>
          <p14:tracePt t="14084" x="1765300" y="3279775"/>
          <p14:tracePt t="14101" x="1752600" y="3298825"/>
          <p14:tracePt t="14117" x="1743075" y="3308350"/>
          <p14:tracePt t="14134" x="1727200" y="3324225"/>
          <p14:tracePt t="14151" x="1727200" y="3340100"/>
          <p14:tracePt t="14168" x="1724025" y="3349625"/>
          <p14:tracePt t="14185" x="1724025" y="3359150"/>
          <p14:tracePt t="14201" x="1724025" y="3365500"/>
          <p14:tracePt t="14280" x="1724025" y="3375025"/>
          <p14:tracePt t="14645" x="1717675" y="3409950"/>
          <p14:tracePt t="14651" x="1708150" y="3457575"/>
          <p14:tracePt t="14668" x="1692275" y="3552825"/>
          <p14:tracePt t="14684" x="1676400" y="3629025"/>
          <p14:tracePt t="14701" x="1641475" y="3714750"/>
          <p14:tracePt t="14717" x="1622425" y="3759200"/>
          <p14:tracePt t="14736" x="1597025" y="3794125"/>
          <p14:tracePt t="14767" x="1571625" y="3822700"/>
          <p14:tracePt t="14802" x="1543050" y="3879850"/>
          <p14:tracePt t="14818" x="1524000" y="3905250"/>
          <p14:tracePt t="14835" x="1504950" y="3946525"/>
          <p14:tracePt t="14851" x="1495425" y="3956050"/>
          <p14:tracePt t="14867" x="1485900" y="3965575"/>
          <p14:tracePt t="14885" x="1470025" y="3987800"/>
          <p14:tracePt t="14901" x="1470025" y="3997325"/>
          <p14:tracePt t="14917" x="1470025" y="4006850"/>
          <p14:tracePt t="14935" x="1470025" y="4010025"/>
          <p14:tracePt t="15179" x="1514475" y="4016375"/>
          <p14:tracePt t="15186" x="1603375" y="4016375"/>
          <p14:tracePt t="15201" x="1831975" y="4035425"/>
          <p14:tracePt t="15218" x="2016125" y="4035425"/>
          <p14:tracePt t="15235" x="2247900" y="4064000"/>
          <p14:tracePt t="15251" x="2320925" y="4076700"/>
          <p14:tracePt t="15267" x="2359025" y="4089400"/>
          <p14:tracePt t="15284" x="2381250" y="4105275"/>
          <p14:tracePt t="15301" x="2387600" y="4114800"/>
          <p14:tracePt t="15318" x="2387600" y="4130675"/>
          <p14:tracePt t="15335" x="2387600" y="4146550"/>
          <p14:tracePt t="15351" x="2387600" y="4156075"/>
          <p14:tracePt t="15368" x="2384425" y="4191000"/>
          <p14:tracePt t="15385" x="2327275" y="4267200"/>
          <p14:tracePt t="15401" x="2276475" y="4318000"/>
          <p14:tracePt t="15417" x="2203450" y="4391025"/>
          <p14:tracePt t="15434" x="2057400" y="4502150"/>
          <p14:tracePt t="15450" x="1978025" y="4549775"/>
          <p14:tracePt t="15467" x="1917700" y="4594225"/>
          <p14:tracePt t="15813" x="1882775" y="4591050"/>
          <p14:tracePt t="15819" x="1831975" y="4584700"/>
          <p14:tracePt t="15834" x="1749425" y="4575175"/>
          <p14:tracePt t="15850" x="1666875" y="4575175"/>
          <p14:tracePt t="15868" x="1552575" y="4581525"/>
          <p14:tracePt t="15885" x="1397000" y="4603750"/>
          <p14:tracePt t="15917" x="1257300" y="4625975"/>
          <p14:tracePt t="15951" x="1136650" y="4625975"/>
          <p14:tracePt t="15967" x="1092200" y="4616450"/>
          <p14:tracePt t="15985" x="1050925" y="4606925"/>
          <p14:tracePt t="16001" x="1019175" y="4606925"/>
          <p14:tracePt t="16017" x="1000125" y="4606925"/>
          <p14:tracePt t="16034" x="971550" y="4606925"/>
          <p14:tracePt t="16050" x="962025" y="4606925"/>
          <p14:tracePt t="16067" x="952500" y="4606925"/>
          <p14:tracePt t="16083" x="930275" y="4606925"/>
          <p14:tracePt t="16100" x="920750" y="4616450"/>
          <p14:tracePt t="16117" x="911225" y="4625975"/>
          <p14:tracePt t="16133" x="895350" y="4641850"/>
          <p14:tracePt t="16150" x="879475" y="4657725"/>
          <p14:tracePt t="16167" x="869950" y="4667250"/>
          <p14:tracePt t="16183" x="854075" y="4702175"/>
          <p14:tracePt t="16200" x="847725" y="4730750"/>
          <p14:tracePt t="16217" x="847725" y="4752975"/>
          <p14:tracePt t="16233" x="847725" y="4794250"/>
          <p14:tracePt t="16250" x="847725" y="4816475"/>
          <p14:tracePt t="16267" x="847725" y="4838700"/>
          <p14:tracePt t="16283" x="847725" y="4854575"/>
          <p14:tracePt t="16300" x="847725" y="4864100"/>
          <p14:tracePt t="16316" x="847725" y="4876800"/>
          <p14:tracePt t="16333" x="847725" y="4892675"/>
          <p14:tracePt t="16350" x="847725" y="4902200"/>
          <p14:tracePt t="16366" x="847725" y="4911725"/>
          <p14:tracePt t="16367" x="847725" y="4918075"/>
          <p14:tracePt t="16383" x="847725" y="4933950"/>
          <p14:tracePt t="16400" x="847725" y="4937125"/>
          <p14:tracePt t="16417" x="847725" y="4943475"/>
          <p14:tracePt t="16434" x="847725" y="4956175"/>
          <p14:tracePt t="16450" x="854075" y="4965700"/>
          <p14:tracePt t="16468" x="876300" y="5000625"/>
          <p14:tracePt t="16484" x="914400" y="5032375"/>
          <p14:tracePt t="16500" x="981075" y="5105400"/>
          <p14:tracePt t="16518" x="1092200" y="5251450"/>
          <p14:tracePt t="16534" x="1177925" y="5346700"/>
          <p14:tracePt t="16551" x="1254125" y="5429250"/>
          <p14:tracePt t="16568" x="1358900" y="5534025"/>
          <p14:tracePt t="16584" x="1431925" y="5616575"/>
          <p14:tracePt t="16601" x="1504950" y="5689600"/>
          <p14:tracePt t="16618" x="1603375" y="5813425"/>
          <p14:tracePt t="16634" x="1717675" y="5883275"/>
          <p14:tracePt t="16651" x="1781175" y="5911850"/>
          <p14:tracePt t="16983" x="1755775" y="5908675"/>
          <p14:tracePt t="16989" x="1730375" y="5899150"/>
          <p14:tracePt t="17001" x="1682750" y="5892800"/>
          <p14:tracePt t="17017" x="1536700" y="5867400"/>
          <p14:tracePt t="17034" x="1435100" y="5867400"/>
          <p14:tracePt t="17051" x="1317625" y="5867400"/>
          <p14:tracePt t="17067" x="1165225" y="5880100"/>
          <p14:tracePt t="17101" x="1025525" y="5908675"/>
          <p14:tracePt t="17134" x="873125" y="5937250"/>
          <p14:tracePt t="17151" x="828675" y="5949950"/>
          <p14:tracePt t="17167" x="765175" y="5962650"/>
          <p14:tracePt t="17184" x="742950" y="5975350"/>
          <p14:tracePt t="17200" x="711200" y="5981700"/>
          <p14:tracePt t="17217" x="673100" y="5981700"/>
          <p14:tracePt t="17234" x="650875" y="5981700"/>
          <p14:tracePt t="17250" x="628650" y="5981700"/>
          <p14:tracePt t="17268" x="593725" y="5981700"/>
          <p14:tracePt t="17284" x="584200" y="5981700"/>
          <p14:tracePt t="17301" x="555625" y="5981700"/>
          <p14:tracePt t="17318" x="542925" y="5981700"/>
          <p14:tracePt t="17334" x="530225" y="5981700"/>
          <p14:tracePt t="17350" x="520700" y="5984875"/>
          <p14:tracePt t="17367" x="501650" y="5984875"/>
          <p14:tracePt t="17383" x="492125" y="5984875"/>
          <p14:tracePt t="17401" x="485775" y="5991225"/>
          <p14:tracePt t="17417" x="485775" y="6000750"/>
          <p14:tracePt t="17433" x="485775" y="6003925"/>
          <p14:tracePt t="17451" x="485775" y="6013450"/>
          <p14:tracePt t="17467" x="485775" y="6035675"/>
          <p14:tracePt t="17483" x="488950" y="6045200"/>
          <p14:tracePt t="17500" x="498475" y="6048375"/>
          <p14:tracePt t="17517" x="517525" y="6061075"/>
          <p14:tracePt t="17534" x="530225" y="6076950"/>
          <p14:tracePt t="17552" x="542925" y="6089650"/>
          <p14:tracePt t="17567" x="552450" y="6099175"/>
          <p14:tracePt t="17584" x="568325" y="6108700"/>
          <p14:tracePt t="17601" x="577850" y="6121400"/>
          <p14:tracePt t="17617" x="590550" y="6140450"/>
          <p14:tracePt t="17634" x="590550" y="6149975"/>
          <p14:tracePt t="17651" x="590550" y="6156325"/>
          <p14:tracePt t="17704" x="590550" y="6159500"/>
          <p14:tracePt t="17709" x="593725" y="6159500"/>
          <p14:tracePt t="17717" x="600075" y="6159500"/>
          <p14:tracePt t="17745" x="603250" y="6159500"/>
          <p14:tracePt t="18351" x="650875" y="6143625"/>
          <p14:tracePt t="18359" x="723900" y="6124575"/>
          <p14:tracePt t="18368" x="815975" y="6105525"/>
          <p14:tracePt t="18385" x="1111250" y="6029325"/>
          <p14:tracePt t="18389" x="1247775" y="5997575"/>
          <p14:tracePt t="18401" x="1651000" y="5934075"/>
          <p14:tracePt t="18418" x="2073275" y="5870575"/>
          <p14:tracePt t="18436" x="2797175" y="5803900"/>
          <p14:tracePt t="18468" x="3686175" y="5686425"/>
          <p14:tracePt t="18503" x="4508500" y="5511800"/>
          <p14:tracePt t="18519" x="4749800" y="5473700"/>
          <p14:tracePt t="18535" x="4956175" y="5451475"/>
          <p14:tracePt t="18551" x="5165725" y="5467350"/>
          <p14:tracePt t="18568" x="5283200" y="5476875"/>
          <p14:tracePt t="18584" x="5391150" y="5492750"/>
          <p14:tracePt t="18600" x="5483225" y="5492750"/>
          <p14:tracePt t="18617" x="5546725" y="5489575"/>
          <p14:tracePt t="18634" x="5610225" y="5473700"/>
          <p14:tracePt t="18651" x="5702300" y="5438775"/>
          <p14:tracePt t="18668" x="5749925" y="5419725"/>
          <p14:tracePt t="18684" x="5781675" y="5384800"/>
          <p14:tracePt t="18701" x="5826125" y="5349875"/>
          <p14:tracePt t="18717" x="5835650" y="5311775"/>
          <p14:tracePt t="19058" x="5845175" y="5267325"/>
          <p14:tracePt t="19065" x="5864225" y="5184775"/>
          <p14:tracePt t="19072" x="5880100" y="5092700"/>
          <p14:tracePt t="19085" x="5908675" y="4940300"/>
          <p14:tracePt t="19101" x="5915025" y="4857750"/>
          <p14:tracePt t="19117" x="5915025" y="4775200"/>
          <p14:tracePt t="19150" x="5905500" y="4651375"/>
          <p14:tracePt t="19185" x="5854700" y="4562475"/>
          <p14:tracePt t="19201" x="5832475" y="4530725"/>
          <p14:tracePt t="19218" x="5797550" y="4498975"/>
          <p14:tracePt t="19235" x="5724525" y="4419600"/>
          <p14:tracePt t="19251" x="5680075" y="4349750"/>
          <p14:tracePt t="19267" x="5645150" y="4289425"/>
          <p14:tracePt t="19284" x="5607050" y="4248150"/>
          <p14:tracePt t="19300" x="5575300" y="4229100"/>
          <p14:tracePt t="19317" x="5553075" y="4216400"/>
          <p14:tracePt t="19335" x="5495925" y="4191000"/>
          <p14:tracePt t="19351" x="5451475" y="4178300"/>
          <p14:tracePt t="19368" x="5413375" y="4159250"/>
          <p14:tracePt t="19384" x="5330825" y="4117975"/>
          <p14:tracePt t="19400" x="5273675" y="4095750"/>
          <p14:tracePt t="19417" x="5210175" y="4083050"/>
          <p14:tracePt t="19419" x="5175250" y="4076700"/>
          <p14:tracePt t="19434" x="5118100" y="4054475"/>
          <p14:tracePt t="19450" x="5073650" y="4041775"/>
          <p14:tracePt t="19467" x="5010150" y="4029075"/>
          <p14:tracePt t="19484" x="4908550" y="4006850"/>
          <p14:tracePt t="19500" x="4832350" y="3984625"/>
          <p14:tracePt t="19518" x="4781550" y="3968750"/>
          <p14:tracePt t="19534" x="4651375" y="3962400"/>
          <p14:tracePt t="19550" x="4546600" y="3962400"/>
          <p14:tracePt t="19567" x="4441825" y="3962400"/>
          <p14:tracePt t="19584" x="4324350" y="3962400"/>
          <p14:tracePt t="19600" x="4254500" y="3962400"/>
          <p14:tracePt t="19617" x="4181475" y="3962400"/>
          <p14:tracePt t="19635" x="4076700" y="3962400"/>
          <p14:tracePt t="19650" x="4016375" y="3962400"/>
          <p14:tracePt t="19668" x="3965575" y="3962400"/>
          <p14:tracePt t="19684" x="3905250" y="3962400"/>
          <p14:tracePt t="19701" x="3851275" y="3962400"/>
          <p14:tracePt t="19717" x="3800475" y="3965575"/>
          <p14:tracePt t="19734" x="3736975" y="3990975"/>
          <p14:tracePt t="19750" x="3705225" y="4003675"/>
          <p14:tracePt t="19768" x="3676650" y="4016375"/>
          <p14:tracePt t="19784" x="3632200" y="4032250"/>
          <p14:tracePt t="19801" x="3609975" y="4051300"/>
          <p14:tracePt t="19817" x="3584575" y="4064000"/>
          <p14:tracePt t="19833" x="3543300" y="4079875"/>
          <p14:tracePt t="19850" x="3527425" y="4092575"/>
          <p14:tracePt t="19867" x="3511550" y="4108450"/>
          <p14:tracePt t="19884" x="3495675" y="4124325"/>
          <p14:tracePt t="19900" x="3486150" y="4133850"/>
          <p14:tracePt t="19917" x="3476625" y="4143375"/>
          <p14:tracePt t="19919" x="3463925" y="4149725"/>
          <p14:tracePt t="19934" x="3454400" y="4165600"/>
          <p14:tracePt t="19951" x="3444875" y="4175125"/>
          <p14:tracePt t="19967" x="3435350" y="4191000"/>
          <p14:tracePt t="19984" x="3413125" y="4216400"/>
          <p14:tracePt t="20000" x="3403600" y="4232275"/>
          <p14:tracePt t="20018" x="3394075" y="4241800"/>
          <p14:tracePt t="20035" x="3387725" y="4267200"/>
          <p14:tracePt t="20051" x="3387725" y="4283075"/>
          <p14:tracePt t="20067" x="3387725" y="4298950"/>
          <p14:tracePt t="20084" x="3387725" y="4321175"/>
          <p14:tracePt t="20101" x="3390900" y="4330700"/>
          <p14:tracePt t="20117" x="3400425" y="4352925"/>
          <p14:tracePt t="20134" x="3476625" y="4400550"/>
          <p14:tracePt t="20151" x="3543300" y="4429125"/>
          <p14:tracePt t="20168" x="3609975" y="4451350"/>
          <p14:tracePt t="20184" x="3673475" y="4470400"/>
          <p14:tracePt t="20200" x="3711575" y="4483100"/>
          <p14:tracePt t="20217" x="3733800" y="4492625"/>
          <p14:tracePt t="20233" x="3775075" y="4492625"/>
          <p14:tracePt t="20251" x="3803650" y="4492625"/>
          <p14:tracePt t="20267" x="3848100" y="4492625"/>
          <p14:tracePt t="20284" x="3927475" y="4492625"/>
          <p14:tracePt t="20300" x="3971925" y="4502150"/>
          <p14:tracePt t="20317" x="3990975" y="4502150"/>
          <p14:tracePt t="20334" x="4019550" y="4502150"/>
          <p14:tracePt t="20350" x="4029075" y="4502150"/>
          <p14:tracePt t="20367" x="4044950" y="4502150"/>
          <p14:tracePt t="20384" x="4092575" y="4502150"/>
          <p14:tracePt t="20400" x="4137025" y="4498975"/>
          <p14:tracePt t="20417" x="4200525" y="4483100"/>
          <p14:tracePt t="20434" x="4286250" y="4483100"/>
          <p14:tracePt t="20450" x="4346575" y="4483100"/>
          <p14:tracePt t="20468" x="4413250" y="4483100"/>
          <p14:tracePt t="20483" x="4470400" y="4470400"/>
          <p14:tracePt t="20500" x="4521200" y="4457700"/>
          <p14:tracePt t="20517" x="4619625" y="4432300"/>
          <p14:tracePt t="20534" x="4829175" y="4406900"/>
          <p14:tracePt t="20551" x="4924425" y="4391025"/>
          <p14:tracePt t="20568" x="5057775" y="4365625"/>
          <p14:tracePt t="20584" x="5124450" y="4346575"/>
          <p14:tracePt t="20601" x="5187950" y="4330700"/>
          <p14:tracePt t="20617" x="5276850" y="4311650"/>
          <p14:tracePt t="20634" x="5330825" y="4295775"/>
          <p14:tracePt t="20650" x="5410200" y="4257675"/>
          <p14:tracePt t="20667" x="5581650" y="4197350"/>
          <p14:tracePt t="20685" x="5661025" y="4168775"/>
          <p14:tracePt t="20701" x="5715000" y="4146550"/>
          <p14:tracePt t="20718" x="5756275" y="4121150"/>
          <p14:tracePt t="20734" x="5772150" y="4111625"/>
          <p14:tracePt t="20751" x="5781675" y="4102100"/>
          <p14:tracePt t="20767" x="5797550" y="4086225"/>
          <p14:tracePt t="20783" x="5807075" y="4073525"/>
          <p14:tracePt t="20800" x="5813425" y="4060825"/>
          <p14:tracePt t="20817" x="5822950" y="4057650"/>
          <p14:tracePt t="20834" x="5829300" y="4048125"/>
          <p14:tracePt t="20851" x="5829300" y="4038600"/>
          <p14:tracePt t="20868" x="5829300" y="4016375"/>
          <p14:tracePt t="20884" x="5826125" y="4006850"/>
          <p14:tracePt t="20901" x="5810250" y="3997325"/>
          <p14:tracePt t="20917" x="5797550" y="3981450"/>
          <p14:tracePt t="20933" x="5772150" y="3965575"/>
          <p14:tracePt t="20951" x="5734050" y="3940175"/>
          <p14:tracePt t="20967" x="5629275" y="3886200"/>
          <p14:tracePt t="20983" x="5534025" y="3870325"/>
          <p14:tracePt t="21000" x="5435600" y="3854450"/>
          <p14:tracePt t="21017" x="5280025" y="3822700"/>
          <p14:tracePt t="21033" x="5194300" y="3806825"/>
          <p14:tracePt t="21050" x="5130800" y="3794125"/>
          <p14:tracePt t="21067" x="5019675" y="3778250"/>
          <p14:tracePt t="21083" x="4924425" y="3762375"/>
          <p14:tracePt t="21100" x="4832350" y="3762375"/>
          <p14:tracePt t="21117" x="4743450" y="3771900"/>
          <p14:tracePt t="21134" x="4699000" y="3784600"/>
          <p14:tracePt t="21150" x="4667250" y="3797300"/>
          <p14:tracePt t="21167" x="4632325" y="3797300"/>
          <p14:tracePt t="21183" x="4622800" y="3797300"/>
          <p14:tracePt t="21200" x="4613275" y="3797300"/>
          <p14:tracePt t="21217" x="4597400" y="3803650"/>
          <p14:tracePt t="21233" x="4584700" y="3806825"/>
          <p14:tracePt t="21250" x="4572000" y="3819525"/>
          <p14:tracePt t="21267" x="4559300" y="3822700"/>
          <p14:tracePt t="21283" x="4549775" y="3822700"/>
          <p14:tracePt t="21382" x="4537075" y="3829050"/>
          <p14:tracePt t="21390" x="4533900" y="3832225"/>
          <p14:tracePt t="21403" x="4527550" y="3832225"/>
          <p14:tracePt t="21416" x="4527550" y="3838575"/>
          <p14:tracePt t="21438" x="4524375" y="3838575"/>
          <p14:tracePt t="21451" x="4518025" y="3838575"/>
          <p14:tracePt t="21467" x="4505325" y="3854450"/>
          <p14:tracePt t="21483" x="4489450" y="3870325"/>
          <p14:tracePt t="21502" x="4473575" y="3879850"/>
          <p14:tracePt t="21517" x="4464050" y="3889375"/>
          <p14:tracePt t="21534" x="4454525" y="3898900"/>
          <p14:tracePt t="21551" x="4438650" y="3908425"/>
          <p14:tracePt t="21567" x="4422775" y="3930650"/>
          <p14:tracePt t="21583" x="4413250" y="3940175"/>
          <p14:tracePt t="21602" x="4397375" y="3952875"/>
          <p14:tracePt t="21618" x="4381500" y="3971925"/>
          <p14:tracePt t="21634" x="4368800" y="3994150"/>
          <p14:tracePt t="21652" x="4359275" y="4051300"/>
          <p14:tracePt t="21667" x="4359275" y="4102100"/>
          <p14:tracePt t="21684" x="4359275" y="4146550"/>
          <p14:tracePt t="21700" x="4368800" y="4206875"/>
          <p14:tracePt t="21717" x="4391025" y="4308475"/>
          <p14:tracePt t="21734" x="4410075" y="4362450"/>
          <p14:tracePt t="21751" x="4438650" y="4467225"/>
          <p14:tracePt t="21767" x="4476750" y="4533900"/>
          <p14:tracePt t="21784" x="4508500" y="4600575"/>
          <p14:tracePt t="21802" x="4575175" y="4683125"/>
          <p14:tracePt t="21817" x="4606925" y="4714875"/>
          <p14:tracePt t="21833" x="4632325" y="4727575"/>
          <p14:tracePt t="22109" x="4772025" y="4781550"/>
          <p14:tracePt t="22117" x="4949825" y="4870450"/>
          <p14:tracePt t="22133" x="5280025" y="5029200"/>
          <p14:tracePt t="22151" x="5680075" y="5216525"/>
          <p14:tracePt t="22167" x="5867400" y="5302250"/>
          <p14:tracePt t="22186" x="6057900" y="5368925"/>
          <p14:tracePt t="22201" x="6296025" y="5461000"/>
          <p14:tracePt t="22218" x="6470650" y="5514975"/>
          <p14:tracePt t="22234" x="6638925" y="5572125"/>
          <p14:tracePt t="22251" x="6838950" y="5622925"/>
          <p14:tracePt t="22267" x="6962775" y="5676900"/>
          <p14:tracePt t="22283" x="7070725" y="5711825"/>
          <p14:tracePt t="22300" x="7197725" y="5749925"/>
          <p14:tracePt t="22316" x="7302500" y="5765800"/>
          <p14:tracePt t="22334" x="7419975" y="5765800"/>
          <p14:tracePt t="22350" x="7594600" y="5759450"/>
          <p14:tracePt t="22366" x="7743825" y="5743575"/>
          <p14:tracePt t="22384" x="7886700" y="5718175"/>
          <p14:tracePt t="22400" x="8074025" y="5689600"/>
          <p14:tracePt t="22416" x="8191500" y="5664200"/>
          <p14:tracePt t="22433" x="8302625" y="5622925"/>
          <p14:tracePt t="22450" x="8426450" y="5591175"/>
          <p14:tracePt t="22466" x="8493125" y="5562600"/>
          <p14:tracePt t="22483" x="8559800" y="5546725"/>
          <p14:tracePt t="22500" x="8629650" y="5540375"/>
          <p14:tracePt t="22517" x="8680450" y="5540375"/>
          <p14:tracePt t="22533" x="8715375" y="5540375"/>
          <p14:tracePt t="22550" x="8772525" y="5540375"/>
          <p14:tracePt t="22566" x="8807450" y="5540375"/>
          <p14:tracePt t="22583" x="8829675" y="5540375"/>
          <p14:tracePt t="22600" x="8855075" y="5540375"/>
          <p14:tracePt t="22617" x="8864600" y="5540375"/>
          <p14:tracePt t="22650" x="8864600" y="5543550"/>
          <p14:tracePt t="22666" x="8864600" y="5546725"/>
          <p14:tracePt t="22686" x="8858250" y="5546725"/>
          <p14:tracePt t="22700" x="8839200" y="5546725"/>
          <p14:tracePt t="22716" x="8769350" y="5546725"/>
          <p14:tracePt t="22734" x="8686800" y="5546725"/>
          <p14:tracePt t="22752" x="8537575" y="5546725"/>
          <p14:tracePt t="22767" x="8432800" y="5546725"/>
          <p14:tracePt t="22784" x="8328025" y="5546725"/>
          <p14:tracePt t="22801" x="8201025" y="5546725"/>
          <p14:tracePt t="22816" x="8096250" y="5546725"/>
          <p14:tracePt t="22833" x="7956550" y="5546725"/>
          <p14:tracePt t="22850" x="7804150" y="5527675"/>
          <p14:tracePt t="22866" x="7718425" y="5518150"/>
          <p14:tracePt t="22884" x="7635875" y="5518150"/>
          <p14:tracePt t="22900" x="7550150" y="5511800"/>
          <p14:tracePt t="22917" x="7496175" y="5511800"/>
          <p14:tracePt t="22934" x="7454900" y="5511800"/>
          <p14:tracePt t="22950" x="7369175" y="5511800"/>
          <p14:tracePt t="22966" x="7308850" y="5511800"/>
          <p14:tracePt t="22984" x="7248525" y="5511800"/>
          <p14:tracePt t="23000" x="7162800" y="5511800"/>
          <p14:tracePt t="23017" x="7118350" y="5511800"/>
          <p14:tracePt t="23033" x="7083425" y="5511800"/>
          <p14:tracePt t="23050" x="7035800" y="5511800"/>
          <p14:tracePt t="23066" x="6991350" y="5514975"/>
          <p14:tracePt t="23083" x="6937375" y="5521325"/>
          <p14:tracePt t="23100" x="6848475" y="5527675"/>
          <p14:tracePt t="23116" x="6794500" y="5543550"/>
          <p14:tracePt t="23135" x="6737350" y="5568950"/>
          <p14:tracePt t="23151" x="6715125" y="5578475"/>
          <p14:tracePt t="23167" x="6683375" y="5591175"/>
          <p14:tracePt t="23184" x="6648450" y="5610225"/>
          <p14:tracePt t="23200" x="6616700" y="5629275"/>
          <p14:tracePt t="23216" x="6594475" y="5638800"/>
          <p14:tracePt t="23234" x="6553200" y="5657850"/>
          <p14:tracePt t="23250" x="6527800" y="5670550"/>
          <p14:tracePt t="23266" x="6505575" y="5686425"/>
          <p14:tracePt t="23284" x="6489700" y="5702300"/>
          <p14:tracePt t="23300" x="6480175" y="5711825"/>
          <p14:tracePt t="23317" x="6470650" y="5721350"/>
          <p14:tracePt t="23334" x="6448425" y="5743575"/>
          <p14:tracePt t="23350" x="6438900" y="5759450"/>
          <p14:tracePt t="23366" x="6426200" y="5788025"/>
          <p14:tracePt t="23384" x="6407150" y="5822950"/>
          <p14:tracePt t="23400" x="6391275" y="5854700"/>
          <p14:tracePt t="23417" x="6378575" y="5870575"/>
          <p14:tracePt t="23434" x="6378575" y="5889625"/>
          <p14:tracePt t="23450" x="6378575" y="5905500"/>
          <p14:tracePt t="23466" x="6378575" y="5915025"/>
          <p14:tracePt t="23484" x="6375400" y="5937250"/>
          <p14:tracePt t="23500" x="6375400" y="5956300"/>
          <p14:tracePt t="23516" x="6375400" y="5972175"/>
          <p14:tracePt t="23534" x="6375400" y="5997575"/>
          <p14:tracePt t="23550" x="6375400" y="6029325"/>
          <p14:tracePt t="23567" x="6388100" y="6051550"/>
          <p14:tracePt t="23584" x="6464300" y="6099175"/>
          <p14:tracePt t="23600" x="6511925" y="6127750"/>
          <p14:tracePt t="23616" x="6559550" y="6159500"/>
          <p14:tracePt t="23634" x="6623050" y="6178550"/>
          <p14:tracePt t="23650" x="6661150" y="6197600"/>
          <p14:tracePt t="23667" x="6727825" y="6226175"/>
          <p14:tracePt t="23684" x="6861175" y="6257925"/>
          <p14:tracePt t="23701" x="6937375" y="6289675"/>
          <p14:tracePt t="23717" x="6991350" y="6302375"/>
          <p14:tracePt t="23733" x="7070725" y="6324600"/>
          <p14:tracePt t="23750" x="7137400" y="6337300"/>
          <p14:tracePt t="23767" x="7200900" y="6359525"/>
          <p14:tracePt t="23784" x="7296150" y="6359525"/>
          <p14:tracePt t="23800" x="7340600" y="6359525"/>
          <p14:tracePt t="23817" x="7385050" y="6359525"/>
          <p14:tracePt t="23834" x="7480300" y="6359525"/>
          <p14:tracePt t="23850" x="7531100" y="6359525"/>
          <p14:tracePt t="23867" x="7566025" y="6359525"/>
          <p14:tracePt t="23883" x="7600950" y="6359525"/>
          <p14:tracePt t="23900" x="7616825" y="6359525"/>
          <p14:tracePt t="23916" x="7626350" y="6359525"/>
          <p14:tracePt t="23934" x="7645400" y="6359525"/>
          <p14:tracePt t="23950" x="7654925" y="6359525"/>
          <p14:tracePt t="23967" x="7661275" y="6359525"/>
          <p14:tracePt t="24048" x="7667625" y="6359525"/>
          <p14:tracePt t="25595" x="7620000" y="6334125"/>
          <p14:tracePt t="25602" x="7537450" y="6299200"/>
          <p14:tracePt t="25616" x="7369175" y="6213475"/>
          <p14:tracePt t="25633" x="7200900" y="6130925"/>
          <p14:tracePt t="25650" x="7064375" y="6048375"/>
          <p14:tracePt t="25667" x="6819900" y="5870575"/>
          <p14:tracePt t="25684" x="6651625" y="5756275"/>
          <p14:tracePt t="25720" x="6264275" y="5416550"/>
          <p14:tracePt t="25751" x="5851525" y="5133975"/>
          <p14:tracePt t="25769" x="5629275" y="5013325"/>
          <p14:tracePt t="25784" x="5426075" y="4908550"/>
          <p14:tracePt t="25801" x="5095875" y="4797425"/>
          <p14:tracePt t="25817" x="4940300" y="4743450"/>
          <p14:tracePt t="25834" x="4787900" y="4708525"/>
          <p14:tracePt t="25850" x="4667250" y="4679950"/>
          <p14:tracePt t="25866" x="4530725" y="4622800"/>
          <p14:tracePt t="25884" x="4416425" y="4562475"/>
          <p14:tracePt t="25899" x="4279900" y="4483100"/>
          <p14:tracePt t="25916" x="4114800" y="4368800"/>
          <p14:tracePt t="25933" x="4019550" y="4292600"/>
          <p14:tracePt t="25950" x="3835400" y="4098925"/>
          <p14:tracePt t="25967" x="3749675" y="3994150"/>
          <p14:tracePt t="25984" x="3686175" y="3921125"/>
          <p14:tracePt t="26001" x="3609975" y="3838575"/>
          <p14:tracePt t="26016" x="3568700" y="3790950"/>
          <p14:tracePt t="26033" x="3517900" y="3746500"/>
          <p14:tracePt t="26050" x="3451225" y="3698875"/>
          <p14:tracePt t="26067" x="3403600" y="3667125"/>
          <p14:tracePt t="26083" x="3365500" y="3641725"/>
          <p14:tracePt t="26100" x="3324225" y="3622675"/>
          <p14:tracePt t="26117" x="3286125" y="3603625"/>
          <p14:tracePt t="26133" x="3254375" y="3590925"/>
          <p14:tracePt t="26149" x="3200400" y="3578225"/>
          <p14:tracePt t="26167" x="3101975" y="3562350"/>
          <p14:tracePt t="26183" x="3019425" y="3562350"/>
          <p14:tracePt t="26200" x="2876550" y="3546475"/>
          <p14:tracePt t="26217" x="2736850" y="3521075"/>
          <p14:tracePt t="26233" x="2616200" y="3505200"/>
          <p14:tracePt t="26250" x="2438400" y="3460750"/>
          <p14:tracePt t="26267" x="2282825" y="3416300"/>
          <p14:tracePt t="26283" x="2130425" y="3381375"/>
          <p14:tracePt t="26300" x="1917700" y="3317875"/>
          <p14:tracePt t="26316" x="1752600" y="3263900"/>
          <p14:tracePt t="26333" x="1609725" y="3228975"/>
          <p14:tracePt t="26350" x="1393825" y="3155950"/>
          <p14:tracePt t="26367" x="1273175" y="3111500"/>
          <p14:tracePt t="26384" x="1171575" y="3070225"/>
          <p14:tracePt t="26400" x="1069975" y="3048000"/>
          <p14:tracePt t="26416" x="1006475" y="3035300"/>
          <p14:tracePt t="26433" x="933450" y="3019425"/>
          <p14:tracePt t="26450" x="831850" y="2997200"/>
          <p14:tracePt t="26466" x="771525" y="2997200"/>
          <p14:tracePt t="26483" x="711200" y="2997200"/>
          <p14:tracePt t="26486" x="685800" y="3000375"/>
          <p14:tracePt t="26500" x="631825" y="3022600"/>
          <p14:tracePt t="26516" x="584200" y="3035300"/>
          <p14:tracePt t="26533" x="546100" y="3054350"/>
          <p14:tracePt t="26550" x="488950" y="3098800"/>
          <p14:tracePt t="26566" x="447675" y="3127375"/>
          <p14:tracePt t="26583" x="422275" y="3159125"/>
          <p14:tracePt t="26600" x="365125" y="3197225"/>
          <p14:tracePt t="26616" x="327025" y="3228975"/>
          <p14:tracePt t="26633" x="285750" y="3260725"/>
          <p14:tracePt t="26650" x="225425" y="3321050"/>
          <p14:tracePt t="26666" x="171450" y="3390900"/>
          <p14:tracePt t="26683" x="133350" y="3460750"/>
          <p14:tracePt t="26700" x="85725" y="3527425"/>
          <p14:tracePt t="26717" x="53975" y="3575050"/>
          <p14:tracePt t="26734" x="34925" y="3606800"/>
          <p14:tracePt t="26751" x="15875" y="3648075"/>
          <p14:tracePt t="26767" x="3175" y="3679825"/>
          <p14:tracePt t="26814" x="0" y="3844925"/>
          <p14:tracePt t="26821" x="6350" y="3857625"/>
          <p14:tracePt t="27264" x="12700" y="5019675"/>
          <p14:tracePt t="27271" x="19050" y="5067300"/>
          <p14:tracePt t="27288" x="34925" y="5153025"/>
          <p14:tracePt t="27300" x="50800" y="5251450"/>
          <p14:tracePt t="27317" x="73025" y="5327650"/>
          <p14:tracePt t="27333" x="85725" y="5391150"/>
          <p14:tracePt t="27366" x="111125" y="5492750"/>
          <p14:tracePt t="27399" x="142875" y="5556250"/>
          <p14:tracePt t="27417" x="149225" y="5588000"/>
          <p14:tracePt t="27434" x="168275" y="5651500"/>
          <p14:tracePt t="27450" x="180975" y="5695950"/>
          <p14:tracePt t="27466" x="215900" y="5753100"/>
          <p14:tracePt t="27483" x="279400" y="5822950"/>
          <p14:tracePt t="27499" x="330200" y="5864225"/>
          <p14:tracePt t="27516" x="400050" y="5921375"/>
          <p14:tracePt t="27533" x="466725" y="5959475"/>
          <p14:tracePt t="27549" x="504825" y="5972175"/>
          <p14:tracePt t="27567" x="520700" y="5984875"/>
          <p14:tracePt t="27584" x="536575" y="5994400"/>
          <p14:tracePt t="27599" x="558800" y="6003925"/>
          <p14:tracePt t="27616" x="584200" y="6022975"/>
          <p14:tracePt t="27634" x="641350" y="6067425"/>
          <p14:tracePt t="27650" x="692150" y="6111875"/>
          <p14:tracePt t="27667" x="733425" y="6153150"/>
          <p14:tracePt t="27684" x="800100" y="6191250"/>
          <p14:tracePt t="27700" x="841375" y="6232525"/>
          <p14:tracePt t="27717" x="885825" y="6257925"/>
          <p14:tracePt t="27733" x="939800" y="6321425"/>
          <p14:tracePt t="27749" x="981075" y="6353175"/>
          <p14:tracePt t="27766" x="1028700" y="6381750"/>
          <p14:tracePt t="27783" x="1066800" y="6423025"/>
          <p14:tracePt t="27799" x="1095375" y="6435725"/>
          <p14:tracePt t="27816" x="1120775" y="6448425"/>
          <p14:tracePt t="27833" x="1152525" y="6448425"/>
          <p14:tracePt t="27849" x="1174750" y="6448425"/>
          <p14:tracePt t="27866" x="1203325" y="6448425"/>
          <p14:tracePt t="27883" x="1273175" y="6448425"/>
          <p14:tracePt t="27899" x="1336675" y="6454775"/>
          <p14:tracePt t="27916" x="1406525" y="6454775"/>
          <p14:tracePt t="27933" x="1511300" y="6451600"/>
          <p14:tracePt t="27949" x="1597025" y="6435725"/>
          <p14:tracePt t="27966" x="1704975" y="6419850"/>
          <p14:tracePt t="27983" x="1838325" y="6388100"/>
          <p14:tracePt t="28000" x="1955800" y="6369050"/>
          <p14:tracePt t="28016" x="2085975" y="6353175"/>
          <p14:tracePt t="28020" x="2155825" y="6343650"/>
          <p14:tracePt t="28034" x="2273300" y="6337300"/>
          <p14:tracePt t="28050" x="2403475" y="6308725"/>
          <p14:tracePt t="28067" x="2511425" y="6292850"/>
          <p14:tracePt t="28083" x="2657475" y="6251575"/>
          <p14:tracePt t="28100" x="2724150" y="6223000"/>
          <p14:tracePt t="28117" x="2787650" y="6200775"/>
          <p14:tracePt t="28133" x="2901950" y="6172200"/>
          <p14:tracePt t="28149" x="3009900" y="6146800"/>
          <p14:tracePt t="28166" x="3095625" y="6130925"/>
          <p14:tracePt t="28183" x="3200400" y="6092825"/>
          <p14:tracePt t="28199" x="3270250" y="6054725"/>
          <p14:tracePt t="28216" x="3324225" y="6026150"/>
          <p14:tracePt t="28234" x="3362325" y="5975350"/>
          <p14:tracePt t="28250" x="3387725" y="5937250"/>
          <p14:tracePt t="28266" x="3400425" y="5899150"/>
          <p14:tracePt t="28283" x="3409950" y="5838825"/>
          <p14:tracePt t="28299" x="3409950" y="5784850"/>
          <p14:tracePt t="28316" x="3409950" y="5727700"/>
          <p14:tracePt t="28333" x="3390900" y="5626100"/>
          <p14:tracePt t="28349" x="3352800" y="5461000"/>
          <p14:tracePt t="28367" x="3317875" y="5286375"/>
          <p14:tracePt t="28384" x="3241675" y="5038725"/>
          <p14:tracePt t="28400" x="3197225" y="4864100"/>
          <p14:tracePt t="28416" x="3143250" y="4730750"/>
          <p14:tracePt t="28433" x="3060700" y="4483100"/>
          <p14:tracePt t="28449" x="2984500" y="4314825"/>
          <p14:tracePt t="28466" x="2930525" y="4181475"/>
          <p14:tracePt t="28482" x="2819400" y="3886200"/>
          <p14:tracePt t="28499" x="2765425" y="3752850"/>
          <p14:tracePt t="28516" x="2733675" y="3667125"/>
          <p14:tracePt t="28518" x="2708275" y="3625850"/>
          <p14:tracePt t="28533" x="2676525" y="3549650"/>
          <p14:tracePt t="28549" x="2641600" y="3489325"/>
          <p14:tracePt t="28566" x="2613025" y="3432175"/>
          <p14:tracePt t="28583" x="2565400" y="3355975"/>
          <p14:tracePt t="28600" x="2540000" y="3311525"/>
          <p14:tracePt t="28616" x="2505075" y="3279775"/>
          <p14:tracePt t="28633" x="2479675" y="3219450"/>
          <p14:tracePt t="28650" x="2466975" y="3190875"/>
          <p14:tracePt t="28667" x="2444750" y="3162300"/>
          <p14:tracePt t="28683" x="2435225" y="3149600"/>
          <p14:tracePt t="28700" x="2422525" y="3121025"/>
          <p14:tracePt t="28718" x="2400300" y="3095625"/>
          <p14:tracePt t="28733" x="2368550" y="3070225"/>
          <p14:tracePt t="28750" x="2324100" y="3041650"/>
          <p14:tracePt t="28768" x="2206625" y="2987675"/>
          <p14:tracePt t="28783" x="2117725" y="2965450"/>
          <p14:tracePt t="28800" x="2035175" y="2949575"/>
          <p14:tracePt t="28817" x="1835150" y="2921000"/>
          <p14:tracePt t="28833" x="1708150" y="2921000"/>
          <p14:tracePt t="28849" x="1571625" y="2921000"/>
          <p14:tracePt t="28867" x="1343025" y="2921000"/>
          <p14:tracePt t="28883" x="1216025" y="2921000"/>
          <p14:tracePt t="28900" x="1123950" y="2921000"/>
          <p14:tracePt t="28917" x="1044575" y="2921000"/>
          <p14:tracePt t="28933" x="1016000" y="2921000"/>
          <p14:tracePt t="28950" x="1006475" y="2921000"/>
          <p14:tracePt t="28966" x="990600" y="2921000"/>
          <p14:tracePt t="28982" x="981075" y="2921000"/>
          <p14:tracePt t="28999" x="965200" y="2921000"/>
          <p14:tracePt t="29224" x="962025" y="2921000"/>
          <p14:tracePt t="29231" x="955675" y="2924175"/>
          <p14:tracePt t="29238" x="952500" y="2927350"/>
          <p14:tracePt t="29249" x="946150" y="2933700"/>
          <p14:tracePt t="29266" x="923925" y="2955925"/>
          <p14:tracePt t="29283" x="914400" y="2965450"/>
          <p14:tracePt t="29300" x="892175" y="2987675"/>
          <p14:tracePt t="29316" x="835025" y="3067050"/>
          <p14:tracePt t="29333" x="781050" y="3124200"/>
          <p14:tracePt t="29350" x="733425" y="3216275"/>
          <p14:tracePt t="29365" x="644525" y="3400425"/>
          <p14:tracePt t="29382" x="603250" y="3489325"/>
          <p14:tracePt t="29399" x="574675" y="3556000"/>
          <p14:tracePt t="29416" x="523875" y="3654425"/>
          <p14:tracePt t="29432" x="508000" y="3717925"/>
          <p14:tracePt t="29449" x="495300" y="3781425"/>
          <p14:tracePt t="29466" x="482600" y="3844925"/>
          <p14:tracePt t="29482" x="482600" y="3867150"/>
          <p14:tracePt t="29499" x="485775" y="3889375"/>
          <p14:tracePt t="29516" x="552450" y="3927475"/>
          <p14:tracePt t="29533" x="603250" y="3927475"/>
          <p14:tracePt t="29550" x="657225" y="3917950"/>
          <p14:tracePt t="29553" x="685800" y="3905250"/>
          <p14:tracePt t="29567" x="717550" y="3863975"/>
          <p14:tracePt t="29583" x="752475" y="3816350"/>
          <p14:tracePt t="29600" x="768350" y="3787775"/>
          <p14:tracePt t="29616" x="787400" y="3759200"/>
          <p14:tracePt t="29632" x="787400" y="3749675"/>
          <p14:tracePt t="29649" x="787400" y="3740150"/>
          <p14:tracePt t="29666" x="787400" y="3724275"/>
          <p14:tracePt t="29683" x="787400" y="3708400"/>
          <p14:tracePt t="29700" x="787400" y="3698875"/>
          <p14:tracePt t="29717" x="787400" y="3673475"/>
          <p14:tracePt t="29734" x="777875" y="3651250"/>
          <p14:tracePt t="29751" x="771525" y="3629025"/>
          <p14:tracePt t="29766" x="771525" y="3619500"/>
          <p14:tracePt t="29783" x="771525" y="3609975"/>
          <p14:tracePt t="29799" x="771525" y="3603625"/>
          <p14:tracePt t="29816" x="762000" y="3590925"/>
          <p14:tracePt t="29833" x="758825" y="3581400"/>
          <p14:tracePt t="29850" x="758825" y="3565525"/>
          <p14:tracePt t="29867" x="758825" y="3556000"/>
          <p14:tracePt t="29900" x="758825" y="3546475"/>
          <p14:tracePt t="29916" x="758825" y="3540125"/>
          <p14:tracePt t="29932" x="758825" y="3530600"/>
          <p14:tracePt t="29950" x="765175" y="3514725"/>
          <p14:tracePt t="29967" x="774700" y="3505200"/>
          <p14:tracePt t="29983" x="784225" y="3495675"/>
          <p14:tracePt t="30001" x="812800" y="3479800"/>
          <p14:tracePt t="30017" x="835025" y="3463925"/>
          <p14:tracePt t="30033" x="873125" y="3457575"/>
          <p14:tracePt t="30050" x="914400" y="3457575"/>
          <p14:tracePt t="30066" x="949325" y="3457575"/>
          <p14:tracePt t="30082" x="971550" y="3457575"/>
          <p14:tracePt t="30100" x="1006475" y="3444875"/>
          <p14:tracePt t="30116" x="1022350" y="3435350"/>
          <p14:tracePt t="30133" x="1044575" y="3425825"/>
          <p14:tracePt t="30150" x="1069975" y="3403600"/>
          <p14:tracePt t="30167" x="1092200" y="3394075"/>
          <p14:tracePt t="30183" x="1108075" y="3384550"/>
          <p14:tracePt t="30199" x="1152525" y="3340100"/>
          <p14:tracePt t="30216" x="1177925" y="3314700"/>
          <p14:tracePt t="30232" x="1203325" y="3267075"/>
          <p14:tracePt t="30250" x="1247775" y="3216275"/>
          <p14:tracePt t="30266" x="1260475" y="3194050"/>
          <p14:tracePt t="30283" x="1276350" y="3184525"/>
          <p14:tracePt t="30300" x="1292225" y="3162300"/>
          <p14:tracePt t="30316" x="1301750" y="3152775"/>
          <p14:tracePt t="30333" x="1311275" y="3143250"/>
          <p14:tracePt t="30350" x="1330325" y="3127375"/>
          <p14:tracePt t="30365" x="1339850" y="3127375"/>
          <p14:tracePt t="30383" x="1346200" y="3127375"/>
          <p14:tracePt t="30400" x="1349375" y="3127375"/>
          <p14:tracePt t="30434" x="1358900" y="3127375"/>
          <p14:tracePt t="30450" x="1381125" y="3127375"/>
          <p14:tracePt t="30466" x="1393825" y="3127375"/>
          <p14:tracePt t="30482" x="1416050" y="3127375"/>
          <p14:tracePt t="30499" x="1457325" y="3127375"/>
          <p14:tracePt t="30516" x="1485900" y="3127375"/>
          <p14:tracePt t="30532" x="1517650" y="3127375"/>
          <p14:tracePt t="30550" x="1581150" y="3143250"/>
          <p14:tracePt t="30567" x="1635125" y="3155950"/>
          <p14:tracePt t="30584" x="1701800" y="3194050"/>
          <p14:tracePt t="30587" x="1730375" y="3209925"/>
          <p14:tracePt t="30600" x="1819275" y="3241675"/>
          <p14:tracePt t="30616" x="1885950" y="3279775"/>
          <p14:tracePt t="30632" x="1933575" y="3292475"/>
          <p14:tracePt t="30649" x="1974850" y="3311525"/>
          <p14:tracePt t="30666" x="1984375" y="3321050"/>
          <p14:tracePt t="30683" x="1993900" y="3324225"/>
          <p14:tracePt t="30700" x="2016125" y="3346450"/>
          <p14:tracePt t="30716" x="2044700" y="3359150"/>
          <p14:tracePt t="30733" x="2066925" y="3368675"/>
          <p14:tracePt t="30750" x="2105025" y="3381375"/>
          <p14:tracePt t="30766" x="2124075" y="3381375"/>
          <p14:tracePt t="30782" x="2149475" y="3394075"/>
          <p14:tracePt t="30800" x="2168525" y="3403600"/>
          <p14:tracePt t="30815" x="2178050" y="3413125"/>
          <p14:tracePt t="30833" x="2200275" y="3419475"/>
          <p14:tracePt t="30849" x="2228850" y="3435350"/>
          <p14:tracePt t="30866" x="2251075" y="3444875"/>
          <p14:tracePt t="30883" x="2266950" y="3444875"/>
          <p14:tracePt t="30899" x="2292350" y="3444875"/>
          <p14:tracePt t="30915" x="2314575" y="3444875"/>
          <p14:tracePt t="30933" x="2336800" y="3444875"/>
          <p14:tracePt t="30950" x="2390775" y="3451225"/>
          <p14:tracePt t="30966" x="2435225" y="3467100"/>
          <p14:tracePt t="30984" x="2508250" y="3486150"/>
          <p14:tracePt t="31000" x="2546350" y="3492500"/>
          <p14:tracePt t="31016" x="2590800" y="3498850"/>
          <p14:tracePt t="31033" x="2619375" y="3498850"/>
          <p14:tracePt t="31049" x="2654300" y="3498850"/>
          <p14:tracePt t="31065" x="2682875" y="3498850"/>
          <p14:tracePt t="31082" x="2705100" y="3498850"/>
          <p14:tracePt t="31085" x="2714625" y="3498850"/>
          <p14:tracePt t="31099" x="2746375" y="3511550"/>
          <p14:tracePt t="31116" x="2768600" y="3521075"/>
          <p14:tracePt t="31132" x="2790825" y="3521075"/>
          <p14:tracePt t="31149" x="2806700" y="3521075"/>
          <p14:tracePt t="31166" x="2816225" y="3521075"/>
          <p14:tracePt t="31183" x="2819400" y="3521075"/>
          <p14:tracePt t="31227" x="2825750" y="3521075"/>
          <p14:tracePt t="31234" x="2828925" y="3527425"/>
          <p14:tracePt t="31249" x="2841625" y="3533775"/>
          <p14:tracePt t="31284" x="2844800" y="3533775"/>
          <p14:tracePt t="31327" x="2844800" y="3536950"/>
          <p14:tracePt t="31356" x="2844800" y="3543300"/>
          <p14:tracePt t="31656" x="2838450" y="3543300"/>
          <p14:tracePt t="31663" x="2825750" y="3540125"/>
          <p14:tracePt t="31671" x="2816225" y="3533775"/>
          <p14:tracePt t="31684" x="2790825" y="3521075"/>
          <p14:tracePt t="31700" x="2762250" y="3511550"/>
          <p14:tracePt t="31716" x="2711450" y="3476625"/>
          <p14:tracePt t="31733" x="2644775" y="3429000"/>
          <p14:tracePt t="31765" x="2562225" y="3378200"/>
          <p14:tracePt t="31799" x="2457450" y="3311525"/>
          <p14:tracePt t="31815" x="2400300" y="3292475"/>
          <p14:tracePt t="31833" x="2330450" y="3273425"/>
          <p14:tracePt t="31850" x="2286000" y="3273425"/>
          <p14:tracePt t="31865" x="2247900" y="3273425"/>
          <p14:tracePt t="31883" x="2216150" y="3273425"/>
          <p14:tracePt t="31899" x="2187575" y="3273425"/>
          <p14:tracePt t="31915" x="2165350" y="3260725"/>
          <p14:tracePt t="31932" x="2124075" y="3254375"/>
          <p14:tracePt t="31949" x="2101850" y="3254375"/>
          <p14:tracePt t="31966" x="2073275" y="3254375"/>
          <p14:tracePt t="31983" x="2051050" y="3254375"/>
          <p14:tracePt t="32000" x="2041525" y="3254375"/>
          <p14:tracePt t="32016" x="2025650" y="3254375"/>
          <p14:tracePt t="32032" x="2012950" y="3254375"/>
          <p14:tracePt t="32049" x="2000250" y="3254375"/>
          <p14:tracePt t="32065" x="1990725" y="3244850"/>
          <p14:tracePt t="32083" x="1971675" y="3244850"/>
          <p14:tracePt t="32099" x="1962150" y="3244850"/>
          <p14:tracePt t="32116" x="1952625" y="3244850"/>
          <p14:tracePt t="32118" x="1946275" y="3244850"/>
          <p14:tracePt t="32132" x="1936750" y="3244850"/>
          <p14:tracePt t="32149" x="1924050" y="3244850"/>
          <p14:tracePt t="32165" x="1911350" y="3244850"/>
          <p14:tracePt t="32183" x="1892300" y="3228975"/>
          <p14:tracePt t="32199" x="1870075" y="3222625"/>
          <p14:tracePt t="32216" x="1854200" y="3222625"/>
          <p14:tracePt t="32233" x="1841500" y="3222625"/>
          <p14:tracePt t="32249" x="1819275" y="3222625"/>
          <p14:tracePt t="32265" x="1809750" y="3222625"/>
          <p14:tracePt t="32282" x="1768475" y="3222625"/>
          <p14:tracePt t="32299" x="1746250" y="3222625"/>
          <p14:tracePt t="32318" x="1727200" y="3222625"/>
          <p14:tracePt t="32333" x="1685925" y="3222625"/>
          <p14:tracePt t="32350" x="1670050" y="3222625"/>
          <p14:tracePt t="32367" x="1651000" y="3222625"/>
          <p14:tracePt t="32383" x="1638300" y="3222625"/>
          <p14:tracePt t="32399" x="1628775" y="3222625"/>
          <p14:tracePt t="32415" x="1619250" y="3228975"/>
          <p14:tracePt t="32432" x="1600200" y="3244850"/>
          <p14:tracePt t="32449" x="1593850" y="3254375"/>
          <p14:tracePt t="32467" x="1593850" y="3263900"/>
          <p14:tracePt t="34793" x="1609725" y="3298825"/>
          <p14:tracePt t="34799" x="1635125" y="3359150"/>
          <p14:tracePt t="34806" x="1654175" y="3429000"/>
          <p14:tracePt t="34816" x="1679575" y="3489325"/>
          <p14:tracePt t="34833" x="1708150" y="3619500"/>
          <p14:tracePt t="34849" x="1720850" y="3740150"/>
          <p14:tracePt t="34883" x="1720850" y="3883025"/>
          <p14:tracePt t="34915" x="1736725" y="4019550"/>
          <p14:tracePt t="34932" x="1736725" y="4064000"/>
          <p14:tracePt t="34949" x="1736725" y="4111625"/>
          <p14:tracePt t="34965" x="1736725" y="4133850"/>
          <p14:tracePt t="34983" x="1736725" y="4162425"/>
          <p14:tracePt t="34999" x="1730375" y="4175125"/>
          <p14:tracePt t="35015" x="1724025" y="4184650"/>
          <p14:tracePt t="35032" x="1720850" y="4197350"/>
          <p14:tracePt t="35049" x="1704975" y="4216400"/>
          <p14:tracePt t="35066" x="1689100" y="4225925"/>
          <p14:tracePt t="35083" x="1679575" y="4235450"/>
          <p14:tracePt t="35099" x="1663700" y="4257675"/>
          <p14:tracePt t="35116" x="1654175" y="4267200"/>
          <p14:tracePt t="35134" x="1654175" y="4276725"/>
          <p14:tracePt t="35149" x="1654175" y="4289425"/>
          <p14:tracePt t="35166" x="1654175" y="4302125"/>
          <p14:tracePt t="35182" x="1654175" y="4327525"/>
          <p14:tracePt t="35199" x="1654175" y="4368800"/>
          <p14:tracePt t="35215" x="1654175" y="4413250"/>
          <p14:tracePt t="35232" x="1666875" y="4486275"/>
          <p14:tracePt t="35250" x="1704975" y="4600575"/>
          <p14:tracePt t="35265" x="1749425" y="4670425"/>
          <p14:tracePt t="35284" x="1825625" y="4749800"/>
          <p14:tracePt t="35299" x="1851025" y="4775200"/>
          <p14:tracePt t="35315" x="1873250" y="4787900"/>
          <p14:tracePt t="35614" x="1895475" y="4787900"/>
          <p14:tracePt t="35620" x="1914525" y="4784725"/>
          <p14:tracePt t="35633" x="1962150" y="4749800"/>
          <p14:tracePt t="35650" x="2032000" y="4648200"/>
          <p14:tracePt t="35666" x="2133600" y="4422775"/>
          <p14:tracePt t="35683" x="2251075" y="4102100"/>
          <p14:tracePt t="35699" x="2324100" y="3911600"/>
          <p14:tracePt t="35717" x="2374900" y="3800475"/>
          <p14:tracePt t="35733" x="2451100" y="3708400"/>
          <p14:tracePt t="35748" x="2508250" y="3673475"/>
          <p14:tracePt t="35765" x="2555875" y="3654425"/>
          <p14:tracePt t="35783" x="2619375" y="3638550"/>
          <p14:tracePt t="35799" x="2635250" y="3638550"/>
          <p14:tracePt t="35816" x="2644775" y="3638550"/>
          <p14:tracePt t="35833" x="2654300" y="3638550"/>
          <p14:tracePt t="35897" x="2647950" y="3638550"/>
          <p14:tracePt t="35977" x="2647950" y="3641725"/>
          <p14:tracePt t="35984" x="2647950" y="3648075"/>
          <p14:tracePt t="35999" x="2660650" y="3657600"/>
          <p14:tracePt t="36015" x="2676525" y="3686175"/>
          <p14:tracePt t="36032" x="2749550" y="3759200"/>
          <p14:tracePt t="36048" x="2800350" y="3800475"/>
          <p14:tracePt t="36065" x="2825750" y="3832225"/>
          <p14:tracePt t="36082" x="2838450" y="3848100"/>
          <p14:tracePt t="36099" x="2854325" y="3857625"/>
          <p14:tracePt t="36154" x="2854325" y="3854450"/>
          <p14:tracePt t="36161" x="2854325" y="3851275"/>
          <p14:tracePt t="36168" x="2854325" y="3844925"/>
          <p14:tracePt t="36182" x="2854325" y="3841750"/>
          <p14:tracePt t="36199" x="2854325" y="3825875"/>
          <p14:tracePt t="36216" x="2847975" y="3825875"/>
          <p14:tracePt t="36219" x="2841625" y="3819525"/>
          <p14:tracePt t="36234" x="2832100" y="3819525"/>
          <p14:tracePt t="36249" x="2822575" y="3816350"/>
          <p14:tracePt t="36266" x="2813050" y="3816350"/>
          <p14:tracePt t="36282" x="2787650" y="3800475"/>
          <p14:tracePt t="36298" x="2762250" y="3787775"/>
          <p14:tracePt t="36315" x="2733675" y="3778250"/>
          <p14:tracePt t="36332" x="2682875" y="3736975"/>
          <p14:tracePt t="36348" x="2641600" y="3717925"/>
          <p14:tracePt t="36366" x="2619375" y="3702050"/>
          <p14:tracePt t="36382" x="2574925" y="3683000"/>
          <p14:tracePt t="36399" x="2565400" y="3676650"/>
          <p14:tracePt t="36415" x="2546350" y="3676650"/>
          <p14:tracePt t="36432" x="2530475" y="3676650"/>
          <p14:tracePt t="36448" x="2520950" y="3676650"/>
          <p14:tracePt t="36465" x="2511425" y="3676650"/>
          <p14:tracePt t="36482" x="2492375" y="3676650"/>
          <p14:tracePt t="36499" x="2482850" y="3676650"/>
          <p14:tracePt t="36516" x="2470150" y="3676650"/>
          <p14:tracePt t="36533" x="2444750" y="3676650"/>
          <p14:tracePt t="36548" x="2422525" y="3676650"/>
          <p14:tracePt t="36566" x="2393950" y="3676650"/>
          <p14:tracePt t="36582" x="2362200" y="3676650"/>
          <p14:tracePt t="36599" x="2330450" y="3673475"/>
          <p14:tracePt t="36616" x="2314575" y="3673475"/>
          <p14:tracePt t="36632" x="2301875" y="3673475"/>
          <p14:tracePt t="36649" x="2286000" y="3673475"/>
          <p14:tracePt t="36667" x="2270125" y="3673475"/>
          <p14:tracePt t="36682" x="2260600" y="3673475"/>
          <p14:tracePt t="36789" x="2257425" y="3673475"/>
          <p14:tracePt t="36797" x="2251075" y="3673475"/>
          <p14:tracePt t="36804" x="2247900" y="3673475"/>
          <p14:tracePt t="36817" x="2232025" y="3673475"/>
          <p14:tracePt t="36833" x="2222500" y="3673475"/>
          <p14:tracePt t="36849" x="2212975" y="3673475"/>
          <p14:tracePt t="36866" x="2197100" y="3673475"/>
          <p14:tracePt t="36882" x="2181225" y="3673475"/>
          <p14:tracePt t="36898" x="2159000" y="3673475"/>
          <p14:tracePt t="36916" x="2133600" y="3667125"/>
          <p14:tracePt t="36932" x="2111375" y="3660775"/>
          <p14:tracePt t="36949" x="2082800" y="3660775"/>
          <p14:tracePt t="36966" x="2047875" y="3660775"/>
          <p14:tracePt t="36982" x="2019300" y="3660775"/>
          <p14:tracePt t="36999" x="1997075" y="3660775"/>
          <p14:tracePt t="37016" x="1971675" y="3660775"/>
          <p14:tracePt t="37032" x="1962150" y="3660775"/>
          <p14:tracePt t="37049" x="1952625" y="3660775"/>
          <p14:tracePt t="37066" x="1936750" y="3660775"/>
          <p14:tracePt t="37082" x="1920875" y="3660775"/>
          <p14:tracePt t="37099" x="1911350" y="3660775"/>
          <p14:tracePt t="37115" x="1898650" y="3660775"/>
          <p14:tracePt t="37132" x="1889125" y="3660775"/>
          <p14:tracePt t="37175" x="1876425" y="3660775"/>
          <p14:tracePt t="37196" x="1873250" y="3660775"/>
          <p14:tracePt t="37210" x="1866900" y="3660775"/>
          <p14:tracePt t="37231" x="1863725" y="3660775"/>
          <p14:tracePt t="37237" x="1857375" y="3660775"/>
          <p14:tracePt t="37248" x="1854200" y="3660775"/>
          <p14:tracePt t="37266" x="1838325" y="3660775"/>
          <p14:tracePt t="37282" x="1822450" y="3660775"/>
          <p14:tracePt t="37298" x="1803400" y="3660775"/>
          <p14:tracePt t="37316" x="1755775" y="3660775"/>
          <p14:tracePt t="37331" x="1724025" y="3660775"/>
          <p14:tracePt t="37348" x="1682750" y="3660775"/>
          <p14:tracePt t="37365" x="1635125" y="3660775"/>
          <p14:tracePt t="37382" x="1590675" y="3660775"/>
          <p14:tracePt t="37398" x="1552575" y="3660775"/>
          <p14:tracePt t="37415" x="1492250" y="3660775"/>
          <p14:tracePt t="37432" x="1438275" y="3660775"/>
          <p14:tracePt t="37449" x="1393825" y="3660775"/>
          <p14:tracePt t="37466" x="1346200" y="3660775"/>
          <p14:tracePt t="37483" x="1317625" y="3670300"/>
          <p14:tracePt t="37499" x="1292225" y="3676650"/>
          <p14:tracePt t="37516" x="1238250" y="3683000"/>
          <p14:tracePt t="37532" x="1193800" y="3689350"/>
          <p14:tracePt t="37548" x="1149350" y="3689350"/>
          <p14:tracePt t="37565" x="1101725" y="3689350"/>
          <p14:tracePt t="37582" x="1073150" y="3689350"/>
          <p14:tracePt t="37598" x="1050925" y="3689350"/>
          <p14:tracePt t="37615" x="1009650" y="3689350"/>
          <p14:tracePt t="37632" x="1000125" y="3689350"/>
          <p14:tracePt t="37649" x="984250" y="3689350"/>
          <p14:tracePt t="37666" x="965200" y="3689350"/>
          <p14:tracePt t="37682" x="955675" y="3689350"/>
          <p14:tracePt t="37698" x="946150" y="3689350"/>
          <p14:tracePt t="37715" x="927100" y="3689350"/>
          <p14:tracePt t="37732" x="917575" y="3689350"/>
          <p14:tracePt t="37749" x="911225" y="3689350"/>
          <p14:tracePt t="38187" x="933450" y="3714750"/>
          <p14:tracePt t="38194" x="965200" y="3743325"/>
          <p14:tracePt t="38201" x="1009650" y="3806825"/>
          <p14:tracePt t="38216" x="1079500" y="3921125"/>
          <p14:tracePt t="38232" x="1130300" y="4032250"/>
          <p14:tracePt t="38249" x="1238250" y="4241800"/>
          <p14:tracePt t="38265" x="1301750" y="4365625"/>
          <p14:tracePt t="38299" x="1501775" y="4635500"/>
          <p14:tracePt t="38333" x="1692275" y="4816475"/>
          <p14:tracePt t="38350" x="1797050" y="4914900"/>
          <p14:tracePt t="38366" x="1854200" y="4949825"/>
          <p14:tracePt t="38382" x="1892300" y="4984750"/>
          <p14:tracePt t="38399" x="1952625" y="5010150"/>
          <p14:tracePt t="38415" x="1997075" y="5022850"/>
          <p14:tracePt t="38432" x="2019300" y="5022850"/>
          <p14:tracePt t="38449" x="2060575" y="5013325"/>
          <p14:tracePt t="38466" x="2085975" y="5000625"/>
          <p14:tracePt t="38482" x="2114550" y="4991100"/>
          <p14:tracePt t="38499" x="2171700" y="4956175"/>
          <p14:tracePt t="38515" x="2209800" y="4946650"/>
          <p14:tracePt t="38531" x="2254250" y="4930775"/>
          <p14:tracePt t="38549" x="2311400" y="4911725"/>
          <p14:tracePt t="38565" x="2343150" y="4899025"/>
          <p14:tracePt t="38582" x="2371725" y="4899025"/>
          <p14:tracePt t="38599" x="2393950" y="4889500"/>
          <p14:tracePt t="38615" x="2409825" y="4879975"/>
          <p14:tracePt t="38632" x="2419350" y="4870450"/>
          <p14:tracePt t="38648" x="2435225" y="4829175"/>
          <p14:tracePt t="38665" x="2441575" y="4800600"/>
          <p14:tracePt t="38681" x="2441575" y="4762500"/>
          <p14:tracePt t="38699" x="2441575" y="4702175"/>
          <p14:tracePt t="38715" x="2441575" y="4641850"/>
          <p14:tracePt t="38732" x="2441575" y="4581525"/>
          <p14:tracePt t="38735" x="2438400" y="4562475"/>
          <p14:tracePt t="38749" x="2425700" y="4518025"/>
          <p14:tracePt t="38765" x="2409825" y="4492625"/>
          <p14:tracePt t="38782" x="2378075" y="4467225"/>
          <p14:tracePt t="38799" x="2333625" y="4451350"/>
          <p14:tracePt t="38815" x="2311400" y="4438650"/>
          <p14:tracePt t="38832" x="2273300" y="4425950"/>
          <p14:tracePt t="38850" x="2238375" y="4406900"/>
          <p14:tracePt t="38865" x="2200275" y="4406900"/>
          <p14:tracePt t="38881" x="2165350" y="4406900"/>
          <p14:tracePt t="38899" x="2111375" y="4406900"/>
          <p14:tracePt t="38915" x="2079625" y="4406900"/>
          <p14:tracePt t="38932" x="2051050" y="4406900"/>
          <p14:tracePt t="38949" x="2012950" y="4406900"/>
          <p14:tracePt t="38966" x="1990725" y="4406900"/>
          <p14:tracePt t="38982" x="1958975" y="4406900"/>
          <p14:tracePt t="38999" x="1917700" y="4429125"/>
          <p14:tracePt t="39015" x="1895475" y="4441825"/>
          <p14:tracePt t="39032" x="1870075" y="4454525"/>
          <p14:tracePt t="39049" x="1822450" y="4470400"/>
          <p14:tracePt t="39065" x="1790700" y="4489450"/>
          <p14:tracePt t="39082" x="1765300" y="4502150"/>
          <p14:tracePt t="39098" x="1752600" y="4514850"/>
          <p14:tracePt t="39115" x="1730375" y="4527550"/>
          <p14:tracePt t="39132" x="1714500" y="4543425"/>
          <p14:tracePt t="39149" x="1679575" y="4559300"/>
          <p14:tracePt t="39165" x="1657350" y="4572000"/>
          <p14:tracePt t="39182" x="1647825" y="4581525"/>
          <p14:tracePt t="39199" x="1625600" y="4600575"/>
          <p14:tracePt t="39216" x="1616075" y="4610100"/>
          <p14:tracePt t="39232" x="1616075" y="4632325"/>
          <p14:tracePt t="39249" x="1616075" y="4673600"/>
          <p14:tracePt t="39265" x="1638300" y="4721225"/>
          <p14:tracePt t="39282" x="1651000" y="4756150"/>
          <p14:tracePt t="39298" x="1676400" y="4832350"/>
          <p14:tracePt t="39315" x="1704975" y="4886325"/>
          <p14:tracePt t="39332" x="1717675" y="4924425"/>
          <p14:tracePt t="39348" x="1736725" y="4975225"/>
          <p14:tracePt t="39365" x="1755775" y="5013325"/>
          <p14:tracePt t="39383" x="1778000" y="5054600"/>
          <p14:tracePt t="39399" x="1790700" y="5080000"/>
          <p14:tracePt t="39415" x="1803400" y="5108575"/>
          <p14:tracePt t="39433" x="1825625" y="5130800"/>
          <p14:tracePt t="39449" x="1835150" y="5140325"/>
          <p14:tracePt t="39465" x="1844675" y="5156200"/>
          <p14:tracePt t="39482" x="1857375" y="5156200"/>
          <p14:tracePt t="39498" x="1885950" y="5156200"/>
          <p14:tracePt t="39515" x="1924050" y="5156200"/>
          <p14:tracePt t="39533" x="1993900" y="5156200"/>
          <p14:tracePt t="39548" x="2038350" y="5156200"/>
          <p14:tracePt t="39565" x="2082800" y="5153025"/>
          <p14:tracePt t="39582" x="2139950" y="5133975"/>
          <p14:tracePt t="39598" x="2174875" y="5133975"/>
          <p14:tracePt t="39615" x="2219325" y="5127625"/>
          <p14:tracePt t="39632" x="2298700" y="5127625"/>
          <p14:tracePt t="39648" x="2343150" y="5127625"/>
          <p14:tracePt t="39665" x="2365375" y="5127625"/>
          <p14:tracePt t="39682" x="2393950" y="5111750"/>
          <p14:tracePt t="39698" x="2403475" y="5102225"/>
          <p14:tracePt t="39715" x="2413000" y="5086350"/>
          <p14:tracePt t="39732" x="2432050" y="5070475"/>
          <p14:tracePt t="39749" x="2438400" y="5057775"/>
          <p14:tracePt t="39765" x="2441575" y="5035550"/>
          <p14:tracePt t="39768" x="2441575" y="5022850"/>
          <p14:tracePt t="39782" x="2441575" y="5000625"/>
          <p14:tracePt t="39799" x="2441575" y="4959350"/>
          <p14:tracePt t="39815" x="2441575" y="4905375"/>
          <p14:tracePt t="39832" x="2432050" y="4835525"/>
          <p14:tracePt t="39849" x="2413000" y="4803775"/>
          <p14:tracePt t="39865" x="2403475" y="4772025"/>
          <p14:tracePt t="39882" x="2387600" y="4759325"/>
          <p14:tracePt t="39898" x="2378075" y="4749800"/>
          <p14:tracePt t="39915" x="2362200" y="4730750"/>
          <p14:tracePt t="39933" x="2346325" y="4718050"/>
          <p14:tracePt t="39949" x="2336800" y="4702175"/>
          <p14:tracePt t="39966" x="2324100" y="4670425"/>
          <p14:tracePt t="39983" x="2301875" y="4648200"/>
          <p14:tracePt t="39999" x="2292350" y="4638675"/>
          <p14:tracePt t="40015" x="2286000" y="4622800"/>
          <p14:tracePt t="40032" x="2276475" y="4622800"/>
          <p14:tracePt t="40048" x="2263775" y="4622800"/>
          <p14:tracePt t="40065" x="2254250" y="4613275"/>
          <p14:tracePt t="40081" x="2238375" y="4600575"/>
          <p14:tracePt t="40098" x="2228850" y="4591050"/>
          <p14:tracePt t="40116" x="2212975" y="4584700"/>
          <p14:tracePt t="40132" x="2187575" y="4575175"/>
          <p14:tracePt t="40149" x="2155825" y="4575175"/>
          <p14:tracePt t="40165" x="2133600" y="4575175"/>
          <p14:tracePt t="40181" x="2079625" y="4562475"/>
          <p14:tracePt t="40198" x="2035175" y="4552950"/>
          <p14:tracePt t="40215" x="2006600" y="4552950"/>
          <p14:tracePt t="40232" x="1965325" y="4552950"/>
          <p14:tracePt t="40249" x="1949450" y="4552950"/>
          <p14:tracePt t="40265" x="1939925" y="4552950"/>
          <p14:tracePt t="40282" x="1917700" y="4562475"/>
          <p14:tracePt t="40298" x="1908175" y="4578350"/>
          <p14:tracePt t="40315" x="1898650" y="4587875"/>
          <p14:tracePt t="40331" x="1863725" y="4603750"/>
          <p14:tracePt t="40348" x="1831975" y="4622800"/>
          <p14:tracePt t="40365" x="1787525" y="4648200"/>
          <p14:tracePt t="40382" x="1736725" y="4667250"/>
          <p14:tracePt t="40399" x="1714500" y="4679950"/>
          <p14:tracePt t="40416" x="1704975" y="4692650"/>
          <p14:tracePt t="40431" x="1682750" y="4708525"/>
          <p14:tracePt t="40448" x="1673225" y="4718050"/>
          <p14:tracePt t="40465" x="1663700" y="4727575"/>
          <p14:tracePt t="40481" x="1660525" y="4749800"/>
          <p14:tracePt t="40499" x="1660525" y="4759325"/>
          <p14:tracePt t="40516" x="1660525" y="4768850"/>
          <p14:tracePt t="40532" x="1660525" y="4800600"/>
          <p14:tracePt t="40549" x="1660525" y="4822825"/>
          <p14:tracePt t="40565" x="1666875" y="4854575"/>
          <p14:tracePt t="40582" x="1704975" y="4892675"/>
          <p14:tracePt t="40598" x="1730375" y="4921250"/>
          <p14:tracePt t="40615" x="1762125" y="4933950"/>
          <p14:tracePt t="40631" x="1781175" y="4949825"/>
          <p14:tracePt t="40648" x="1797050" y="4959350"/>
          <p14:tracePt t="40666" x="1838325" y="4984750"/>
          <p14:tracePt t="40682" x="1876425" y="4997450"/>
          <p14:tracePt t="40698" x="1908175" y="5010150"/>
          <p14:tracePt t="40716" x="1971675" y="5035550"/>
          <p14:tracePt t="40731" x="2009775" y="5041900"/>
          <p14:tracePt t="40748" x="2038350" y="5048250"/>
          <p14:tracePt t="40766" x="2079625" y="5048250"/>
          <p14:tracePt t="40782" x="2108200" y="5048250"/>
          <p14:tracePt t="40799" x="2146300" y="5054600"/>
          <p14:tracePt t="40802" x="2165350" y="5054600"/>
          <p14:tracePt t="40816" x="2209800" y="5054600"/>
          <p14:tracePt t="40832" x="2238375" y="5054600"/>
          <p14:tracePt t="40848" x="2273300" y="5054600"/>
          <p14:tracePt t="40865" x="2324100" y="5045075"/>
          <p14:tracePt t="40881" x="2339975" y="5026025"/>
          <p14:tracePt t="40898" x="2359025" y="5016500"/>
          <p14:tracePt t="40915" x="2378075" y="5000625"/>
          <p14:tracePt t="40932" x="2387600" y="4991100"/>
          <p14:tracePt t="40949" x="2397125" y="4975225"/>
          <p14:tracePt t="40966" x="2419350" y="4959350"/>
          <p14:tracePt t="40982" x="2428875" y="4943475"/>
          <p14:tracePt t="40998" x="2441575" y="4899025"/>
          <p14:tracePt t="41015" x="2447925" y="4835525"/>
          <p14:tracePt t="41031" x="2447925" y="4816475"/>
          <p14:tracePt t="41048" x="2447925" y="4800600"/>
          <p14:tracePt t="41066" x="2447925" y="4794250"/>
          <p14:tracePt t="41082" x="2447925" y="4791075"/>
          <p14:tracePt t="41116" x="2447925" y="4775200"/>
          <p14:tracePt t="41132" x="2441575" y="4765675"/>
          <p14:tracePt t="41149" x="2432050" y="4749800"/>
          <p14:tracePt t="41166" x="2416175" y="4730750"/>
          <p14:tracePt t="41182" x="2416175" y="4718050"/>
          <p14:tracePt t="41198" x="2416175" y="4708525"/>
          <p14:tracePt t="41216" x="2409825" y="4699000"/>
          <p14:tracePt t="41232" x="2400300" y="4695825"/>
          <p14:tracePt t="41249" x="2390775" y="4686300"/>
          <p14:tracePt t="41266" x="2374900" y="4664075"/>
          <p14:tracePt t="41282" x="2349500" y="4632325"/>
          <p14:tracePt t="41298" x="2339975" y="4622800"/>
          <p14:tracePt t="41315" x="2327275" y="4606925"/>
          <p14:tracePt t="41331" x="2305050" y="4591050"/>
          <p14:tracePt t="41348" x="2279650" y="4584700"/>
          <p14:tracePt t="41365" x="2216150" y="4565650"/>
          <p14:tracePt t="41382" x="2152650" y="4552950"/>
          <p14:tracePt t="41398" x="2089150" y="4537075"/>
          <p14:tracePt t="41415" x="2032000" y="4518025"/>
          <p14:tracePt t="41432" x="2009775" y="4518025"/>
          <p14:tracePt t="41448" x="2000250" y="4518025"/>
          <p14:tracePt t="41465" x="1981200" y="4518025"/>
          <p14:tracePt t="41482" x="1971675" y="4530725"/>
          <p14:tracePt t="41498" x="1958975" y="4540250"/>
          <p14:tracePt t="41516" x="1920875" y="4552950"/>
          <p14:tracePt t="41532" x="1895475" y="4559300"/>
          <p14:tracePt t="41549" x="1866900" y="4565650"/>
          <p14:tracePt t="41565" x="1838325" y="4575175"/>
          <p14:tracePt t="41581" x="1828800" y="4591050"/>
          <p14:tracePt t="41598" x="1812925" y="4600575"/>
          <p14:tracePt t="41615" x="1800225" y="4616450"/>
          <p14:tracePt t="41631" x="1790700" y="4625975"/>
          <p14:tracePt t="41649" x="1778000" y="4641850"/>
          <p14:tracePt t="41666" x="1762125" y="4657725"/>
          <p14:tracePt t="41682" x="1758950" y="4667250"/>
          <p14:tracePt t="41698" x="1758950" y="4676775"/>
          <p14:tracePt t="41714" x="1758950" y="4695825"/>
          <p14:tracePt t="41731" x="1758950" y="4711700"/>
          <p14:tracePt t="41748" x="1758950" y="4727575"/>
          <p14:tracePt t="41766" x="1784350" y="4756150"/>
          <p14:tracePt t="41782" x="1793875" y="4765675"/>
          <p14:tracePt t="41799" x="1797050" y="4775200"/>
          <p14:tracePt t="41816" x="1812925" y="4797425"/>
          <p14:tracePt t="41832" x="1816100" y="4806950"/>
          <p14:tracePt t="41848" x="1831975" y="4816475"/>
          <p14:tracePt t="41865" x="1841500" y="4829175"/>
          <p14:tracePt t="41882" x="1841500" y="4841875"/>
          <p14:tracePt t="41898" x="1847850" y="4841875"/>
          <p14:tracePt t="41978" x="1847850" y="4845050"/>
          <p14:tracePt t="41985" x="1847850" y="4851400"/>
          <p14:tracePt t="41998" x="1847850" y="4854575"/>
          <p14:tracePt t="45367" x="1825625" y="4889500"/>
          <p14:tracePt t="45374" x="1800225" y="4940300"/>
          <p14:tracePt t="45382" x="1765300" y="4981575"/>
          <p14:tracePt t="45398" x="1695450" y="5114925"/>
          <p14:tracePt t="45415" x="1606550" y="5311775"/>
          <p14:tracePt t="45431" x="1565275" y="5410200"/>
          <p14:tracePt t="45447" x="1533525" y="5499100"/>
          <p14:tracePt t="45481" x="1489075" y="5657850"/>
          <p14:tracePt t="45515" x="1482725" y="5743575"/>
          <p14:tracePt t="45532" x="1482725" y="5765800"/>
          <p14:tracePt t="45548" x="1482725" y="5775325"/>
          <p14:tracePt t="45564" x="1482725" y="5794375"/>
          <p14:tracePt t="45581" x="1479550" y="5803900"/>
          <p14:tracePt t="45622" x="1473200" y="5803900"/>
          <p14:tracePt t="45630" x="1473200" y="5797550"/>
          <p14:tracePt t="45648" x="1473200" y="5781675"/>
          <p14:tracePt t="45665" x="1473200" y="5762625"/>
          <p14:tracePt t="45681" x="1473200" y="5740400"/>
          <p14:tracePt t="45697" x="1463675" y="5718175"/>
          <p14:tracePt t="45715" x="1441450" y="5689600"/>
          <p14:tracePt t="45731" x="1428750" y="5680075"/>
          <p14:tracePt t="45748" x="1419225" y="5664200"/>
          <p14:tracePt t="45765" x="1400175" y="5654675"/>
          <p14:tracePt t="45782" x="1377950" y="5654675"/>
          <p14:tracePt t="45798" x="1355725" y="5654675"/>
          <p14:tracePt t="45815" x="1314450" y="5670550"/>
          <p14:tracePt t="45831" x="1301750" y="5686425"/>
          <p14:tracePt t="45847" x="1285875" y="5695950"/>
          <p14:tracePt t="45866" x="1273175" y="5695950"/>
          <p14:tracePt t="45881" x="1263650" y="5695950"/>
          <p14:tracePt t="45897" x="1257300" y="5695950"/>
          <p14:tracePt t="45932" x="1254125" y="5695950"/>
          <p14:tracePt t="45948" x="1247775" y="5695950"/>
          <p14:tracePt t="45964" x="1244600" y="5695950"/>
          <p14:tracePt t="55734" x="1279525" y="5708650"/>
          <p14:tracePt t="55740" x="1339850" y="5727700"/>
          <p14:tracePt t="55748" x="1409700" y="5743575"/>
          <p14:tracePt t="55763" x="1584325" y="5781675"/>
          <p14:tracePt t="55780" x="1803400" y="5800725"/>
          <p14:tracePt t="55797" x="2308225" y="5835650"/>
          <p14:tracePt t="55831" x="3067050" y="5905500"/>
          <p14:tracePt t="55866" x="3679825" y="5994400"/>
          <p14:tracePt t="55883" x="3949700" y="6051550"/>
          <p14:tracePt t="55898" x="4067175" y="6067425"/>
          <p14:tracePt t="55913" x="4210050" y="6102350"/>
          <p14:tracePt t="55931" x="4305300" y="6118225"/>
          <p14:tracePt t="55948" x="4394200" y="6140450"/>
          <p14:tracePt t="55964" x="4441825" y="6159500"/>
          <p14:tracePt t="55981" x="4479925" y="6172200"/>
          <p14:tracePt t="55997" x="4514850" y="6184900"/>
          <p14:tracePt t="56013" x="4524375" y="6188075"/>
          <p14:tracePt t="56030" x="4533900" y="6188075"/>
          <p14:tracePt t="56047" x="4533900" y="6197600"/>
          <p14:tracePt t="56063" x="4533900" y="6213475"/>
          <p14:tracePt t="56081" x="4533900" y="6223000"/>
          <p14:tracePt t="56096" x="4533900" y="6238875"/>
          <p14:tracePt t="56113" x="4533900" y="6242050"/>
          <p14:tracePt t="56148" x="4527550" y="6242050"/>
          <p14:tracePt t="56163" x="4511675" y="6242050"/>
          <p14:tracePt t="56180" x="4457700" y="6219825"/>
          <p14:tracePt t="56196" x="4292600" y="6134100"/>
          <p14:tracePt t="56213" x="4156075" y="6032500"/>
          <p14:tracePt t="56230" x="3984625" y="5908675"/>
          <p14:tracePt t="56247" x="3806825" y="5784850"/>
          <p14:tracePt t="56264" x="3724275" y="5711825"/>
          <p14:tracePt t="56280" x="3651250" y="5645150"/>
          <p14:tracePt t="56297" x="3584575" y="5565775"/>
          <p14:tracePt t="56313" x="3575050" y="5549900"/>
          <p14:tracePt t="56330" x="3565525" y="5534025"/>
          <p14:tracePt t="56347" x="3565525" y="5518150"/>
          <p14:tracePt t="56363" x="3594100" y="5518150"/>
          <p14:tracePt t="56380" x="3727450" y="5524500"/>
          <p14:tracePt t="56397" x="3984625" y="5591175"/>
          <p14:tracePt t="56413" x="4181475" y="5626100"/>
          <p14:tracePt t="56430" x="4359275" y="5673725"/>
          <p14:tracePt t="56446" x="4591050" y="5718175"/>
          <p14:tracePt t="56463" x="4733925" y="5746750"/>
          <p14:tracePt t="56480" x="4822825" y="5778500"/>
          <p14:tracePt t="56497" x="4895850" y="5819775"/>
          <p14:tracePt t="56514" x="4927600" y="5845175"/>
          <p14:tracePt t="56531" x="4940300" y="5873750"/>
          <p14:tracePt t="56547" x="4953000" y="5908675"/>
          <p14:tracePt t="56563" x="4953000" y="5937250"/>
          <p14:tracePt t="56580" x="4953000" y="5959475"/>
          <p14:tracePt t="56596" x="4940300" y="5988050"/>
          <p14:tracePt t="56613" x="4902200" y="6000750"/>
          <p14:tracePt t="56630" x="4829175" y="6016625"/>
          <p14:tracePt t="56647" x="4733925" y="6003925"/>
          <p14:tracePt t="56664" x="4664075" y="5965825"/>
          <p14:tracePt t="56681" x="4575175" y="5864225"/>
          <p14:tracePt t="56696" x="4527550" y="5784850"/>
          <p14:tracePt t="56713" x="4498975" y="5705475"/>
          <p14:tracePt t="56730" x="4489450" y="5622925"/>
          <p14:tracePt t="56747" x="4489450" y="5492750"/>
          <p14:tracePt t="56763" x="4492625" y="5441950"/>
          <p14:tracePt t="56780" x="4505325" y="5419725"/>
          <p14:tracePt t="56797" x="4521200" y="5381625"/>
          <p14:tracePt t="56813" x="4552950" y="5359400"/>
          <p14:tracePt t="56831" x="4613275" y="5311775"/>
          <p14:tracePt t="56847" x="4645025" y="5289550"/>
          <p14:tracePt t="56864" x="4679950" y="5222875"/>
          <p14:tracePt t="56881" x="4695825" y="5133975"/>
          <p14:tracePt t="56897" x="4695825" y="5080000"/>
          <p14:tracePt t="56914" x="4686300" y="5035550"/>
          <p14:tracePt t="56931" x="4648200" y="4997450"/>
          <p14:tracePt t="56947" x="4622800" y="4968875"/>
          <p14:tracePt t="56963" x="4597400" y="4943475"/>
          <p14:tracePt t="56980" x="4568825" y="4911725"/>
          <p14:tracePt t="56997" x="4540250" y="4895850"/>
          <p14:tracePt t="57013" x="4530725" y="4886325"/>
          <p14:tracePt t="57030" x="4495800" y="4854575"/>
          <p14:tracePt t="57046" x="4486275" y="4845050"/>
          <p14:tracePt t="57063" x="4470400" y="4829175"/>
          <p14:tracePt t="57081" x="4432300" y="4784725"/>
          <p14:tracePt t="57096" x="4416425" y="4768850"/>
          <p14:tracePt t="57114" x="4397375" y="4746625"/>
          <p14:tracePt t="57131" x="4368800" y="4724400"/>
          <p14:tracePt t="57147" x="4359275" y="4714875"/>
          <p14:tracePt t="57163" x="4349750" y="4705350"/>
          <p14:tracePt t="57180" x="4327525" y="4683125"/>
          <p14:tracePt t="57197" x="4318000" y="4673600"/>
          <p14:tracePt t="57214" x="4308475" y="4664075"/>
          <p14:tracePt t="57231" x="4292600" y="4641850"/>
          <p14:tracePt t="57247" x="4276725" y="4625975"/>
          <p14:tracePt t="57263" x="4267200" y="4613275"/>
          <p14:tracePt t="57281" x="4251325" y="4575175"/>
          <p14:tracePt t="57297" x="4238625" y="4552950"/>
          <p14:tracePt t="57313" x="4222750" y="4530725"/>
          <p14:tracePt t="57330" x="4206875" y="4511675"/>
          <p14:tracePt t="57347" x="4197350" y="4502150"/>
          <p14:tracePt t="57363" x="4187825" y="4492625"/>
          <p14:tracePt t="57380" x="4181475" y="4470400"/>
          <p14:tracePt t="57396" x="4181475" y="4460875"/>
          <p14:tracePt t="57413" x="4181475" y="4451350"/>
          <p14:tracePt t="57430" x="4181475" y="4441825"/>
          <p14:tracePt t="57447" x="4181475" y="4425950"/>
          <p14:tracePt t="57464" x="4187825" y="4416425"/>
          <p14:tracePt t="57480" x="4203700" y="4400550"/>
          <p14:tracePt t="57496" x="4213225" y="4397375"/>
          <p14:tracePt t="57513" x="4229100" y="4391025"/>
          <p14:tracePt t="57530" x="4241800" y="4391025"/>
          <p14:tracePt t="57581" x="4241800" y="4381500"/>
          <p14:tracePt t="57597" x="4241800" y="4375150"/>
          <p14:tracePt t="57609" x="4241800" y="4371975"/>
          <p14:tracePt t="57617" x="4241800" y="4365625"/>
          <p14:tracePt t="57630" x="4241800" y="4356100"/>
          <p14:tracePt t="57646" x="4232275" y="4356100"/>
          <p14:tracePt t="57664" x="4216400" y="4356100"/>
          <p14:tracePt t="57680" x="4200525" y="4356100"/>
          <p14:tracePt t="57697" x="4191000" y="4356100"/>
          <p14:tracePt t="57713" x="4171950" y="4356100"/>
          <p14:tracePt t="57729" x="4156075" y="4356100"/>
          <p14:tracePt t="57747" x="4146550" y="4356100"/>
          <p14:tracePt t="57763" x="4137025" y="4356100"/>
          <p14:tracePt t="57779" x="4117975" y="4356100"/>
          <p14:tracePt t="57796" x="4105275" y="4356100"/>
          <p14:tracePt t="57814" x="4095750" y="4356100"/>
          <p14:tracePt t="57831" x="4083050" y="4356100"/>
          <p14:tracePt t="57847" x="4067175" y="4356100"/>
          <p14:tracePt t="57864" x="4057650" y="4356100"/>
          <p14:tracePt t="57881" x="4016375" y="4346575"/>
          <p14:tracePt t="57897" x="3987800" y="4340225"/>
          <p14:tracePt t="57914" x="3943350" y="4340225"/>
          <p14:tracePt t="57930" x="3895725" y="4340225"/>
          <p14:tracePt t="57947" x="3873500" y="4340225"/>
          <p14:tracePt t="57964" x="3857625" y="4346575"/>
          <p14:tracePt t="57980" x="3835400" y="4362450"/>
          <p14:tracePt t="57996" x="3825875" y="4371975"/>
          <p14:tracePt t="58015" x="3810000" y="4391025"/>
          <p14:tracePt t="58030" x="3800475" y="4400550"/>
          <p14:tracePt t="58047" x="3784600" y="4413250"/>
          <p14:tracePt t="58063" x="3781425" y="4422775"/>
          <p14:tracePt t="58080" x="3781425" y="4441825"/>
          <p14:tracePt t="58096" x="3781425" y="4451350"/>
          <p14:tracePt t="58114" x="3781425" y="4467225"/>
          <p14:tracePt t="58130" x="3797300" y="4476750"/>
          <p14:tracePt t="58147" x="3810000" y="4492625"/>
          <p14:tracePt t="58164" x="3835400" y="4508500"/>
          <p14:tracePt t="58180" x="3867150" y="4521200"/>
          <p14:tracePt t="58197" x="3889375" y="4533900"/>
          <p14:tracePt t="58214" x="3933825" y="4556125"/>
          <p14:tracePt t="58229" x="3956050" y="4568825"/>
          <p14:tracePt t="58246" x="3987800" y="4575175"/>
          <p14:tracePt t="58264" x="4041775" y="4575175"/>
          <p14:tracePt t="58280" x="4070350" y="4572000"/>
          <p14:tracePt t="58297" x="4117975" y="4559300"/>
          <p14:tracePt t="58314" x="4159250" y="4533900"/>
          <p14:tracePt t="58330" x="4181475" y="4530725"/>
          <p14:tracePt t="58347" x="4203700" y="4530725"/>
          <p14:tracePt t="58363" x="4232275" y="4530725"/>
          <p14:tracePt t="58380" x="4241800" y="4530725"/>
          <p14:tracePt t="58397" x="4251325" y="4530725"/>
          <p14:tracePt t="58414" x="4270375" y="4530725"/>
          <p14:tracePt t="58430" x="4276725" y="4530725"/>
          <p14:tracePt t="58447" x="4286250" y="4530725"/>
          <p14:tracePt t="58463" x="4302125" y="4530725"/>
          <p14:tracePt t="58479" x="4314825" y="4530725"/>
          <p14:tracePt t="58496" x="4324350" y="4530725"/>
          <p14:tracePt t="58514" x="4340225" y="4530725"/>
          <p14:tracePt t="58529" x="4349750" y="4530725"/>
          <p14:tracePt t="58547" x="4365625" y="4524375"/>
          <p14:tracePt t="58564" x="4371975" y="4508500"/>
          <p14:tracePt t="58580" x="4371975" y="4498975"/>
          <p14:tracePt t="58597" x="4371975" y="4495800"/>
          <p14:tracePt t="58613" x="4371975" y="4483100"/>
          <p14:tracePt t="58693" x="4371975" y="4479925"/>
          <p14:tracePt t="58807" x="4368800" y="4473575"/>
          <p14:tracePt t="58815" x="4359275" y="4473575"/>
          <p14:tracePt t="58857" x="4352925" y="4473575"/>
          <p14:tracePt t="58864" x="4349750" y="4473575"/>
          <p14:tracePt t="58880" x="4340225" y="4473575"/>
          <p14:tracePt t="58896" x="4330700" y="4473575"/>
          <p14:tracePt t="58913" x="4302125" y="4464050"/>
          <p14:tracePt t="58930" x="4279900" y="4451350"/>
          <p14:tracePt t="58947" x="4248150" y="4441825"/>
          <p14:tracePt t="58964" x="4213225" y="4429125"/>
          <p14:tracePt t="58980" x="4184650" y="4429125"/>
          <p14:tracePt t="58997" x="4162425" y="4429125"/>
          <p14:tracePt t="59013" x="4124325" y="4429125"/>
          <p14:tracePt t="59029" x="4108450" y="4429125"/>
          <p14:tracePt t="59046" x="4098925" y="4429125"/>
          <p14:tracePt t="59063" x="4076700" y="4429125"/>
          <p14:tracePt t="59080" x="4067175" y="4429125"/>
          <p14:tracePt t="59096" x="4057650" y="4429125"/>
          <p14:tracePt t="59113" x="4048125" y="4429125"/>
          <p14:tracePt t="59199" x="4048125" y="4435475"/>
          <p14:tracePt t="59206" x="4044950" y="4435475"/>
          <p14:tracePt t="59220" x="4044950" y="4441825"/>
          <p14:tracePt t="59230" x="4044950" y="4445000"/>
          <p14:tracePt t="59247" x="4044950" y="4454525"/>
          <p14:tracePt t="59264" x="4044950" y="4470400"/>
          <p14:tracePt t="59281" x="4044950" y="4486275"/>
          <p14:tracePt t="59296" x="4044950" y="4489450"/>
          <p14:tracePt t="59312" x="4044950" y="4505325"/>
          <p14:tracePt t="59330" x="4044950" y="4514850"/>
          <p14:tracePt t="59346" x="4044950" y="4524375"/>
          <p14:tracePt t="59362" x="4044950" y="4543425"/>
          <p14:tracePt t="59379" x="4044950" y="4552950"/>
          <p14:tracePt t="59396" x="4044950" y="4562475"/>
          <p14:tracePt t="59413" x="4060825" y="4568825"/>
          <p14:tracePt t="59429" x="4070350" y="4572000"/>
          <p14:tracePt t="59446" x="4079875" y="4587875"/>
          <p14:tracePt t="59463" x="4121150" y="4606925"/>
          <p14:tracePt t="59479" x="4159250" y="4619625"/>
          <p14:tracePt t="59496" x="4197350" y="4632325"/>
          <p14:tracePt t="59513" x="4244975" y="4641850"/>
          <p14:tracePt t="59530" x="4273550" y="4641850"/>
          <p14:tracePt t="59546" x="4283075" y="4641850"/>
          <p14:tracePt t="59563" x="4298950" y="4641850"/>
          <p14:tracePt t="59579" x="4308475" y="4641850"/>
          <p14:tracePt t="59597" x="4324350" y="4641850"/>
          <p14:tracePt t="59630" x="4333875" y="4641850"/>
          <p14:tracePt t="59647" x="4343400" y="4641850"/>
          <p14:tracePt t="59663" x="4352925" y="4641850"/>
          <p14:tracePt t="59679" x="4359275" y="4635500"/>
          <p14:tracePt t="59697" x="4375150" y="4619625"/>
          <p14:tracePt t="59713" x="4375150" y="4610100"/>
          <p14:tracePt t="59729" x="4375150" y="4600575"/>
          <p14:tracePt t="59798" x="4375150" y="4597400"/>
          <p14:tracePt t="59805" x="4378325" y="4584700"/>
          <p14:tracePt t="59813" x="4378325" y="4581525"/>
          <p14:tracePt t="59830" x="4378325" y="4572000"/>
          <p14:tracePt t="59846" x="4378325" y="4565650"/>
          <p14:tracePt t="63584" x="4371975" y="4565650"/>
          <p14:tracePt t="63591" x="4359275" y="4559300"/>
          <p14:tracePt t="63598" x="4343400" y="4559300"/>
          <p14:tracePt t="63613" x="4311650" y="4546600"/>
          <p14:tracePt t="63630" x="4283075" y="4543425"/>
          <p14:tracePt t="63648" x="4241800" y="4543425"/>
          <p14:tracePt t="63680" x="4191000" y="4537075"/>
          <p14:tracePt t="63712" x="4152900" y="4537075"/>
          <p14:tracePt t="63729" x="4143375" y="4537075"/>
          <p14:tracePt t="63745" x="4133850" y="4537075"/>
          <p14:tracePt t="63762" x="4117975" y="4537075"/>
          <p14:tracePt t="63779" x="4105275" y="4530725"/>
          <p14:tracePt t="63796" x="4092575" y="4521200"/>
          <p14:tracePt t="63813" x="4083050" y="4511675"/>
          <p14:tracePt t="63846" x="4083050" y="4505325"/>
          <p14:tracePt t="63877" x="4083050" y="4502150"/>
          <p14:tracePt t="63899" x="4083050" y="4495800"/>
          <p14:tracePt t="63927" x="4086225" y="4495800"/>
          <p14:tracePt t="63934" x="4089400" y="4495800"/>
          <p14:tracePt t="63947" x="4102100" y="4489450"/>
          <p14:tracePt t="63963" x="4114800" y="4486275"/>
          <p14:tracePt t="63979" x="4124325" y="4486275"/>
          <p14:tracePt t="63996" x="4140200" y="4486275"/>
          <p14:tracePt t="64012" x="4149725" y="4479925"/>
          <p14:tracePt t="64029" x="4165600" y="4479925"/>
          <p14:tracePt t="64047" x="4168775" y="4470400"/>
          <p14:tracePt t="64063" x="4181475" y="4454525"/>
          <p14:tracePt t="64080" x="4181475" y="4445000"/>
          <p14:tracePt t="64096" x="4181475" y="4435475"/>
          <p14:tracePt t="64112" x="4181475" y="4432300"/>
          <p14:tracePt t="64129" x="4181475" y="4425950"/>
          <p14:tracePt t="64146" x="4181475" y="4406900"/>
          <p14:tracePt t="64163" x="4181475" y="4400550"/>
          <p14:tracePt t="64179" x="4181475" y="4391025"/>
          <p14:tracePt t="64261" x="4181475" y="4387850"/>
          <p14:tracePt t="64654" x="4165600" y="4406900"/>
          <p14:tracePt t="64660" x="4143375" y="4438650"/>
          <p14:tracePt t="64667" x="4111625" y="4470400"/>
          <p14:tracePt t="64679" x="4086225" y="4508500"/>
          <p14:tracePt t="64695" x="4035425" y="4587875"/>
          <p14:tracePt t="64712" x="4022725" y="4632325"/>
          <p14:tracePt t="64745" x="4013200" y="4695825"/>
          <p14:tracePt t="64779" x="4013200" y="4727575"/>
          <p14:tracePt t="64796" x="4003675" y="4743450"/>
          <p14:tracePt t="64812" x="3987800" y="4752975"/>
          <p14:tracePt t="64829" x="3978275" y="4762500"/>
          <p14:tracePt t="64846" x="3962400" y="4778375"/>
          <p14:tracePt t="64863" x="3952875" y="4781550"/>
          <p14:tracePt t="64880" x="3937000" y="4781550"/>
          <p14:tracePt t="64896" x="3921125" y="4787900"/>
          <p14:tracePt t="64913" x="3911600" y="4787900"/>
          <p14:tracePt t="64931" x="3902075" y="4787900"/>
          <p14:tracePt t="65039" x="3892550" y="4787900"/>
          <p14:tracePt t="65053" x="3886200" y="4787900"/>
          <p14:tracePt t="65089" x="3883025" y="4787900"/>
          <p14:tracePt t="65103" x="3876675" y="4787900"/>
          <p14:tracePt t="65110" x="3873500" y="4787900"/>
          <p14:tracePt t="65117" x="3867150" y="4787900"/>
          <p14:tracePt t="65130" x="3863975" y="4787900"/>
          <p14:tracePt t="65146" x="3841750" y="4787900"/>
          <p14:tracePt t="65163" x="3838575" y="4787900"/>
          <p14:tracePt t="65238" x="3838575" y="4784725"/>
          <p14:tracePt t="65246" x="3838575" y="4781550"/>
          <p14:tracePt t="65253" x="3838575" y="4772025"/>
          <p14:tracePt t="65263" x="3838575" y="4765675"/>
          <p14:tracePt t="65280" x="3832225" y="4749800"/>
          <p14:tracePt t="65297" x="3829050" y="4740275"/>
          <p14:tracePt t="65313" x="3822700" y="4730750"/>
          <p14:tracePt t="65330" x="3822700" y="4721225"/>
          <p14:tracePt t="65396" x="3822700" y="4714875"/>
          <p14:tracePt t="65425" x="3822700" y="4711700"/>
          <p14:tracePt t="65438" x="3822700" y="4705350"/>
          <p14:tracePt t="65453" x="3822700" y="4702175"/>
          <p14:tracePt t="65467" x="3822700" y="4695825"/>
          <p14:tracePt t="65480" x="3822700" y="4692650"/>
          <p14:tracePt t="65495" x="3822700" y="4686300"/>
          <p14:tracePt t="65512" x="3822700" y="4683125"/>
          <p14:tracePt t="65537" x="3822700" y="4670425"/>
          <p14:tracePt t="65566" x="3825875" y="4670425"/>
          <p14:tracePt t="65573" x="3829050" y="4670425"/>
          <p14:tracePt t="65580" x="3835400" y="4670425"/>
          <p14:tracePt t="65596" x="3851275" y="4667250"/>
          <p14:tracePt t="65613" x="3860800" y="4667250"/>
          <p14:tracePt t="65630" x="3879850" y="4660900"/>
          <p14:tracePt t="65646" x="3902075" y="4660900"/>
          <p14:tracePt t="65663" x="3924300" y="4660900"/>
          <p14:tracePt t="65679" x="3965575" y="4660900"/>
          <p14:tracePt t="65696" x="3994150" y="4660900"/>
          <p14:tracePt t="65713" x="4038600" y="4660900"/>
          <p14:tracePt t="65729" x="4092575" y="4660900"/>
          <p14:tracePt t="65746" x="4121150" y="4660900"/>
          <p14:tracePt t="65762" x="4149725" y="4660900"/>
          <p14:tracePt t="65779" x="4184650" y="4660900"/>
          <p14:tracePt t="65795" x="4206875" y="4660900"/>
          <p14:tracePt t="65813" x="4222750" y="4660900"/>
          <p14:tracePt t="65829" x="4260850" y="4660900"/>
          <p14:tracePt t="65845" x="4283075" y="4660900"/>
          <p14:tracePt t="65863" x="4311650" y="4660900"/>
          <p14:tracePt t="65879" x="4346575" y="4660900"/>
          <p14:tracePt t="65896" x="4375150" y="4660900"/>
          <p14:tracePt t="65912" x="4397375" y="4660900"/>
          <p14:tracePt t="65929" x="4435475" y="4660900"/>
          <p14:tracePt t="65945" x="4451350" y="4660900"/>
          <p14:tracePt t="65963" x="4467225" y="4660900"/>
          <p14:tracePt t="65980" x="4492625" y="4660900"/>
          <p14:tracePt t="65996" x="4514850" y="4660900"/>
          <p14:tracePt t="66013" x="4537075" y="4660900"/>
          <p14:tracePt t="66029" x="4572000" y="4660900"/>
          <p14:tracePt t="66045" x="4591050" y="4660900"/>
          <p14:tracePt t="66062" x="4600575" y="4660900"/>
          <p14:tracePt t="66079" x="4629150" y="4660900"/>
          <p14:tracePt t="66095" x="4638675" y="4660900"/>
          <p14:tracePt t="66113" x="4648200" y="4660900"/>
          <p14:tracePt t="66129" x="4673600" y="4664075"/>
          <p14:tracePt t="66146" x="4689475" y="4667250"/>
          <p14:tracePt t="66162" x="4705350" y="4679950"/>
          <p14:tracePt t="66179" x="4740275" y="4679950"/>
          <p14:tracePt t="66196" x="4762500" y="4679950"/>
          <p14:tracePt t="66213" x="4781550" y="4686300"/>
          <p14:tracePt t="66216" x="4794250" y="4692650"/>
          <p14:tracePt t="66229" x="4816475" y="4699000"/>
          <p14:tracePt t="66246" x="4860925" y="4711700"/>
          <p14:tracePt t="66263" x="4908550" y="4724400"/>
          <p14:tracePt t="66279" x="4972050" y="4749800"/>
          <p14:tracePt t="66296" x="5010150" y="4762500"/>
          <p14:tracePt t="66313" x="5038725" y="4775200"/>
          <p14:tracePt t="66329" x="5080000" y="4784725"/>
          <p14:tracePt t="66346" x="5118100" y="4784725"/>
          <p14:tracePt t="66363" x="5140325" y="4784725"/>
          <p14:tracePt t="66379" x="5187950" y="4791075"/>
          <p14:tracePt t="66396" x="5226050" y="4791075"/>
          <p14:tracePt t="66413" x="5264150" y="4791075"/>
          <p14:tracePt t="66429" x="5302250" y="4791075"/>
          <p14:tracePt t="66445" x="5337175" y="4791075"/>
          <p14:tracePt t="66463" x="5359400" y="4791075"/>
          <p14:tracePt t="66479" x="5407025" y="4791075"/>
          <p14:tracePt t="66495" x="5445125" y="4791075"/>
          <p14:tracePt t="66512" x="5489575" y="4791075"/>
          <p14:tracePt t="66529" x="5553075" y="4803775"/>
          <p14:tracePt t="66546" x="5594350" y="4803775"/>
          <p14:tracePt t="66563" x="5629275" y="4810125"/>
          <p14:tracePt t="66579" x="5657850" y="4810125"/>
          <p14:tracePt t="66595" x="5680075" y="4810125"/>
          <p14:tracePt t="66613" x="5708650" y="4810125"/>
          <p14:tracePt t="66629" x="5718175" y="4810125"/>
          <p14:tracePt t="66646" x="5721350" y="4810125"/>
          <p14:tracePt t="66686" x="5721350" y="4816475"/>
          <p14:tracePt t="66778" x="5721350" y="4819650"/>
          <p14:tracePt t="66807" x="5715000" y="4819650"/>
          <p14:tracePt t="66814" x="5711825" y="4819650"/>
          <p14:tracePt t="66829" x="5695950" y="4826000"/>
          <p14:tracePt t="66846" x="5673725" y="4826000"/>
          <p14:tracePt t="66863" x="5603875" y="4826000"/>
          <p14:tracePt t="66879" x="5543550" y="4826000"/>
          <p14:tracePt t="66896" x="5489575" y="4826000"/>
          <p14:tracePt t="66914" x="5407025" y="4826000"/>
          <p14:tracePt t="66930" x="5327650" y="4826000"/>
          <p14:tracePt t="66946" x="5241925" y="4819650"/>
          <p14:tracePt t="66963" x="5143500" y="4806950"/>
          <p14:tracePt t="66979" x="5092700" y="4806950"/>
          <p14:tracePt t="66995" x="5032375" y="4800600"/>
          <p14:tracePt t="67012" x="4953000" y="4800600"/>
          <p14:tracePt t="67029" x="4911725" y="4800600"/>
          <p14:tracePt t="67046" x="4867275" y="4800600"/>
          <p14:tracePt t="67063" x="4803775" y="4800600"/>
          <p14:tracePt t="67079" x="4768850" y="4800600"/>
          <p14:tracePt t="67096" x="4724400" y="4800600"/>
          <p14:tracePt t="67112" x="4660900" y="4800600"/>
          <p14:tracePt t="67129" x="4616450" y="4787900"/>
          <p14:tracePt t="67145" x="4578350" y="4781550"/>
          <p14:tracePt t="67163" x="4518025" y="4775200"/>
          <p14:tracePt t="67179" x="4473575" y="4775200"/>
          <p14:tracePt t="67196" x="4419600" y="4765675"/>
          <p14:tracePt t="67212" x="4333875" y="4759325"/>
          <p14:tracePt t="67229" x="4279900" y="4759325"/>
          <p14:tracePt t="67245" x="4229100" y="4759325"/>
          <p14:tracePt t="67262" x="4165600" y="4752975"/>
          <p14:tracePt t="67279" x="4102100" y="4740275"/>
          <p14:tracePt t="67295" x="4041775" y="4733925"/>
          <p14:tracePt t="67312" x="3952875" y="4718050"/>
          <p14:tracePt t="67329" x="3895725" y="4718050"/>
          <p14:tracePt t="67346" x="3851275" y="4718050"/>
          <p14:tracePt t="67363" x="3822700" y="4718050"/>
          <p14:tracePt t="67379" x="3813175" y="4718050"/>
          <p14:tracePt t="67395" x="3797300" y="4718050"/>
          <p14:tracePt t="67412" x="3784600" y="4718050"/>
          <p14:tracePt t="67429" x="3778250" y="4718050"/>
          <p14:tracePt t="67527" x="3781425" y="4718050"/>
          <p14:tracePt t="67533" x="3784600" y="4718050"/>
          <p14:tracePt t="67545" x="3797300" y="4718050"/>
          <p14:tracePt t="67562" x="3857625" y="4718050"/>
          <p14:tracePt t="67579" x="3908425" y="4718050"/>
          <p14:tracePt t="67595" x="3971925" y="4737100"/>
          <p14:tracePt t="67612" x="4073525" y="4759325"/>
          <p14:tracePt t="67630" x="4181475" y="4775200"/>
          <p14:tracePt t="67646" x="4286250" y="4791075"/>
          <p14:tracePt t="67662" x="4451350" y="4806950"/>
          <p14:tracePt t="67679" x="4613275" y="4806950"/>
          <p14:tracePt t="67696" x="4749800" y="4806950"/>
          <p14:tracePt t="67712" x="4943475" y="4806950"/>
          <p14:tracePt t="67729" x="5095875" y="4791075"/>
          <p14:tracePt t="67746" x="5210175" y="4791075"/>
          <p14:tracePt t="67762" x="5349875" y="4791075"/>
          <p14:tracePt t="67779" x="5445125" y="4791075"/>
          <p14:tracePt t="67795" x="5514975" y="4791075"/>
          <p14:tracePt t="67812" x="5575300" y="4791075"/>
          <p14:tracePt t="67829" x="5591175" y="4791075"/>
          <p14:tracePt t="67846" x="5600700" y="4791075"/>
          <p14:tracePt t="67862" x="5616575" y="4791075"/>
          <p14:tracePt t="67905" x="5616575" y="4800600"/>
          <p14:tracePt t="67913" x="5616575" y="4803775"/>
          <p14:tracePt t="67929" x="5600700" y="4813300"/>
          <p14:tracePt t="67946" x="5581650" y="4867275"/>
          <p14:tracePt t="67962" x="5565775" y="4949825"/>
          <p14:tracePt t="67978" x="5549900" y="5048250"/>
          <p14:tracePt t="67996" x="5527675" y="5213350"/>
          <p14:tracePt t="68012" x="5527675" y="5327650"/>
          <p14:tracePt t="68029" x="5527675" y="5410200"/>
          <p14:tracePt t="68046" x="5518150" y="5499100"/>
          <p14:tracePt t="68062" x="5511800" y="5537200"/>
          <p14:tracePt t="68079" x="5505450" y="5581650"/>
          <p14:tracePt t="68096" x="5495925" y="5629275"/>
          <p14:tracePt t="68112" x="5489575" y="5661025"/>
          <p14:tracePt t="68129" x="5483225" y="5689600"/>
          <p14:tracePt t="68146" x="5470525" y="5724525"/>
          <p14:tracePt t="68162" x="5470525" y="5753100"/>
          <p14:tracePt t="68179" x="5470525" y="5775325"/>
          <p14:tracePt t="68196" x="5470525" y="5816600"/>
          <p14:tracePt t="68212" x="5470525" y="5835650"/>
          <p14:tracePt t="68229" x="5470525" y="5861050"/>
          <p14:tracePt t="68231" x="5470525" y="5864225"/>
          <p14:tracePt t="68246" x="5470525" y="5873750"/>
          <p14:tracePt t="68262" x="5470525" y="5883275"/>
          <p14:tracePt t="68280" x="5470525" y="5895975"/>
          <p14:tracePt t="68296" x="5470525" y="5908675"/>
          <p14:tracePt t="68329" x="5461000" y="5908675"/>
          <p14:tracePt t="68346" x="5451475" y="5895975"/>
          <p14:tracePt t="68362" x="5438775" y="5886450"/>
          <p14:tracePt t="68380" x="5429250" y="5870575"/>
          <p14:tracePt t="68397" x="5403850" y="5822950"/>
          <p14:tracePt t="68413" x="5381625" y="5791200"/>
          <p14:tracePt t="68429" x="5346700" y="5749925"/>
          <p14:tracePt t="68446" x="5308600" y="5705475"/>
          <p14:tracePt t="68462" x="5280025" y="5683250"/>
          <p14:tracePt t="68479" x="5254625" y="5670550"/>
          <p14:tracePt t="68496" x="5213350" y="5645150"/>
          <p14:tracePt t="68512" x="5187950" y="5632450"/>
          <p14:tracePt t="68529" x="5159375" y="5632450"/>
          <p14:tracePt t="68546" x="5124450" y="5629275"/>
          <p14:tracePt t="68562" x="5089525" y="5629275"/>
          <p14:tracePt t="68579" x="5045075" y="5629275"/>
          <p14:tracePt t="68595" x="5003800" y="5629275"/>
          <p14:tracePt t="68612" x="4975225" y="5629275"/>
          <p14:tracePt t="68629" x="4953000" y="5629275"/>
          <p14:tracePt t="68645" x="4914900" y="5629275"/>
          <p14:tracePt t="68662" x="4883150" y="5629275"/>
          <p14:tracePt t="68679" x="4838700" y="5632450"/>
          <p14:tracePt t="68696" x="4775200" y="5645150"/>
          <p14:tracePt t="68713" x="4737100" y="5657850"/>
          <p14:tracePt t="68729" x="4714875" y="5670550"/>
          <p14:tracePt t="68745" x="4692650" y="5680075"/>
          <p14:tracePt t="68762" x="4683125" y="5686425"/>
          <p14:tracePt t="68778" x="4673600" y="5695950"/>
          <p14:tracePt t="68795" x="4657725" y="5715000"/>
          <p14:tracePt t="68812" x="4648200" y="5724525"/>
          <p14:tracePt t="68829" x="4648200" y="5734050"/>
          <p14:tracePt t="68846" x="4648200" y="5749925"/>
          <p14:tracePt t="68863" x="4648200" y="5765800"/>
          <p14:tracePt t="68879" x="4648200" y="5775325"/>
          <p14:tracePt t="68895" x="4648200" y="5800725"/>
          <p14:tracePt t="68912" x="4664075" y="5826125"/>
          <p14:tracePt t="68929" x="4673600" y="5848350"/>
          <p14:tracePt t="68946" x="4692650" y="5889625"/>
          <p14:tracePt t="68962" x="4702175" y="5899150"/>
          <p14:tracePt t="68978" x="4711700" y="5921375"/>
          <p14:tracePt t="68995" x="4733925" y="5943600"/>
          <p14:tracePt t="69012" x="4756150" y="5956300"/>
          <p14:tracePt t="69029" x="4772025" y="5965825"/>
          <p14:tracePt t="69045" x="4787900" y="5988050"/>
          <p14:tracePt t="69063" x="4810125" y="5988050"/>
          <p14:tracePt t="69079" x="4819650" y="5988050"/>
          <p14:tracePt t="69096" x="4851400" y="5988050"/>
          <p14:tracePt t="69113" x="4883150" y="5988050"/>
          <p14:tracePt t="69130" x="4937125" y="5988050"/>
          <p14:tracePt t="69145" x="4965700" y="5988050"/>
          <p14:tracePt t="69162" x="5003800" y="5988050"/>
          <p14:tracePt t="69178" x="5032375" y="5988050"/>
          <p14:tracePt t="69195" x="5086350" y="5988050"/>
          <p14:tracePt t="69212" x="5114925" y="5988050"/>
          <p14:tracePt t="69229" x="5137150" y="5988050"/>
          <p14:tracePt t="69246" x="5184775" y="5988050"/>
          <p14:tracePt t="69262" x="5207000" y="5988050"/>
          <p14:tracePt t="69280" x="5241925" y="5978525"/>
          <p14:tracePt t="69296" x="5257800" y="5965825"/>
          <p14:tracePt t="69312" x="5273675" y="5956300"/>
          <p14:tracePt t="69329" x="5302250" y="5940425"/>
          <p14:tracePt t="69346" x="5318125" y="5924550"/>
          <p14:tracePt t="69362" x="5340350" y="5915025"/>
          <p14:tracePt t="69379" x="5368925" y="5899150"/>
          <p14:tracePt t="69396" x="5391150" y="5886450"/>
          <p14:tracePt t="69412" x="5400675" y="5870575"/>
          <p14:tracePt t="69429" x="5413375" y="5857875"/>
          <p14:tracePt t="69446" x="5422900" y="5848350"/>
          <p14:tracePt t="69462" x="5422900" y="5838825"/>
          <p14:tracePt t="69479" x="5422900" y="5816600"/>
          <p14:tracePt t="69496" x="5422900" y="5807075"/>
          <p14:tracePt t="69513" x="5422900" y="5797550"/>
          <p14:tracePt t="69529" x="5422900" y="5784850"/>
          <p14:tracePt t="69545" x="5413375" y="5768975"/>
          <p14:tracePt t="69562" x="5407025" y="5759450"/>
          <p14:tracePt t="69579" x="5397500" y="5743575"/>
          <p14:tracePt t="69595" x="5387975" y="5737225"/>
          <p14:tracePt t="69613" x="5372100" y="5737225"/>
          <p14:tracePt t="69630" x="5359400" y="5727700"/>
          <p14:tracePt t="69646" x="5346700" y="5711825"/>
          <p14:tracePt t="69662" x="5337175" y="5708650"/>
          <p14:tracePt t="69679" x="5318125" y="5692775"/>
          <p14:tracePt t="69695" x="5302250" y="5692775"/>
          <p14:tracePt t="69712" x="5286375" y="5683250"/>
          <p14:tracePt t="69729" x="5245100" y="5664200"/>
          <p14:tracePt t="69745" x="5213350" y="5657850"/>
          <p14:tracePt t="69762" x="5191125" y="5648325"/>
          <p14:tracePt t="69778" x="5149850" y="5635625"/>
          <p14:tracePt t="69795" x="5140325" y="5626100"/>
          <p14:tracePt t="69812" x="5130800" y="5626100"/>
          <p14:tracePt t="69829" x="5114925" y="5626100"/>
          <p14:tracePt t="69845" x="5099050" y="5626100"/>
          <p14:tracePt t="69863" x="5089525" y="5626100"/>
          <p14:tracePt t="69879" x="5076825" y="5626100"/>
          <p14:tracePt t="69895" x="5067300" y="5626100"/>
          <p14:tracePt t="69913" x="5051425" y="5626100"/>
          <p14:tracePt t="69929" x="5035550" y="5626100"/>
          <p14:tracePt t="69946" x="5026025" y="5626100"/>
          <p14:tracePt t="69962" x="5016500" y="5626100"/>
          <p14:tracePt t="69978" x="4997450" y="5626100"/>
          <p14:tracePt t="69995" x="4981575" y="5626100"/>
          <p14:tracePt t="70013" x="4953000" y="5626100"/>
          <p14:tracePt t="70029" x="4930775" y="5626100"/>
          <p14:tracePt t="70046" x="4921250" y="5626100"/>
          <p14:tracePt t="70062" x="4911725" y="5626100"/>
          <p14:tracePt t="70079" x="4892675" y="5641975"/>
          <p14:tracePt t="70095" x="4883150" y="5651500"/>
          <p14:tracePt t="70112" x="4873625" y="5657850"/>
          <p14:tracePt t="70128" x="4864100" y="5667375"/>
          <p14:tracePt t="70145" x="4864100" y="5670550"/>
          <p14:tracePt t="70162" x="4848225" y="5676900"/>
          <p14:tracePt t="70179" x="4848225" y="5686425"/>
          <p14:tracePt t="70196" x="4841875" y="5695950"/>
          <p14:tracePt t="70212" x="4841875" y="5705475"/>
          <p14:tracePt t="70229" x="4841875" y="5727700"/>
          <p14:tracePt t="70245" x="4841875" y="5737225"/>
          <p14:tracePt t="70262" x="4832350" y="5746750"/>
          <p14:tracePt t="70264" x="4832350" y="5749925"/>
          <p14:tracePt t="70278" x="4822825" y="5759450"/>
          <p14:tracePt t="70295" x="4813300" y="5775325"/>
          <p14:tracePt t="70312" x="4797425" y="5784850"/>
          <p14:tracePt t="70328" x="4797425" y="5797550"/>
          <p14:tracePt t="70345" x="4791075" y="5800725"/>
          <p14:tracePt t="70362" x="4791075" y="5810250"/>
          <p14:tracePt t="70379" x="4787900" y="5826125"/>
          <p14:tracePt t="70412" x="4781550" y="5826125"/>
          <p14:tracePt t="70429" x="4781550" y="5829300"/>
          <p14:tracePt t="70445" x="4781550" y="5835650"/>
          <p14:tracePt t="70463" x="4781550" y="5845175"/>
          <p14:tracePt t="70479" x="4781550" y="5854700"/>
          <p14:tracePt t="70495" x="4781550" y="5861050"/>
          <p14:tracePt t="70513" x="4781550" y="5870575"/>
          <p14:tracePt t="70529" x="4781550" y="5873750"/>
          <p14:tracePt t="70546" x="4781550" y="5880100"/>
          <p14:tracePt t="70563" x="4781550" y="5889625"/>
          <p14:tracePt t="70579" x="4784725" y="5899150"/>
          <p14:tracePt t="70595" x="4794250" y="5908675"/>
          <p14:tracePt t="70613" x="4829175" y="5930900"/>
          <p14:tracePt t="70629" x="4860925" y="5943600"/>
          <p14:tracePt t="70645" x="4899025" y="5949950"/>
          <p14:tracePt t="70663" x="4937125" y="5949950"/>
          <p14:tracePt t="70678" x="4959350" y="5949950"/>
          <p14:tracePt t="70695" x="4975225" y="5949950"/>
          <p14:tracePt t="70713" x="5016500" y="5949950"/>
          <p14:tracePt t="70729" x="5045075" y="5949950"/>
          <p14:tracePt t="70746" x="5073650" y="5949950"/>
          <p14:tracePt t="70762" x="5137150" y="5946775"/>
          <p14:tracePt t="70778" x="5181600" y="5934075"/>
          <p14:tracePt t="70795" x="5203825" y="5921375"/>
          <p14:tracePt t="70813" x="5254625" y="5895975"/>
          <p14:tracePt t="70829" x="5280025" y="5886450"/>
          <p14:tracePt t="70845" x="5308600" y="5873750"/>
          <p14:tracePt t="70863" x="5340350" y="5851525"/>
          <p14:tracePt t="70879" x="5356225" y="5845175"/>
          <p14:tracePt t="70895" x="5365750" y="5838825"/>
          <p14:tracePt t="70912" x="5368925" y="5835650"/>
          <p14:tracePt t="71612" x="5340350" y="5816600"/>
          <p14:tracePt t="71619" x="5289550" y="5791200"/>
          <p14:tracePt t="71629" x="5248275" y="5756275"/>
          <p14:tracePt t="71645" x="5178425" y="5711825"/>
          <p14:tracePt t="71662" x="5041900" y="5572125"/>
          <p14:tracePt t="71679" x="4949825" y="5435600"/>
          <p14:tracePt t="71697" x="4835525" y="5235575"/>
          <p14:tracePt t="71729" x="4727575" y="4991100"/>
          <p14:tracePt t="71762" x="4660900" y="4832350"/>
          <p14:tracePt t="71779" x="4648200" y="4803775"/>
          <p14:tracePt t="71795" x="4638675" y="4784725"/>
          <p14:tracePt t="71798" x="4625975" y="4781550"/>
          <p14:tracePt t="71812" x="4616450" y="4772025"/>
          <p14:tracePt t="71828" x="4594225" y="4740275"/>
          <p14:tracePt t="71846" x="4549775" y="4705350"/>
          <p14:tracePt t="71862" x="4524375" y="4673600"/>
          <p14:tracePt t="71879" x="4492625" y="4641850"/>
          <p14:tracePt t="71895" x="4467225" y="4603750"/>
          <p14:tracePt t="71912" x="4422775" y="4549775"/>
          <p14:tracePt t="71929" x="4410075" y="4527550"/>
          <p14:tracePt t="71946" x="4365625" y="4473575"/>
          <p14:tracePt t="71962" x="4340225" y="4435475"/>
          <p14:tracePt t="71978" x="4308475" y="4410075"/>
          <p14:tracePt t="71996" x="4289425" y="4375150"/>
          <p14:tracePt t="72012" x="4279900" y="4365625"/>
          <p14:tracePt t="72029" x="4270375" y="4356100"/>
          <p14:tracePt t="72046" x="4251325" y="4340225"/>
          <p14:tracePt t="72062" x="4241800" y="4340225"/>
          <p14:tracePt t="72078" x="4232275" y="4324350"/>
          <p14:tracePt t="72096" x="4225925" y="4314825"/>
          <p14:tracePt t="72175" x="4222750" y="4314825"/>
          <p14:tracePt t="73274" x="4222750" y="4391025"/>
          <p14:tracePt t="73281" x="4213225" y="4483100"/>
          <p14:tracePt t="73295" x="4213225" y="4654550"/>
          <p14:tracePt t="73311" x="4219575" y="4857750"/>
          <p14:tracePt t="73315" x="4229100" y="4962525"/>
          <p14:tracePt t="73335" x="4254500" y="5146675"/>
          <p14:tracePt t="73345" x="4292600" y="5365750"/>
          <p14:tracePt t="73362" x="4340225" y="5553075"/>
          <p14:tracePt t="73395" x="4470400" y="5975350"/>
          <p14:tracePt t="73430" x="4508500" y="6184900"/>
          <p14:tracePt t="73447" x="4508500" y="6238875"/>
          <p14:tracePt t="73462" x="4508500" y="6280150"/>
          <p14:tracePt t="73480" x="4508500" y="6315075"/>
          <p14:tracePt t="73496" x="4514850" y="6337300"/>
          <p14:tracePt t="73512" x="4524375" y="6353175"/>
          <p14:tracePt t="73529" x="4540250" y="6369050"/>
          <p14:tracePt t="73545" x="4556125" y="6384925"/>
          <p14:tracePt t="73561" x="4568825" y="6394450"/>
          <p14:tracePt t="73579" x="4581525" y="6394450"/>
          <p14:tracePt t="73595" x="4591050" y="6394450"/>
          <p14:tracePt t="73612" x="4606925" y="6394450"/>
          <p14:tracePt t="73629" x="4622800" y="6394450"/>
          <p14:tracePt t="73645" x="4632325" y="6394450"/>
          <p14:tracePt t="73662" x="4641850" y="6394450"/>
          <p14:tracePt t="73679" x="4660900" y="6394450"/>
          <p14:tracePt t="73695" x="4670425" y="6394450"/>
          <p14:tracePt t="73712" x="4679950" y="6384925"/>
          <p14:tracePt t="73729" x="4721225" y="6359525"/>
          <p14:tracePt t="73746" x="4746625" y="6343650"/>
          <p14:tracePt t="73762" x="4772025" y="6311900"/>
          <p14:tracePt t="73779" x="4794250" y="6283325"/>
          <p14:tracePt t="73795" x="4803775" y="6270625"/>
          <p14:tracePt t="73811" x="4810125" y="6257925"/>
          <p14:tracePt t="73828" x="4810125" y="6242050"/>
          <p14:tracePt t="73844" x="4810125" y="6232525"/>
          <p14:tracePt t="73878" x="4810125" y="6216650"/>
          <p14:tracePt t="73895" x="4810125" y="6203950"/>
          <p14:tracePt t="73912" x="4810125" y="6194425"/>
          <p14:tracePt t="73928" x="4800600" y="6178550"/>
          <p14:tracePt t="73945" x="4791075" y="6156325"/>
          <p14:tracePt t="73962" x="4759325" y="6137275"/>
          <p14:tracePt t="73978" x="4730750" y="6121400"/>
          <p14:tracePt t="73996" x="4721225" y="6115050"/>
          <p14:tracePt t="74012" x="4705350" y="6115050"/>
          <p14:tracePt t="74029" x="4692650" y="6115050"/>
          <p14:tracePt t="74046" x="4670425" y="6115050"/>
          <p14:tracePt t="74062" x="4641850" y="6108700"/>
          <p14:tracePt t="74078" x="4578350" y="6089650"/>
          <p14:tracePt t="74094" x="4540250" y="6089650"/>
          <p14:tracePt t="74111" x="4502150" y="6089650"/>
          <p14:tracePt t="74128" x="4464050" y="6089650"/>
          <p14:tracePt t="74146" x="4454525" y="6089650"/>
          <p14:tracePt t="74163" x="4438650" y="6089650"/>
          <p14:tracePt t="74179" x="4413250" y="6089650"/>
          <p14:tracePt t="74196" x="4403725" y="6089650"/>
          <p14:tracePt t="74212" x="4391025" y="6089650"/>
          <p14:tracePt t="74228" x="4378325" y="6102350"/>
          <p14:tracePt t="74245" x="4362450" y="6115050"/>
          <p14:tracePt t="74262" x="4349750" y="6124575"/>
          <p14:tracePt t="74279" x="4337050" y="6137275"/>
          <p14:tracePt t="74295" x="4327525" y="6153150"/>
          <p14:tracePt t="74312" x="4318000" y="6162675"/>
          <p14:tracePt t="74314" x="4311650" y="6169025"/>
          <p14:tracePt t="74328" x="4302125" y="6178550"/>
          <p14:tracePt t="74345" x="4292600" y="6188075"/>
          <p14:tracePt t="74362" x="4283075" y="6203950"/>
          <p14:tracePt t="74378" x="4270375" y="6219825"/>
          <p14:tracePt t="74395" x="4270375" y="6229350"/>
          <p14:tracePt t="74413" x="4270375" y="6242050"/>
          <p14:tracePt t="74429" x="4279900" y="6267450"/>
          <p14:tracePt t="74445" x="4289425" y="6289675"/>
          <p14:tracePt t="74463" x="4308475" y="6330950"/>
          <p14:tracePt t="74478" x="4321175" y="6356350"/>
          <p14:tracePt t="74494" x="4330700" y="6372225"/>
          <p14:tracePt t="74511" x="4356100" y="6388100"/>
          <p14:tracePt t="74528" x="4397375" y="6407150"/>
          <p14:tracePt t="74545" x="4419600" y="6419850"/>
          <p14:tracePt t="74563" x="4470400" y="6442075"/>
          <p14:tracePt t="74579" x="4502150" y="6454775"/>
          <p14:tracePt t="74595" x="4537075" y="6467475"/>
          <p14:tracePt t="74612" x="4575175" y="6473825"/>
          <p14:tracePt t="74628" x="4610100" y="6480175"/>
          <p14:tracePt t="74645" x="4632325" y="6480175"/>
          <p14:tracePt t="74662" x="4651375" y="6489700"/>
          <p14:tracePt t="74678" x="4660900" y="6489700"/>
          <p14:tracePt t="74695" x="4673600" y="6489700"/>
          <p14:tracePt t="74712" x="4692650" y="6489700"/>
          <p14:tracePt t="74728" x="4702175" y="6489700"/>
          <p14:tracePt t="74745" x="4711700" y="6489700"/>
          <p14:tracePt t="74762" x="4749800" y="6489700"/>
          <p14:tracePt t="74778" x="4765675" y="6489700"/>
          <p14:tracePt t="74794" x="4778375" y="6483350"/>
          <p14:tracePt t="74811" x="4800600" y="6480175"/>
          <p14:tracePt t="74828" x="4813300" y="6464300"/>
          <p14:tracePt t="74845" x="4826000" y="6454775"/>
          <p14:tracePt t="74862" x="4845050" y="6432550"/>
          <p14:tracePt t="74878" x="4854575" y="6423025"/>
          <p14:tracePt t="74895" x="4860925" y="6413500"/>
          <p14:tracePt t="74912" x="4864100" y="6400800"/>
          <p14:tracePt t="74928" x="4864100" y="6378575"/>
          <p14:tracePt t="74945" x="4864100" y="6362700"/>
          <p14:tracePt t="74963" x="4864100" y="6330950"/>
          <p14:tracePt t="74979" x="4864100" y="6321425"/>
          <p14:tracePt t="74995" x="4864100" y="6311900"/>
          <p14:tracePt t="75012" x="4857750" y="6296025"/>
          <p14:tracePt t="75028" x="4854575" y="6280150"/>
          <p14:tracePt t="75045" x="4848225" y="6276975"/>
          <p14:tracePt t="75062" x="4829175" y="6267450"/>
          <p14:tracePt t="75078" x="4819650" y="6261100"/>
          <p14:tracePt t="75096" x="4810125" y="6254750"/>
          <p14:tracePt t="75113" x="4781550" y="6245225"/>
          <p14:tracePt t="75129" x="4759325" y="6238875"/>
          <p14:tracePt t="75145" x="4737100" y="6229350"/>
          <p14:tracePt t="75162" x="4695825" y="6223000"/>
          <p14:tracePt t="75178" x="4667250" y="6216650"/>
          <p14:tracePt t="75195" x="4641850" y="6210300"/>
          <p14:tracePt t="75213" x="4584700" y="6191250"/>
          <p14:tracePt t="75229" x="4565650" y="6191250"/>
          <p14:tracePt t="75246" x="4533900" y="6184900"/>
          <p14:tracePt t="75262" x="4502150" y="6184900"/>
          <p14:tracePt t="75279" x="4486275" y="6184900"/>
          <p14:tracePt t="75295" x="4476750" y="6184900"/>
          <p14:tracePt t="75311" x="4460875" y="6184900"/>
          <p14:tracePt t="75328" x="4451350" y="6184900"/>
          <p14:tracePt t="75345" x="4435475" y="6184900"/>
          <p14:tracePt t="75348" x="4432300" y="6184900"/>
          <p14:tracePt t="75361" x="4422775" y="6184900"/>
          <p14:tracePt t="75379" x="4413250" y="6184900"/>
          <p14:tracePt t="75395" x="4391025" y="6184900"/>
          <p14:tracePt t="75412" x="4375150" y="6184900"/>
          <p14:tracePt t="75429" x="4365625" y="6184900"/>
          <p14:tracePt t="75446" x="4356100" y="6184900"/>
          <p14:tracePt t="75462" x="4343400" y="6200775"/>
          <p14:tracePt t="75479" x="4330700" y="6210300"/>
          <p14:tracePt t="75495" x="4321175" y="6226175"/>
          <p14:tracePt t="75512" x="4321175" y="6242050"/>
          <p14:tracePt t="75528" x="4321175" y="6251575"/>
          <p14:tracePt t="75545" x="4321175" y="6261100"/>
          <p14:tracePt t="75562" x="4324350" y="6280150"/>
          <p14:tracePt t="75578" x="4333875" y="6289675"/>
          <p14:tracePt t="75594" x="4343400" y="6299200"/>
          <p14:tracePt t="75611" x="4359275" y="6315075"/>
          <p14:tracePt t="75628" x="4368800" y="6337300"/>
          <p14:tracePt t="75646" x="4384675" y="6353175"/>
          <p14:tracePt t="75662" x="4416425" y="6369050"/>
          <p14:tracePt t="75679" x="4438650" y="6384925"/>
          <p14:tracePt t="75696" x="4470400" y="6397625"/>
          <p14:tracePt t="75712" x="4498975" y="6407150"/>
          <p14:tracePt t="75728" x="4527550" y="6407150"/>
          <p14:tracePt t="75745" x="4549775" y="6407150"/>
          <p14:tracePt t="75761" x="4591050" y="6413500"/>
          <p14:tracePt t="75778" x="4610100" y="6413500"/>
          <p14:tracePt t="75794" x="4641850" y="6413500"/>
          <p14:tracePt t="75811" x="4673600" y="6413500"/>
          <p14:tracePt t="75828" x="4702175" y="6413500"/>
          <p14:tracePt t="75845" x="4724400" y="6413500"/>
          <p14:tracePt t="75861" x="4765675" y="6413500"/>
          <p14:tracePt t="75878" x="4800600" y="6413500"/>
          <p14:tracePt t="75895" x="4822825" y="6413500"/>
          <p14:tracePt t="75912" x="4838700" y="6413500"/>
          <p14:tracePt t="75929" x="4848225" y="6413500"/>
          <p14:tracePt t="75947" x="4857750" y="6407150"/>
          <p14:tracePt t="75962" x="4857750" y="6397625"/>
          <p14:tracePt t="75979" x="4857750" y="6388100"/>
          <p14:tracePt t="75995" x="4857750" y="6378575"/>
          <p14:tracePt t="76083" x="4857750" y="6372225"/>
          <p14:tracePt t="76161" x="4851400" y="6369050"/>
          <p14:tracePt t="76167" x="4845050" y="6362700"/>
          <p14:tracePt t="76178" x="4841875" y="6362700"/>
          <p14:tracePt t="76196" x="4813300" y="6346825"/>
          <p14:tracePt t="76212" x="4784725" y="6334125"/>
          <p14:tracePt t="76229" x="4759325" y="6315075"/>
          <p14:tracePt t="76246" x="4708525" y="6299200"/>
          <p14:tracePt t="76262" x="4686300" y="6292850"/>
          <p14:tracePt t="76278" x="4657725" y="6292850"/>
          <p14:tracePt t="76295" x="4625975" y="6292850"/>
          <p14:tracePt t="76311" x="4600575" y="6292850"/>
          <p14:tracePt t="76328" x="4591050" y="6292850"/>
          <p14:tracePt t="76345" x="4578350" y="6292850"/>
          <p14:tracePt t="76361" x="4562475" y="6292850"/>
          <p14:tracePt t="76378" x="4556125" y="6292850"/>
          <p14:tracePt t="76411" x="4556125" y="6286500"/>
          <p14:tracePt t="76428" x="4559300" y="6286500"/>
          <p14:tracePt t="76445" x="4568825" y="6286500"/>
          <p14:tracePt t="76461" x="4578350" y="6286500"/>
          <p14:tracePt t="76477" x="4587875" y="6286500"/>
          <p14:tracePt t="76494" x="4603750" y="6286500"/>
          <p14:tracePt t="76510" x="4619625" y="6292850"/>
          <p14:tracePt t="76527" x="4635500" y="6305550"/>
          <p14:tracePt t="76544" x="4664075" y="6327775"/>
          <p14:tracePt t="76560" x="4692650" y="6340475"/>
          <p14:tracePt t="76577" x="4718050" y="6356350"/>
          <p14:tracePt t="76594" x="4762500" y="6394450"/>
          <p14:tracePt t="76610" x="4784725" y="6413500"/>
          <p14:tracePt t="76627" x="4816475" y="6426200"/>
          <p14:tracePt t="76644" x="4832350" y="6445250"/>
          <p14:tracePt t="76660" x="4841875" y="6451600"/>
          <p14:tracePt t="76701" x="4841875" y="6448425"/>
          <p14:tracePt t="76710" x="4841875" y="6438900"/>
          <p14:tracePt t="76727" x="4838700" y="6429375"/>
          <p14:tracePt t="76744" x="4826000" y="6419850"/>
          <p14:tracePt t="76760" x="4810125" y="6413500"/>
          <p14:tracePt t="76777" x="4778375" y="6400800"/>
          <p14:tracePt t="76794" x="4743450" y="6378575"/>
          <p14:tracePt t="76811" x="4711700" y="6365875"/>
          <p14:tracePt t="76827" x="4689475" y="6353175"/>
          <p14:tracePt t="76844" x="4645025" y="6308725"/>
          <p14:tracePt t="76861" x="4619625" y="6286500"/>
          <p14:tracePt t="76877" x="4587875" y="6254750"/>
          <p14:tracePt t="76895" x="4546600" y="6229350"/>
          <p14:tracePt t="76911" x="4521200" y="6216650"/>
          <p14:tracePt t="76928" x="4505325" y="6200775"/>
          <p14:tracePt t="76945" x="4483100" y="6191250"/>
          <p14:tracePt t="76962" x="4473575" y="6191250"/>
          <p14:tracePt t="76978" x="4470400" y="6191250"/>
          <p14:tracePt t="77074" x="4476750" y="6191250"/>
          <p14:tracePt t="77080" x="4479925" y="6191250"/>
          <p14:tracePt t="77095" x="4508500" y="6191250"/>
          <p14:tracePt t="77111" x="4530725" y="6197600"/>
          <p14:tracePt t="77128" x="4552950" y="6197600"/>
          <p14:tracePt t="77145" x="4575175" y="6210300"/>
          <p14:tracePt t="77161" x="4597400" y="6216650"/>
          <p14:tracePt t="77178" x="4619625" y="6223000"/>
          <p14:tracePt t="77195" x="4670425" y="6238875"/>
          <p14:tracePt t="77211" x="4708525" y="6251575"/>
          <p14:tracePt t="77228" x="4746625" y="6270625"/>
          <p14:tracePt t="77245" x="4781550" y="6289675"/>
          <p14:tracePt t="77262" x="4803775" y="6299200"/>
          <p14:tracePt t="77278" x="4813300" y="6305550"/>
          <p14:tracePt t="77295" x="4829175" y="6305550"/>
          <p14:tracePt t="77311" x="4835525" y="6305550"/>
          <p14:tracePt t="77360" x="4832350" y="6305550"/>
          <p14:tracePt t="77365" x="4829175" y="6305550"/>
          <p14:tracePt t="77377" x="4822825" y="6305550"/>
          <p14:tracePt t="77395" x="4803775" y="6305550"/>
          <p14:tracePt t="77411" x="4772025" y="6296025"/>
          <p14:tracePt t="77428" x="4737100" y="6276975"/>
          <p14:tracePt t="77445" x="4705350" y="6261100"/>
          <p14:tracePt t="77461" x="4676775" y="6248400"/>
          <p14:tracePt t="77478" x="4629150" y="6235700"/>
          <p14:tracePt t="77495" x="4565650" y="6216650"/>
          <p14:tracePt t="77511" x="4530725" y="6210300"/>
          <p14:tracePt t="77529" x="4508500" y="6210300"/>
          <p14:tracePt t="77545" x="4498975" y="6210300"/>
          <p14:tracePt t="77561" x="4483100" y="6210300"/>
          <p14:tracePt t="77578" x="4479925" y="6210300"/>
          <p14:tracePt t="77637" x="4489450" y="6210300"/>
          <p14:tracePt t="77644" x="4495800" y="6210300"/>
          <p14:tracePt t="77651" x="4498975" y="6210300"/>
          <p14:tracePt t="77661" x="4505325" y="6210300"/>
          <p14:tracePt t="77679" x="4546600" y="6219825"/>
          <p14:tracePt t="77695" x="4568825" y="6229350"/>
          <p14:tracePt t="77711" x="4594225" y="6242050"/>
          <p14:tracePt t="77728" x="4635500" y="6267450"/>
          <p14:tracePt t="77744" x="4651375" y="6276975"/>
          <p14:tracePt t="77761" x="4670425" y="6292850"/>
          <p14:tracePt t="77779" x="4683125" y="6308725"/>
          <p14:tracePt t="77795" x="4692650" y="6324600"/>
          <p14:tracePt t="77812" x="4702175" y="6334125"/>
          <p14:tracePt t="77829" x="4724400" y="6350000"/>
          <p14:tracePt t="77845" x="4733925" y="6359525"/>
          <p14:tracePt t="77861" x="4743450" y="6369050"/>
          <p14:tracePt t="77877" x="4749800" y="6369050"/>
          <p14:tracePt t="77944" x="4746625" y="6362700"/>
          <p14:tracePt t="77950" x="4743450" y="6356350"/>
          <p14:tracePt t="77961" x="4737100" y="6353175"/>
          <p14:tracePt t="77978" x="4721225" y="6337300"/>
          <p14:tracePt t="77994" x="4705350" y="6327775"/>
          <p14:tracePt t="78011" x="4695825" y="6311900"/>
          <p14:tracePt t="78028" x="4670425" y="6296025"/>
          <p14:tracePt t="78044" x="4654550" y="6286500"/>
          <p14:tracePt t="78062" x="4645025" y="6276975"/>
          <p14:tracePt t="78078" x="4629150" y="6270625"/>
          <p14:tracePt t="78095" x="4619625" y="6270625"/>
          <p14:tracePt t="78112" x="4603750" y="6270625"/>
          <p14:tracePt t="78128" x="4594225" y="6270625"/>
          <p14:tracePt t="78144" x="4584700" y="6261100"/>
          <p14:tracePt t="78161" x="4578350" y="6254750"/>
          <p14:tracePt t="78229" x="4581525" y="6254750"/>
          <p14:tracePt t="78236" x="4584700" y="6254750"/>
          <p14:tracePt t="78245" x="4591050" y="6257925"/>
          <p14:tracePt t="78261" x="4619625" y="6273800"/>
          <p14:tracePt t="78278" x="4657725" y="6299200"/>
          <p14:tracePt t="78294" x="4689475" y="6330950"/>
          <p14:tracePt t="78311" x="4711700" y="6353175"/>
          <p14:tracePt t="78329" x="4756150" y="6372225"/>
          <p14:tracePt t="78345" x="4765675" y="6388100"/>
          <p14:tracePt t="78362" x="4775200" y="6397625"/>
          <p14:tracePt t="78379" x="4778375" y="6413500"/>
          <p14:tracePt t="78394" x="4778375" y="6416675"/>
          <p14:tracePt t="78449" x="4772025" y="6410325"/>
          <p14:tracePt t="78456" x="4768850" y="6407150"/>
          <p14:tracePt t="78463" x="4756150" y="6394450"/>
          <p14:tracePt t="78477" x="4724400" y="6356350"/>
          <p14:tracePt t="78494" x="4699000" y="6324600"/>
          <p14:tracePt t="78511" x="4673600" y="6286500"/>
          <p14:tracePt t="78528" x="4629150" y="6242050"/>
          <p14:tracePt t="78544" x="4597400" y="6216650"/>
          <p14:tracePt t="78561" x="4575175" y="6197600"/>
          <p14:tracePt t="78578" x="4518025" y="6165850"/>
          <p14:tracePt t="78595" x="4486275" y="6146800"/>
          <p14:tracePt t="78612" x="4435475" y="6108700"/>
          <p14:tracePt t="78628" x="4387850" y="6073775"/>
          <p14:tracePt t="78644" x="4352925" y="6026150"/>
          <p14:tracePt t="78663" x="4298950" y="5959475"/>
          <p14:tracePt t="78678" x="4267200" y="5911850"/>
          <p14:tracePt t="78694" x="4225925" y="5870575"/>
          <p14:tracePt t="78712" x="4156075" y="5800725"/>
          <p14:tracePt t="78728" x="4105275" y="5749925"/>
          <p14:tracePt t="78745" x="4054475" y="5699125"/>
          <p14:tracePt t="78762" x="3984625" y="5629275"/>
          <p14:tracePt t="78778" x="3952875" y="5597525"/>
          <p14:tracePt t="78795" x="3917950" y="5565775"/>
          <p14:tracePt t="78812" x="3883025" y="5527675"/>
          <p14:tracePt t="78827" x="3857625" y="5495925"/>
          <p14:tracePt t="78844" x="3838575" y="5464175"/>
          <p14:tracePt t="78862" x="3819525" y="5400675"/>
          <p14:tracePt t="78877" x="3794125" y="5356225"/>
          <p14:tracePt t="78894" x="3771900" y="5299075"/>
          <p14:tracePt t="78898" x="3765550" y="5280025"/>
          <p14:tracePt t="78912" x="3752850" y="5251450"/>
          <p14:tracePt t="78928" x="3727450" y="5219700"/>
          <p14:tracePt t="78945" x="3717925" y="5197475"/>
          <p14:tracePt t="78962" x="3673475" y="5153025"/>
          <p14:tracePt t="78978" x="3648075" y="5114925"/>
          <p14:tracePt t="78995" x="3616325" y="5089525"/>
          <p14:tracePt t="79012" x="3578225" y="5029200"/>
          <p14:tracePt t="79028" x="3546475" y="5006975"/>
          <p14:tracePt t="79045" x="3521075" y="4965700"/>
          <p14:tracePt t="79062" x="3476625" y="4921250"/>
          <p14:tracePt t="79078" x="3457575" y="4911725"/>
          <p14:tracePt t="79095" x="3429000" y="4886325"/>
          <p14:tracePt t="79112" x="3400425" y="4854575"/>
          <p14:tracePt t="79127" x="3381375" y="4829175"/>
          <p14:tracePt t="79144" x="3355975" y="4803775"/>
          <p14:tracePt t="79161" x="3333750" y="4768850"/>
          <p14:tracePt t="79177" x="3321050" y="4746625"/>
          <p14:tracePt t="79195" x="3305175" y="4733925"/>
          <p14:tracePt t="79211" x="3292475" y="4721225"/>
          <p14:tracePt t="79228" x="3282950" y="4705350"/>
          <p14:tracePt t="79245" x="3273425" y="4695825"/>
          <p14:tracePt t="79261" x="3257550" y="4679950"/>
          <p14:tracePt t="79278" x="3257550" y="4670425"/>
          <p14:tracePt t="79295" x="3251200" y="4664075"/>
          <p14:tracePt t="80403" x="3257550" y="4664075"/>
          <p14:tracePt t="80410" x="3270250" y="4664075"/>
          <p14:tracePt t="80417" x="3289300" y="4664075"/>
          <p14:tracePt t="80428" x="3298825" y="4664075"/>
          <p14:tracePt t="80445" x="3324225" y="4664075"/>
          <p14:tracePt t="80462" x="3340100" y="4664075"/>
          <p14:tracePt t="80478" x="3362325" y="4664075"/>
          <p14:tracePt t="80510" x="3460750" y="4619625"/>
          <p14:tracePt t="80544" x="3775075" y="4514850"/>
          <p14:tracePt t="80561" x="3930650" y="4460875"/>
          <p14:tracePt t="80578" x="4086225" y="4397375"/>
          <p14:tracePt t="80595" x="4238625" y="4311650"/>
          <p14:tracePt t="80611" x="4298950" y="4267200"/>
          <p14:tracePt t="80628" x="4349750" y="4216400"/>
          <p14:tracePt t="80644" x="4387850" y="4156075"/>
          <p14:tracePt t="80661" x="4413250" y="4133850"/>
          <p14:tracePt t="80677" x="4438650" y="4095750"/>
          <p14:tracePt t="80695" x="4489450" y="4048125"/>
          <p14:tracePt t="80711" x="4521200" y="4010025"/>
          <p14:tracePt t="80727" x="4549775" y="3965575"/>
          <p14:tracePt t="80744" x="4581525" y="3898900"/>
          <p14:tracePt t="80761" x="4587875" y="3870325"/>
          <p14:tracePt t="80777" x="4587875" y="3832225"/>
          <p14:tracePt t="80794" x="4587875" y="3810000"/>
          <p14:tracePt t="80811" x="4587875" y="3800475"/>
          <p14:tracePt t="80827" x="4587875" y="3797300"/>
          <p14:tracePt t="80931" x="4575175" y="3797300"/>
          <p14:tracePt t="80946" x="4572000" y="3797300"/>
          <p14:tracePt t="80953" x="4565650" y="3803650"/>
          <p14:tracePt t="80961" x="4562475" y="3806825"/>
          <p14:tracePt t="80978" x="4552950" y="3819525"/>
          <p14:tracePt t="80995" x="4514850" y="3895725"/>
          <p14:tracePt t="81011" x="4483100" y="3984625"/>
          <p14:tracePt t="81028" x="4451350" y="4070350"/>
          <p14:tracePt t="81045" x="4387850" y="4308475"/>
          <p14:tracePt t="81061" x="4352925" y="4470400"/>
          <p14:tracePt t="81077" x="4314825" y="4679950"/>
          <p14:tracePt t="81095" x="4238625" y="5003800"/>
          <p14:tracePt t="81111" x="4197350" y="5264150"/>
          <p14:tracePt t="81127" x="4149725" y="5473700"/>
          <p14:tracePt t="81145" x="4092575" y="5807075"/>
          <p14:tracePt t="81161" x="4048125" y="5949950"/>
          <p14:tracePt t="81178" x="4016375" y="6048375"/>
          <p14:tracePt t="81194" x="3962400" y="6165850"/>
          <p14:tracePt t="81211" x="3943350" y="6197600"/>
          <p14:tracePt t="81229" x="3911600" y="6238875"/>
          <p14:tracePt t="81245" x="3895725" y="6251575"/>
          <p14:tracePt t="81262" x="3886200" y="6267450"/>
          <p14:tracePt t="81279" x="3867150" y="6270625"/>
          <p14:tracePt t="81295" x="3857625" y="6270625"/>
          <p14:tracePt t="81311" x="3844925" y="6257925"/>
          <p14:tracePt t="81327" x="3844925" y="6229350"/>
          <p14:tracePt t="81344" x="3844925" y="6118225"/>
          <p14:tracePt t="81362" x="3851275" y="5981700"/>
          <p14:tracePt t="81379" x="3860800" y="5695950"/>
          <p14:tracePt t="81395" x="3841750" y="5365750"/>
          <p14:tracePt t="81415" x="3775075" y="4892675"/>
          <p14:tracePt t="81429" x="3746500" y="4673600"/>
          <p14:tracePt t="81445" x="3714750" y="4419600"/>
          <p14:tracePt t="81461" x="3679825" y="4254500"/>
          <p14:tracePt t="81477" x="3663950" y="4127500"/>
          <p14:tracePt t="81480" x="3654425" y="4079875"/>
          <p14:tracePt t="81494" x="3629025" y="3959225"/>
          <p14:tracePt t="81511" x="3616325" y="3895725"/>
          <p14:tracePt t="81528" x="3587750" y="3822700"/>
          <p14:tracePt t="81544" x="3575050" y="3800475"/>
          <p14:tracePt t="81561" x="3565525" y="3781425"/>
          <p14:tracePt t="81578" x="3562350" y="3762375"/>
          <p14:tracePt t="81594" x="3562350" y="3752850"/>
          <p14:tracePt t="81611" x="3562350" y="3743325"/>
          <p14:tracePt t="81629" x="3562350" y="3721100"/>
          <p14:tracePt t="81645" x="3562350" y="3711575"/>
          <p14:tracePt t="81662" x="3562350" y="3702050"/>
          <p14:tracePt t="81678" x="3562350" y="3689350"/>
          <p14:tracePt t="81694" x="3562350" y="3683000"/>
          <p14:tracePt t="81736" x="3568700" y="3683000"/>
          <p14:tracePt t="81744" x="3571875" y="3683000"/>
          <p14:tracePt t="81761" x="3609975" y="3692525"/>
          <p14:tracePt t="81778" x="3673475" y="3717925"/>
          <p14:tracePt t="81795" x="3714750" y="3749675"/>
          <p14:tracePt t="81812" x="3752850" y="3784600"/>
          <p14:tracePt t="81828" x="3825875" y="3905250"/>
          <p14:tracePt t="81844" x="3857625" y="3981450"/>
          <p14:tracePt t="81861" x="3895725" y="4060825"/>
          <p14:tracePt t="81878" x="3984625" y="4235450"/>
          <p14:tracePt t="81894" x="4035425" y="4337050"/>
          <p14:tracePt t="81911" x="4083050" y="4416425"/>
          <p14:tracePt t="81928" x="4162425" y="4527550"/>
          <p14:tracePt t="81944" x="4206875" y="4597400"/>
          <p14:tracePt t="81961" x="4264025" y="4667250"/>
          <p14:tracePt t="81978" x="4330700" y="4768850"/>
          <p14:tracePt t="81994" x="4375150" y="4816475"/>
          <p14:tracePt t="82011" x="4416425" y="4867275"/>
          <p14:tracePt t="82027" x="4483100" y="4914900"/>
          <p14:tracePt t="82044" x="4524375" y="4940300"/>
          <p14:tracePt t="82061" x="4556125" y="4987925"/>
          <p14:tracePt t="82078" x="4600575" y="5032375"/>
          <p14:tracePt t="82094" x="4632325" y="5064125"/>
          <p14:tracePt t="82111" x="4657725" y="5089525"/>
          <p14:tracePt t="82127" x="4702175" y="5133975"/>
          <p14:tracePt t="82144" x="4727575" y="5156200"/>
          <p14:tracePt t="82161" x="4765675" y="5191125"/>
          <p14:tracePt t="82177" x="4822825" y="5222875"/>
          <p14:tracePt t="82194" x="4848225" y="5238750"/>
          <p14:tracePt t="82210" x="4870450" y="5251450"/>
          <p14:tracePt t="82227" x="4899025" y="5267325"/>
          <p14:tracePt t="82244" x="4908550" y="5273675"/>
          <p14:tracePt t="82261" x="4914900" y="5276850"/>
          <p14:tracePt t="82363" x="4914900" y="5283200"/>
          <p14:tracePt t="84825" x="4953000" y="5280025"/>
          <p14:tracePt t="84831" x="5022850" y="5270500"/>
          <p14:tracePt t="84845" x="5238750" y="5260975"/>
          <p14:tracePt t="84861" x="5467350" y="5260975"/>
          <p14:tracePt t="84877" x="5730875" y="5260975"/>
          <p14:tracePt t="84894" x="6197600" y="5260975"/>
          <p14:tracePt t="84910" x="6527800" y="5260975"/>
          <p14:tracePt t="84944" x="7556500" y="5372100"/>
          <p14:tracePt t="84979" x="8378825" y="5619750"/>
          <p14:tracePt t="84996" x="8905875" y="5803900"/>
          <p14:tracePt t="85386" x="9109075" y="4546600"/>
          <p14:tracePt t="85393" x="9067800" y="4502150"/>
          <p14:tracePt t="85412" x="8972550" y="4397375"/>
          <p14:tracePt t="85429" x="8813800" y="4267200"/>
          <p14:tracePt t="85444" x="8721725" y="4191000"/>
          <p14:tracePt t="85460" x="8629650" y="4140200"/>
          <p14:tracePt t="85479" x="8499475" y="4057650"/>
          <p14:tracePt t="85510" x="8410575" y="4003675"/>
          <p14:tracePt t="85544" x="8334375" y="3959225"/>
          <p14:tracePt t="85561" x="8289925" y="3946525"/>
          <p14:tracePt t="85578" x="8207375" y="3921125"/>
          <p14:tracePt t="85594" x="8143875" y="3898900"/>
          <p14:tracePt t="85610" x="8080375" y="3889375"/>
          <p14:tracePt t="85628" x="7994650" y="3889375"/>
          <p14:tracePt t="85644" x="7924800" y="3889375"/>
          <p14:tracePt t="85661" x="7832725" y="3889375"/>
          <p14:tracePt t="85678" x="7648575" y="3889375"/>
          <p14:tracePt t="85694" x="7543800" y="3889375"/>
          <p14:tracePt t="85711" x="7416800" y="3873500"/>
          <p14:tracePt t="85728" x="7245350" y="3822700"/>
          <p14:tracePt t="85745" x="7169150" y="3800475"/>
          <p14:tracePt t="85761" x="7112000" y="3784600"/>
          <p14:tracePt t="85778" x="7064375" y="3752850"/>
          <p14:tracePt t="85795" x="7038975" y="3736975"/>
          <p14:tracePt t="85811" x="7019925" y="3711575"/>
          <p14:tracePt t="85827" x="7029450" y="3670300"/>
          <p14:tracePt t="85843" x="7061200" y="3644900"/>
          <p14:tracePt t="85860" x="7137400" y="3606800"/>
          <p14:tracePt t="85877" x="7280275" y="3584575"/>
          <p14:tracePt t="85893" x="7340600" y="3584575"/>
          <p14:tracePt t="85910" x="7410450" y="3587750"/>
          <p14:tracePt t="85927" x="7512050" y="3609975"/>
          <p14:tracePt t="85944" x="7575550" y="3616325"/>
          <p14:tracePt t="85960" x="7626350" y="3616325"/>
          <p14:tracePt t="85977" x="7673975" y="3616325"/>
          <p14:tracePt t="85993" x="7683500" y="3616325"/>
          <p14:tracePt t="86010" x="7693025" y="3616325"/>
          <p14:tracePt t="86027" x="7693025" y="3603625"/>
          <p14:tracePt t="86043" x="7693025" y="3594100"/>
          <p14:tracePt t="86060" x="7693025" y="3575050"/>
          <p14:tracePt t="86063" x="7693025" y="3562350"/>
          <p14:tracePt t="86077" x="7683500" y="3540125"/>
          <p14:tracePt t="86093" x="7673975" y="3530600"/>
          <p14:tracePt t="86110" x="7645400" y="3502025"/>
          <p14:tracePt t="86127" x="7600950" y="3470275"/>
          <p14:tracePt t="86143" x="7569200" y="3444875"/>
          <p14:tracePt t="86160" x="7524750" y="3425825"/>
          <p14:tracePt t="86177" x="7448550" y="3384550"/>
          <p14:tracePt t="86193" x="7372350" y="3352800"/>
          <p14:tracePt t="86210" x="7286625" y="3336925"/>
          <p14:tracePt t="86227" x="7185025" y="3308350"/>
          <p14:tracePt t="86243" x="7121525" y="3295650"/>
          <p14:tracePt t="86261" x="7061200" y="3295650"/>
          <p14:tracePt t="86277" x="6975475" y="3295650"/>
          <p14:tracePt t="86293" x="6921500" y="3295650"/>
          <p14:tracePt t="86310" x="6877050" y="3295650"/>
          <p14:tracePt t="86327" x="6835775" y="3308350"/>
          <p14:tracePt t="86344" x="6810375" y="3327400"/>
          <p14:tracePt t="86361" x="6788150" y="3340100"/>
          <p14:tracePt t="86376" x="6740525" y="3355975"/>
          <p14:tracePt t="86393" x="6692900" y="3368675"/>
          <p14:tracePt t="86411" x="6638925" y="3390900"/>
          <p14:tracePt t="86427" x="6575425" y="3409950"/>
          <p14:tracePt t="86444" x="6543675" y="3422650"/>
          <p14:tracePt t="86461" x="6515100" y="3432175"/>
          <p14:tracePt t="86477" x="6480175" y="3457575"/>
          <p14:tracePt t="86494" x="6448425" y="3470275"/>
          <p14:tracePt t="86510" x="6416675" y="3482975"/>
          <p14:tracePt t="86526" x="6353175" y="3508375"/>
          <p14:tracePt t="86543" x="6299200" y="3521075"/>
          <p14:tracePt t="86561" x="6261100" y="3533775"/>
          <p14:tracePt t="86563" x="6242050" y="3540125"/>
          <p14:tracePt t="86577" x="6213475" y="3552825"/>
          <p14:tracePt t="86594" x="6188075" y="3568700"/>
          <p14:tracePt t="86611" x="6156325" y="3581400"/>
          <p14:tracePt t="86627" x="6108700" y="3613150"/>
          <p14:tracePt t="86643" x="6042025" y="3648075"/>
          <p14:tracePt t="86660" x="5965825" y="3679825"/>
          <p14:tracePt t="86678" x="5861050" y="3717925"/>
          <p14:tracePt t="86694" x="5829300" y="3730625"/>
          <p14:tracePt t="86712" x="5788025" y="3746500"/>
          <p14:tracePt t="86728" x="5778500" y="3756025"/>
          <p14:tracePt t="86744" x="5768975" y="3771900"/>
          <p14:tracePt t="86761" x="5749925" y="3797300"/>
          <p14:tracePt t="86777" x="5737225" y="3838575"/>
          <p14:tracePt t="86793" x="5737225" y="3860800"/>
          <p14:tracePt t="86810" x="5737225" y="3889375"/>
          <p14:tracePt t="86828" x="5737225" y="3921125"/>
          <p14:tracePt t="86844" x="5737225" y="3949700"/>
          <p14:tracePt t="86862" x="5737225" y="3965575"/>
          <p14:tracePt t="86878" x="5737225" y="3975100"/>
          <p14:tracePt t="86894" x="5740400" y="3990975"/>
          <p14:tracePt t="86910" x="5740400" y="4000500"/>
          <p14:tracePt t="86927" x="5743575" y="4010025"/>
          <p14:tracePt t="87020" x="5743575" y="4013200"/>
          <p14:tracePt t="87248" x="5791200" y="4022725"/>
          <p14:tracePt t="87255" x="5851525" y="4038600"/>
          <p14:tracePt t="87263" x="5934075" y="4057650"/>
          <p14:tracePt t="87277" x="6108700" y="4111625"/>
          <p14:tracePt t="87294" x="6264275" y="4175125"/>
          <p14:tracePt t="87311" x="6537325" y="4298950"/>
          <p14:tracePt t="87335" x="6724650" y="4387850"/>
          <p14:tracePt t="87361" x="6953250" y="4546600"/>
          <p14:tracePt t="87394" x="7045325" y="4632325"/>
          <p14:tracePt t="87410" x="7061200" y="4651375"/>
          <p14:tracePt t="87427" x="7067550" y="4667250"/>
          <p14:tracePt t="87443" x="7067550" y="4676775"/>
          <p14:tracePt t="87460" x="7067550" y="4686300"/>
          <p14:tracePt t="87476" x="7067550" y="4692650"/>
          <p14:tracePt t="87494" x="7067550" y="4702175"/>
          <p14:tracePt t="87510" x="7089775" y="4737100"/>
          <p14:tracePt t="87526" x="7143750" y="4797425"/>
          <p14:tracePt t="87543" x="7270750" y="4905375"/>
          <p14:tracePt t="87560" x="7496175" y="5083175"/>
          <p14:tracePt t="87577" x="7642225" y="5184775"/>
          <p14:tracePt t="87594" x="7778750" y="5286375"/>
          <p14:tracePt t="87610" x="7927975" y="5416550"/>
          <p14:tracePt t="87627" x="7988300" y="5467350"/>
          <p14:tracePt t="87644" x="8013700" y="5508625"/>
          <p14:tracePt t="87660" x="8029575" y="5537200"/>
          <p14:tracePt t="87676" x="8042275" y="5553075"/>
          <p14:tracePt t="87694" x="8042275" y="5562600"/>
          <p14:tracePt t="87710" x="8035925" y="5562600"/>
          <p14:tracePt t="87727" x="8026400" y="5562600"/>
          <p14:tracePt t="87744" x="8016875" y="5562600"/>
          <p14:tracePt t="87761" x="8001000" y="5562600"/>
          <p14:tracePt t="87777" x="7994650" y="5562600"/>
          <p14:tracePt t="87825" x="7997825" y="5562600"/>
          <p14:tracePt t="87831" x="8001000" y="5562600"/>
          <p14:tracePt t="87844" x="8007350" y="5562600"/>
          <p14:tracePt t="87861" x="8023225" y="5562600"/>
          <p14:tracePt t="87877" x="8032750" y="5562600"/>
          <p14:tracePt t="87893" x="8045450" y="5562600"/>
          <p14:tracePt t="87910" x="8067675" y="5559425"/>
          <p14:tracePt t="87926" x="8105775" y="5549900"/>
          <p14:tracePt t="87943" x="8143875" y="5530850"/>
          <p14:tracePt t="87960" x="8207375" y="5514975"/>
          <p14:tracePt t="87977" x="8235950" y="5508625"/>
          <p14:tracePt t="87994" x="8251825" y="5505450"/>
          <p14:tracePt t="88010" x="8267700" y="5489575"/>
          <p14:tracePt t="88027" x="8283575" y="5473700"/>
          <p14:tracePt t="88044" x="8283575" y="5457825"/>
          <p14:tracePt t="88060" x="8283575" y="5426075"/>
          <p14:tracePt t="88076" x="8283575" y="5416550"/>
          <p14:tracePt t="88094" x="8283575" y="5407025"/>
          <p14:tracePt t="88096" x="8283575" y="5400675"/>
          <p14:tracePt t="88110" x="8277225" y="5391150"/>
          <p14:tracePt t="88127" x="8277225" y="5381625"/>
          <p14:tracePt t="88145" x="8277225" y="5365750"/>
          <p14:tracePt t="88160" x="8277225" y="5356225"/>
          <p14:tracePt t="88203" x="8283575" y="5356225"/>
          <p14:tracePt t="88210" x="8289925" y="5356225"/>
          <p14:tracePt t="88226" x="8299450" y="5356225"/>
          <p14:tracePt t="88244" x="8302625" y="5356225"/>
          <p14:tracePt t="88317" x="8308975" y="5353050"/>
          <p14:tracePt t="88324" x="8308975" y="5346700"/>
          <p14:tracePt t="88332" x="8308975" y="5337175"/>
          <p14:tracePt t="88345" x="8318500" y="5327650"/>
          <p14:tracePt t="88361" x="8334375" y="5305425"/>
          <p14:tracePt t="88377" x="8347075" y="5267325"/>
          <p14:tracePt t="88394" x="8366125" y="5210175"/>
          <p14:tracePt t="88410" x="8378825" y="5178425"/>
          <p14:tracePt t="88426" x="8404225" y="5146675"/>
          <p14:tracePt t="88444" x="8429625" y="5105400"/>
          <p14:tracePt t="88461" x="8448675" y="5057775"/>
          <p14:tracePt t="88477" x="8467725" y="5013325"/>
          <p14:tracePt t="88495" x="8467725" y="4981575"/>
          <p14:tracePt t="88511" x="8467725" y="4965700"/>
          <p14:tracePt t="88527" x="8467725" y="4956175"/>
          <p14:tracePt t="88544" x="8467725" y="4940300"/>
          <p14:tracePt t="88576" x="8467725" y="4937125"/>
          <p14:tracePt t="88610" x="8467725" y="4930775"/>
          <p14:tracePt t="88617" x="8455025" y="4924425"/>
          <p14:tracePt t="88627" x="8451850" y="4924425"/>
          <p14:tracePt t="88645" x="8435975" y="4908550"/>
          <p14:tracePt t="88661" x="8426450" y="4908550"/>
          <p14:tracePt t="88677" x="8416925" y="4908550"/>
          <p14:tracePt t="88694" x="8378825" y="4908550"/>
          <p14:tracePt t="88710" x="8334375" y="4908550"/>
          <p14:tracePt t="88727" x="8296275" y="4908550"/>
          <p14:tracePt t="88744" x="8248650" y="4908550"/>
          <p14:tracePt t="88761" x="8220075" y="4908550"/>
          <p14:tracePt t="88777" x="8204200" y="4908550"/>
          <p14:tracePt t="88794" x="8185150" y="4908550"/>
          <p14:tracePt t="88810" x="8162925" y="4908550"/>
          <p14:tracePt t="88827" x="8140700" y="4908550"/>
          <p14:tracePt t="88844" x="8099425" y="4930775"/>
          <p14:tracePt t="88860" x="8086725" y="4940300"/>
          <p14:tracePt t="88876" x="8077200" y="4946650"/>
          <p14:tracePt t="88894" x="8058150" y="4949825"/>
          <p14:tracePt t="88910" x="8048625" y="4959350"/>
          <p14:tracePt t="88927" x="8039100" y="4965700"/>
          <p14:tracePt t="88943" x="8023225" y="4975225"/>
          <p14:tracePt t="88960" x="8007350" y="4981575"/>
          <p14:tracePt t="88976" x="8004175" y="4991100"/>
          <p14:tracePt t="88993" x="7994650" y="4997450"/>
          <p14:tracePt t="89010" x="7994650" y="5000625"/>
          <p14:tracePt t="89026" x="7994650" y="5006975"/>
          <p14:tracePt t="89044" x="7994650" y="5026025"/>
          <p14:tracePt t="89060" x="7994650" y="5035550"/>
          <p14:tracePt t="89077" x="7994650" y="5045075"/>
          <p14:tracePt t="89094" x="7994650" y="5060950"/>
          <p14:tracePt t="89110" x="7994650" y="5073650"/>
          <p14:tracePt t="89126" x="7994650" y="5086350"/>
          <p14:tracePt t="89144" x="7994650" y="5111750"/>
          <p14:tracePt t="89160" x="7994650" y="5140325"/>
          <p14:tracePt t="89176" x="7994650" y="5162550"/>
          <p14:tracePt t="89194" x="7994650" y="5203825"/>
          <p14:tracePt t="89210" x="7994650" y="5226050"/>
          <p14:tracePt t="89227" x="8001000" y="5235575"/>
          <p14:tracePt t="89244" x="8007350" y="5260975"/>
          <p14:tracePt t="89260" x="8007350" y="5270500"/>
          <p14:tracePt t="89276" x="8007350" y="5280025"/>
          <p14:tracePt t="89294" x="8020050" y="5302250"/>
          <p14:tracePt t="89310" x="8026400" y="5311775"/>
          <p14:tracePt t="89327" x="8035925" y="5321300"/>
          <p14:tracePt t="89344" x="8045450" y="5337175"/>
          <p14:tracePt t="89361" x="8054975" y="5346700"/>
          <p14:tracePt t="89377" x="8070850" y="5356225"/>
          <p14:tracePt t="89394" x="8086725" y="5372100"/>
          <p14:tracePt t="89410" x="8108950" y="5387975"/>
          <p14:tracePt t="89426" x="8147050" y="5400675"/>
          <p14:tracePt t="89444" x="8213725" y="5438775"/>
          <p14:tracePt t="89460" x="8258175" y="5461000"/>
          <p14:tracePt t="89477" x="8289925" y="5470525"/>
          <p14:tracePt t="89493" x="8315325" y="5483225"/>
          <p14:tracePt t="89510" x="8331200" y="5483225"/>
          <p14:tracePt t="89527" x="8340725" y="5483225"/>
          <p14:tracePt t="89543" x="8366125" y="5473700"/>
          <p14:tracePt t="89560" x="8382000" y="5464175"/>
          <p14:tracePt t="89576" x="8407400" y="5448300"/>
          <p14:tracePt t="89594" x="8448675" y="5435600"/>
          <p14:tracePt t="89610" x="8470900" y="5422900"/>
          <p14:tracePt t="89626" x="8496300" y="5413375"/>
          <p14:tracePt t="89644" x="8518525" y="5391150"/>
          <p14:tracePt t="89660" x="8540750" y="5378450"/>
          <p14:tracePt t="89677" x="8556625" y="5362575"/>
          <p14:tracePt t="89694" x="8566150" y="5353050"/>
          <p14:tracePt t="89711" x="8566150" y="5343525"/>
          <p14:tracePt t="89728" x="8566150" y="5330825"/>
          <p14:tracePt t="89743" x="8566150" y="5314950"/>
          <p14:tracePt t="89760" x="8566150" y="5276850"/>
          <p14:tracePt t="89777" x="8566150" y="5216525"/>
          <p14:tracePt t="89793" x="8556625" y="5172075"/>
          <p14:tracePt t="89810" x="8543925" y="5133975"/>
          <p14:tracePt t="89827" x="8518525" y="5076825"/>
          <p14:tracePt t="89843" x="8493125" y="5051425"/>
          <p14:tracePt t="89860" x="8461375" y="5019675"/>
          <p14:tracePt t="89877" x="8423275" y="4975225"/>
          <p14:tracePt t="89893" x="8391525" y="4949825"/>
          <p14:tracePt t="89910" x="8369300" y="4940300"/>
          <p14:tracePt t="89927" x="8324850" y="4914900"/>
          <p14:tracePt t="89943" x="8302625" y="4902200"/>
          <p14:tracePt t="89960" x="8270875" y="4889500"/>
          <p14:tracePt t="89977" x="8245475" y="4889500"/>
          <p14:tracePt t="89993" x="8235950" y="4889500"/>
          <p14:tracePt t="90010" x="8220075" y="4889500"/>
          <p14:tracePt t="90027" x="8204200" y="4889500"/>
          <p14:tracePt t="90043" x="8194675" y="4889500"/>
          <p14:tracePt t="90060" x="8185150" y="4889500"/>
          <p14:tracePt t="90077" x="8166100" y="4899025"/>
          <p14:tracePt t="90093" x="8156575" y="4908550"/>
          <p14:tracePt t="90111" x="8147050" y="4924425"/>
          <p14:tracePt t="90127" x="8131175" y="4937125"/>
          <p14:tracePt t="90144" x="8115300" y="4946650"/>
          <p14:tracePt t="90160" x="8105775" y="4956175"/>
          <p14:tracePt t="90176" x="8099425" y="4991100"/>
          <p14:tracePt t="90193" x="8099425" y="5013325"/>
          <p14:tracePt t="90210" x="8099425" y="5041900"/>
          <p14:tracePt t="90227" x="8099425" y="5095875"/>
          <p14:tracePt t="90243" x="8099425" y="5124450"/>
          <p14:tracePt t="90261" x="8099425" y="5156200"/>
          <p14:tracePt t="90277" x="8115300" y="5191125"/>
          <p14:tracePt t="90293" x="8134350" y="5219700"/>
          <p14:tracePt t="90310" x="8143875" y="5245100"/>
          <p14:tracePt t="90326" x="8156575" y="5286375"/>
          <p14:tracePt t="90343" x="8156575" y="5295900"/>
          <p14:tracePt t="90360" x="8156575" y="5305425"/>
          <p14:tracePt t="90377" x="8156575" y="5321300"/>
          <p14:tracePt t="90393" x="8156575" y="5330825"/>
          <p14:tracePt t="90410" x="8156575" y="5340350"/>
          <p14:tracePt t="90426" x="8156575" y="5359400"/>
          <p14:tracePt t="90443" x="8166100" y="5368925"/>
          <p14:tracePt t="90460" x="8175625" y="5375275"/>
          <p14:tracePt t="90476" x="8197850" y="5378450"/>
          <p14:tracePt t="90493" x="8207375" y="5384800"/>
          <p14:tracePt t="90510" x="8216900" y="5394325"/>
          <p14:tracePt t="90527" x="8258175" y="5413375"/>
          <p14:tracePt t="90543" x="8280400" y="5426075"/>
          <p14:tracePt t="90560" x="8318500" y="5429250"/>
          <p14:tracePt t="90576" x="8366125" y="5429250"/>
          <p14:tracePt t="90593" x="8388350" y="5429250"/>
          <p14:tracePt t="90610" x="8410575" y="5429250"/>
          <p14:tracePt t="90627" x="8439150" y="5422900"/>
          <p14:tracePt t="90644" x="8448675" y="5407025"/>
          <p14:tracePt t="90660" x="8458200" y="5394325"/>
          <p14:tracePt t="90677" x="8483600" y="5349875"/>
          <p14:tracePt t="90693" x="8489950" y="5334000"/>
          <p14:tracePt t="90710" x="8489950" y="5324475"/>
          <p14:tracePt t="90726" x="8496300" y="5292725"/>
          <p14:tracePt t="90743" x="8496300" y="5270500"/>
          <p14:tracePt t="90762" x="8496300" y="5229225"/>
          <p14:tracePt t="90777" x="8496300" y="5213350"/>
          <p14:tracePt t="90794" x="8496300" y="5191125"/>
          <p14:tracePt t="90811" x="8496300" y="5178425"/>
          <p14:tracePt t="90827" x="8496300" y="5172075"/>
          <p14:tracePt t="90860" x="8486775" y="5172075"/>
          <p14:tracePt t="90876" x="8467725" y="5172075"/>
          <p14:tracePt t="90893" x="8458200" y="5168900"/>
          <p14:tracePt t="90911" x="8442325" y="5159375"/>
          <p14:tracePt t="90926" x="8432800" y="5143500"/>
          <p14:tracePt t="90943" x="8416925" y="5137150"/>
          <p14:tracePt t="90960" x="8404225" y="5130800"/>
          <p14:tracePt t="90977" x="8394700" y="5130800"/>
          <p14:tracePt t="90993" x="8385175" y="5130800"/>
          <p14:tracePt t="91009" x="8362950" y="5130800"/>
          <p14:tracePt t="91027" x="8328025" y="5130800"/>
          <p14:tracePt t="91044" x="8293100" y="5133975"/>
          <p14:tracePt t="91061" x="8251825" y="5140325"/>
          <p14:tracePt t="91077" x="8242300" y="5146675"/>
          <p14:tracePt t="91093" x="8232775" y="5146675"/>
          <p14:tracePt t="91110" x="8216900" y="5146675"/>
          <p14:tracePt t="91191" x="8207375" y="5146675"/>
          <p14:tracePt t="91233" x="8201025" y="5146675"/>
          <p14:tracePt t="91768" x="8229600" y="5146675"/>
          <p14:tracePt t="91774" x="8264525" y="5146675"/>
          <p14:tracePt t="91781" x="8289925" y="5146675"/>
          <p14:tracePt t="91793" x="8315325" y="5143500"/>
          <p14:tracePt t="91810" x="8410575" y="5099050"/>
          <p14:tracePt t="91827" x="8467725" y="5016500"/>
          <p14:tracePt t="91843" x="8528050" y="4905375"/>
          <p14:tracePt t="91876" x="8645525" y="4533900"/>
          <p14:tracePt t="91911" x="8712200" y="4302125"/>
          <p14:tracePt t="91927" x="8743950" y="4203700"/>
          <p14:tracePt t="91943" x="8766175" y="4114800"/>
          <p14:tracePt t="91960" x="8788400" y="4032250"/>
          <p14:tracePt t="91976" x="8801100" y="3994150"/>
          <p14:tracePt t="91993" x="8816975" y="3971925"/>
          <p14:tracePt t="92010" x="8836025" y="3921125"/>
          <p14:tracePt t="92027" x="8855075" y="3883025"/>
          <p14:tracePt t="92043" x="8880475" y="3838575"/>
          <p14:tracePt t="92060" x="8912225" y="3781425"/>
          <p14:tracePt t="92076" x="8924925" y="3756025"/>
          <p14:tracePt t="92093" x="8943975" y="3727450"/>
          <p14:tracePt t="92110" x="8959850" y="3705225"/>
          <p14:tracePt t="92127" x="8963025" y="3695700"/>
          <p14:tracePt t="92145" x="8963025" y="3673475"/>
          <p14:tracePt t="92189" x="8963025" y="3670300"/>
          <p14:tracePt t="92480" x="8975725" y="3676650"/>
          <p14:tracePt t="92487" x="8982075" y="3689350"/>
          <p14:tracePt t="92494" x="8988425" y="3708400"/>
          <p14:tracePt t="92510" x="8988425" y="3730625"/>
          <p14:tracePt t="92526" x="8994775" y="3759200"/>
          <p14:tracePt t="92544" x="8997950" y="3787775"/>
          <p14:tracePt t="92559" x="8997950" y="3803650"/>
          <p14:tracePt t="92594" x="8997950" y="3832225"/>
          <p14:tracePt t="92626" x="8997950" y="3851275"/>
          <p14:tracePt t="92644" x="8997950" y="3873500"/>
          <p14:tracePt t="92660" x="8997950" y="3883025"/>
          <p14:tracePt t="92677" x="8997950" y="3892550"/>
          <p14:tracePt t="92694" x="8997950" y="3895725"/>
          <p14:tracePt t="92724" x="8997950" y="3889375"/>
          <p14:tracePt t="92731" x="8997950" y="3879850"/>
          <p14:tracePt t="92744" x="8997950" y="3863975"/>
          <p14:tracePt t="92760" x="9004300" y="3835400"/>
          <p14:tracePt t="92776" x="9004300" y="3825875"/>
          <p14:tracePt t="92793" x="9004300" y="3784600"/>
          <p14:tracePt t="92810" x="9004300" y="3762375"/>
          <p14:tracePt t="92827" x="9004300" y="3733800"/>
          <p14:tracePt t="92844" x="8994775" y="3670300"/>
          <p14:tracePt t="92860" x="8982075" y="3625850"/>
          <p14:tracePt t="92877" x="8963025" y="3587750"/>
          <p14:tracePt t="92894" x="8928100" y="3543300"/>
          <p14:tracePt t="92910" x="8886825" y="3517900"/>
          <p14:tracePt t="92926" x="8832850" y="3489325"/>
          <p14:tracePt t="92943" x="8734425" y="3438525"/>
          <p14:tracePt t="92959" x="8667750" y="3400425"/>
          <p14:tracePt t="92976" x="8575675" y="3349625"/>
          <p14:tracePt t="92993" x="8432800" y="3267075"/>
          <p14:tracePt t="93010" x="8353425" y="3219450"/>
          <p14:tracePt t="93027" x="8277225" y="3187700"/>
          <p14:tracePt t="93043" x="8159750" y="3133725"/>
          <p14:tracePt t="93059" x="8083550" y="3111500"/>
          <p14:tracePt t="93076" x="7997825" y="3095625"/>
          <p14:tracePt t="93093" x="7864475" y="3070225"/>
          <p14:tracePt t="93111" x="7769225" y="3054350"/>
          <p14:tracePt t="93127" x="7651750" y="3044825"/>
          <p14:tracePt t="93144" x="7521575" y="3044825"/>
          <p14:tracePt t="93160" x="7429500" y="3044825"/>
          <p14:tracePt t="93176" x="7324725" y="3044825"/>
          <p14:tracePt t="93193" x="7175500" y="3044825"/>
          <p14:tracePt t="93209" x="7092950" y="3044825"/>
          <p14:tracePt t="93226" x="7000875" y="3044825"/>
          <p14:tracePt t="93243" x="6816725" y="3044825"/>
          <p14:tracePt t="93259" x="6724650" y="3044825"/>
          <p14:tracePt t="93276" x="6619875" y="3044825"/>
          <p14:tracePt t="93293" x="6454775" y="3051175"/>
          <p14:tracePt t="93310" x="6362700" y="3057525"/>
          <p14:tracePt t="93326" x="6276975" y="3067050"/>
          <p14:tracePt t="93343" x="6165850" y="3098800"/>
          <p14:tracePt t="93359" x="6067425" y="3114675"/>
          <p14:tracePt t="93376" x="5981700" y="3136900"/>
          <p14:tracePt t="93393" x="5854700" y="3184525"/>
          <p14:tracePt t="93411" x="5765800" y="3216275"/>
          <p14:tracePt t="93428" x="5641975" y="3257550"/>
          <p14:tracePt t="93443" x="5575300" y="3279775"/>
          <p14:tracePt t="93460" x="5546725" y="3292475"/>
          <p14:tracePt t="93476" x="5514975" y="3317875"/>
          <p14:tracePt t="93493" x="5492750" y="3336925"/>
          <p14:tracePt t="93510" x="5473700" y="3362325"/>
          <p14:tracePt t="93528" x="5457825" y="3403600"/>
          <p14:tracePt t="93543" x="5435600" y="3448050"/>
          <p14:tracePt t="93560" x="5422900" y="3514725"/>
          <p14:tracePt t="93577" x="5410200" y="3603625"/>
          <p14:tracePt t="93593" x="5419725" y="3654425"/>
          <p14:tracePt t="93610" x="5441950" y="3721100"/>
          <p14:tracePt t="93627" x="5514975" y="3841750"/>
          <p14:tracePt t="93643" x="5591175" y="3933825"/>
          <p14:tracePt t="93659" x="5635625" y="4003675"/>
          <p14:tracePt t="93677" x="5721350" y="4086225"/>
          <p14:tracePt t="93693" x="5791200" y="4143375"/>
          <p14:tracePt t="93710" x="5851525" y="4184650"/>
          <p14:tracePt t="93727" x="5940425" y="4260850"/>
          <p14:tracePt t="93743" x="5991225" y="4295775"/>
          <p14:tracePt t="93759" x="6038850" y="4321175"/>
          <p14:tracePt t="93777" x="6073775" y="4346575"/>
          <p14:tracePt t="93793" x="6102350" y="4352925"/>
          <p14:tracePt t="93810" x="6124575" y="4352925"/>
          <p14:tracePt t="93827" x="6165850" y="4352925"/>
          <p14:tracePt t="93843" x="6188075" y="4352925"/>
          <p14:tracePt t="93860" x="6223000" y="4352925"/>
          <p14:tracePt t="93876" x="6276975" y="4352925"/>
          <p14:tracePt t="93893" x="6315075" y="4352925"/>
          <p14:tracePt t="93909" x="6353175" y="4352925"/>
          <p14:tracePt t="93926" x="6413500" y="4343400"/>
          <p14:tracePt t="93942" x="6457950" y="4343400"/>
          <p14:tracePt t="93959" x="6508750" y="4343400"/>
          <p14:tracePt t="93976" x="6626225" y="4343400"/>
          <p14:tracePt t="93992" x="6696075" y="4346575"/>
          <p14:tracePt t="94009" x="6769100" y="4362450"/>
          <p14:tracePt t="94026" x="6924675" y="4378325"/>
          <p14:tracePt t="94042" x="7029450" y="4378325"/>
          <p14:tracePt t="94059" x="7131050" y="4378325"/>
          <p14:tracePt t="94076" x="7283450" y="4387850"/>
          <p14:tracePt t="94092" x="7410450" y="4397375"/>
          <p14:tracePt t="94110" x="7496175" y="4403725"/>
          <p14:tracePt t="94126" x="7581900" y="4403725"/>
          <p14:tracePt t="94143" x="7639050" y="4403725"/>
          <p14:tracePt t="94160" x="7708900" y="4403725"/>
          <p14:tracePt t="94176" x="7839075" y="4403725"/>
          <p14:tracePt t="94193" x="7899400" y="4400550"/>
          <p14:tracePt t="94210" x="7962900" y="4394200"/>
          <p14:tracePt t="94227" x="8080375" y="4378325"/>
          <p14:tracePt t="94243" x="8147050" y="4362450"/>
          <p14:tracePt t="94260" x="8210550" y="4349750"/>
          <p14:tracePt t="94276" x="8274050" y="4330700"/>
          <p14:tracePt t="94292" x="8318500" y="4318000"/>
          <p14:tracePt t="94310" x="8366125" y="4305300"/>
          <p14:tracePt t="94326" x="8413750" y="4298950"/>
          <p14:tracePt t="94343" x="8442325" y="4292600"/>
          <p14:tracePt t="94360" x="8467725" y="4273550"/>
          <p14:tracePt t="94376" x="8496300" y="4257675"/>
          <p14:tracePt t="94393" x="8512175" y="4248150"/>
          <p14:tracePt t="94410" x="8528050" y="4238625"/>
          <p14:tracePt t="94426" x="8569325" y="4213225"/>
          <p14:tracePt t="94443" x="8601075" y="4194175"/>
          <p14:tracePt t="94460" x="8632825" y="4168775"/>
          <p14:tracePt t="94477" x="8683625" y="4117975"/>
          <p14:tracePt t="94494" x="8712200" y="4070350"/>
          <p14:tracePt t="94510" x="8743950" y="4044950"/>
          <p14:tracePt t="94527" x="8778875" y="4006850"/>
          <p14:tracePt t="94543" x="8801100" y="3997325"/>
          <p14:tracePt t="94559" x="8810625" y="3987800"/>
          <p14:tracePt t="94576" x="8820150" y="3987800"/>
          <p14:tracePt t="94610" x="8820150" y="3990975"/>
          <p14:tracePt t="94626" x="8820150" y="4010025"/>
          <p14:tracePt t="94643" x="8810625" y="4048125"/>
          <p14:tracePt t="94660" x="8791575" y="4086225"/>
          <p14:tracePt t="94676" x="8747125" y="4152900"/>
          <p14:tracePt t="94692" x="8709025" y="4219575"/>
          <p14:tracePt t="94709" x="8674100" y="4327525"/>
          <p14:tracePt t="94726" x="8642350" y="4495800"/>
          <p14:tracePt t="94744" x="8616950" y="4581525"/>
          <p14:tracePt t="94759" x="8616950" y="4686300"/>
          <p14:tracePt t="94776" x="8616950" y="4848225"/>
          <p14:tracePt t="94793" x="8616950" y="4921250"/>
          <p14:tracePt t="94809" x="8616950" y="4978400"/>
          <p14:tracePt t="94826" x="8616950" y="5086350"/>
          <p14:tracePt t="94843" x="8616950" y="5156200"/>
          <p14:tracePt t="94859" x="8616950" y="5207000"/>
          <p14:tracePt t="94877" x="8616950" y="5264150"/>
          <p14:tracePt t="94893" x="8616950" y="5292725"/>
          <p14:tracePt t="94911" x="8616950" y="5318125"/>
          <p14:tracePt t="94927" x="8616950" y="5327650"/>
          <p14:tracePt t="94943" x="8616950" y="5343525"/>
          <p14:tracePt t="94960" x="8613775" y="5365750"/>
          <p14:tracePt t="94976" x="8613775" y="5375275"/>
          <p14:tracePt t="94992" x="8607425" y="5387975"/>
          <p14:tracePt t="95010" x="8607425" y="5403850"/>
          <p14:tracePt t="95026" x="8607425" y="5410200"/>
          <p14:tracePt t="95075" x="8607425" y="5407025"/>
          <p14:tracePt t="95082" x="8607425" y="5400675"/>
          <p14:tracePt t="95093" x="8607425" y="5397500"/>
          <p14:tracePt t="95110" x="8607425" y="5378450"/>
          <p14:tracePt t="95126" x="8607425" y="5368925"/>
          <p14:tracePt t="96473" x="8569325" y="5384800"/>
          <p14:tracePt t="96480" x="8505825" y="5419725"/>
          <p14:tracePt t="96493" x="8369300" y="5511800"/>
          <p14:tracePt t="96509" x="8197850" y="5645150"/>
          <p14:tracePt t="96526" x="8039100" y="5746750"/>
          <p14:tracePt t="96543" x="7807325" y="5876925"/>
          <p14:tracePt t="96576" x="7556500" y="6035675"/>
          <p14:tracePt t="96611" x="7375525" y="6169025"/>
          <p14:tracePt t="96627" x="7315200" y="6207125"/>
          <p14:tracePt t="96643" x="7254875" y="6251575"/>
          <p14:tracePt t="96659" x="7232650" y="6270625"/>
          <p14:tracePt t="96676" x="7200900" y="6283325"/>
          <p14:tracePt t="96693" x="7172325" y="6305550"/>
          <p14:tracePt t="96710" x="7156450" y="6315075"/>
          <p14:tracePt t="96726" x="7140575" y="6315075"/>
          <p14:tracePt t="96743" x="7127875" y="6315075"/>
          <p14:tracePt t="96759" x="7112000" y="6315075"/>
          <p14:tracePt t="96776" x="7096125" y="6315075"/>
          <p14:tracePt t="96793" x="7077075" y="6315075"/>
          <p14:tracePt t="96809" x="7048500" y="6315075"/>
          <p14:tracePt t="96826" x="7026275" y="6315075"/>
          <p14:tracePt t="96843" x="6969125" y="6315075"/>
          <p14:tracePt t="96860" x="6940550" y="6315075"/>
          <p14:tracePt t="96876" x="6918325" y="6308725"/>
          <p14:tracePt t="96893" x="6883400" y="6302375"/>
          <p14:tracePt t="96909" x="6873875" y="6286500"/>
          <p14:tracePt t="96925" x="6864350" y="6280150"/>
          <p14:tracePt t="96943" x="6848475" y="6264275"/>
          <p14:tracePt t="96960" x="6832600" y="6264275"/>
          <p14:tracePt t="96976" x="6823075" y="6264275"/>
          <p14:tracePt t="96993" x="6810375" y="6264275"/>
          <p14:tracePt t="97009" x="6804025" y="6264275"/>
          <p14:tracePt t="97050" x="6807200" y="6264275"/>
          <p14:tracePt t="97059" x="6810375" y="6264275"/>
          <p14:tracePt t="97076" x="6819900" y="6264275"/>
          <p14:tracePt t="97093" x="6861175" y="6261100"/>
          <p14:tracePt t="97109" x="6905625" y="6254750"/>
          <p14:tracePt t="97126" x="6943725" y="6248400"/>
          <p14:tracePt t="97143" x="7019925" y="6248400"/>
          <p14:tracePt t="97159" x="7080250" y="6248400"/>
          <p14:tracePt t="97176" x="7181850" y="6248400"/>
          <p14:tracePt t="97193" x="7308850" y="6248400"/>
          <p14:tracePt t="97209" x="7391400" y="6248400"/>
          <p14:tracePt t="97226" x="7461250" y="6248400"/>
          <p14:tracePt t="97243" x="7613650" y="6248400"/>
          <p14:tracePt t="97260" x="7705725" y="6248400"/>
          <p14:tracePt t="97276" x="7781925" y="6223000"/>
          <p14:tracePt t="97292" x="7889875" y="6210300"/>
          <p14:tracePt t="97309" x="7953375" y="6203950"/>
          <p14:tracePt t="97325" x="8010525" y="6203950"/>
          <p14:tracePt t="97342" x="8074025" y="6203950"/>
          <p14:tracePt t="97359" x="8112125" y="6207125"/>
          <p14:tracePt t="97376" x="8150225" y="6219825"/>
          <p14:tracePt t="97393" x="8185150" y="6235700"/>
          <p14:tracePt t="97410" x="8213725" y="6242050"/>
          <p14:tracePt t="97425" x="8229600" y="6242050"/>
          <p14:tracePt t="97442" x="8255000" y="6242050"/>
          <p14:tracePt t="97459" x="8264525" y="6242050"/>
          <p14:tracePt t="97476" x="8280400" y="6242050"/>
          <p14:tracePt t="97492" x="8321675" y="6242050"/>
          <p14:tracePt t="97509" x="8350250" y="6242050"/>
          <p14:tracePt t="97526" x="8394700" y="6248400"/>
          <p14:tracePt t="97542" x="8429625" y="6261100"/>
          <p14:tracePt t="97559" x="8458200" y="6273800"/>
          <p14:tracePt t="97575" x="8489950" y="6276975"/>
          <p14:tracePt t="97592" x="8531225" y="6283325"/>
          <p14:tracePt t="97609" x="8553450" y="6296025"/>
          <p14:tracePt t="97625" x="8569325" y="6302375"/>
          <p14:tracePt t="97643" x="8588375" y="6302375"/>
          <p14:tracePt t="97660" x="8594725" y="6305550"/>
          <p14:tracePt t="98790" x="8518525" y="6311900"/>
          <p14:tracePt t="98797" x="8362950" y="6311900"/>
          <p14:tracePt t="98809" x="8153400" y="6311900"/>
          <p14:tracePt t="98825" x="7451725" y="6311900"/>
          <p14:tracePt t="98843" x="6870700" y="6311900"/>
          <p14:tracePt t="98861" x="5962650" y="6311900"/>
          <p14:tracePt t="98894" x="4775200" y="6311900"/>
          <p14:tracePt t="98927" x="3352800" y="6311900"/>
          <p14:tracePt t="98944" x="2857500" y="6324600"/>
          <p14:tracePt t="98961" x="2311400" y="6337300"/>
          <p14:tracePt t="98978" x="1993900" y="6359525"/>
          <p14:tracePt t="98994" x="1743075" y="6378575"/>
          <p14:tracePt t="99010" x="1422400" y="6416675"/>
          <p14:tracePt t="99026" x="1225550" y="6454775"/>
          <p14:tracePt t="99042" x="1073150" y="6480175"/>
          <p14:tracePt t="99059" x="920750" y="6515100"/>
          <p14:tracePt t="99492" x="349250" y="6470650"/>
          <p14:tracePt t="99510" x="698500" y="6461125"/>
          <p14:tracePt t="99525" x="965200" y="6467475"/>
          <p14:tracePt t="99543" x="1181100" y="6486525"/>
          <p14:tracePt t="99559" x="1501775" y="6530975"/>
          <p14:tracePt t="99659" x="2197100" y="6591300"/>
          <p14:tracePt t="99675" x="2241550" y="6591300"/>
          <p14:tracePt t="99693" x="2282825" y="6591300"/>
          <p14:tracePt t="99709" x="2355850" y="6591300"/>
          <p14:tracePt t="99725" x="2393950" y="6581775"/>
          <p14:tracePt t="99743" x="2438400" y="6569075"/>
          <p14:tracePt t="99759" x="2501900" y="6550025"/>
          <p14:tracePt t="99775" x="2555875" y="6530975"/>
          <p14:tracePt t="99792" x="2609850" y="6518275"/>
          <p14:tracePt t="99809" x="2689225" y="6502400"/>
          <p14:tracePt t="99825" x="2733675" y="6502400"/>
          <p14:tracePt t="99842" x="2762250" y="6502400"/>
          <p14:tracePt t="99859" x="2797175" y="6502400"/>
          <p14:tracePt t="99875" x="2806700" y="6502400"/>
          <p14:tracePt t="99893" x="2813050" y="6502400"/>
          <p14:tracePt t="99925" x="2809875" y="6502400"/>
          <p14:tracePt t="99943" x="2800350" y="6492875"/>
          <p14:tracePt t="99959" x="2752725" y="6477000"/>
          <p14:tracePt t="99976" x="2679700" y="6461125"/>
          <p14:tracePt t="99992" x="2571750" y="6435725"/>
          <p14:tracePt t="100008" x="2317750" y="6391275"/>
          <p14:tracePt t="100025" x="2165350" y="6372225"/>
          <p14:tracePt t="100042" x="1990725" y="6334125"/>
          <p14:tracePt t="100059" x="1803400" y="6299200"/>
          <p14:tracePt t="100076" x="1695450" y="6283325"/>
          <p14:tracePt t="100092" x="1565275" y="6267450"/>
          <p14:tracePt t="100109" x="1381125" y="6257925"/>
          <p14:tracePt t="100125" x="1285875" y="6251575"/>
          <p14:tracePt t="100142" x="1168400" y="6232525"/>
          <p14:tracePt t="100159" x="1003300" y="6216650"/>
          <p14:tracePt t="100176" x="920750" y="6210300"/>
          <p14:tracePt t="100192" x="847725" y="6203950"/>
          <p14:tracePt t="100209" x="742950" y="6203950"/>
          <p14:tracePt t="100225" x="657225" y="6188075"/>
          <p14:tracePt t="100242" x="565150" y="6188075"/>
          <p14:tracePt t="100258" x="434975" y="6188075"/>
          <p14:tracePt t="100275" x="330200" y="6188075"/>
          <p14:tracePt t="100292" x="250825" y="6188075"/>
          <p14:tracePt t="100309" x="142875" y="6188075"/>
          <p14:tracePt t="100325" x="114300" y="6197600"/>
          <p14:tracePt t="100344" x="69850" y="6213475"/>
          <p14:tracePt t="100359" x="53975" y="6219825"/>
          <p14:tracePt t="100375" x="38100" y="6229350"/>
          <p14:tracePt t="100393" x="25400" y="6235700"/>
          <p14:tracePt t="100409" x="12700" y="6235700"/>
          <p14:tracePt t="100426" x="3175" y="6235700"/>
          <p14:tracePt t="100443" x="3175" y="6245225"/>
          <p14:tracePt t="100459" x="6350" y="6254750"/>
          <p14:tracePt t="100476" x="34925" y="6261100"/>
          <p14:tracePt t="100493" x="161925" y="6273800"/>
          <p14:tracePt t="100510" x="260350" y="6289675"/>
          <p14:tracePt t="100526" x="342900" y="6289675"/>
          <p14:tracePt t="100543" x="517525" y="6299200"/>
          <p14:tracePt t="100559" x="641350" y="6299200"/>
          <p14:tracePt t="100576" x="749300" y="6308725"/>
          <p14:tracePt t="100593" x="955675" y="6308725"/>
          <p14:tracePt t="100609" x="1092200" y="6315075"/>
          <p14:tracePt t="100626" x="1209675" y="6315075"/>
          <p14:tracePt t="100643" x="1416050" y="6315075"/>
          <p14:tracePt t="100659" x="1530350" y="6315075"/>
          <p14:tracePt t="100676" x="1622425" y="6315075"/>
          <p14:tracePt t="100693" x="1765300" y="6311900"/>
          <p14:tracePt t="100708" x="1847850" y="6302375"/>
          <p14:tracePt t="100725" x="1920875" y="6302375"/>
          <p14:tracePt t="100743" x="2012950" y="6302375"/>
          <p14:tracePt t="100759" x="2060575" y="6283325"/>
          <p14:tracePt t="100775" x="2111375" y="6276975"/>
          <p14:tracePt t="100792" x="2193925" y="6264275"/>
          <p14:tracePt t="100809" x="2254250" y="6257925"/>
          <p14:tracePt t="100825" x="2314575" y="6257925"/>
          <p14:tracePt t="100843" x="2419350" y="6257925"/>
          <p14:tracePt t="100859" x="2511425" y="6261100"/>
          <p14:tracePt t="100876" x="2619375" y="6276975"/>
          <p14:tracePt t="100879" x="2667000" y="6286500"/>
          <p14:tracePt t="100893" x="2743200" y="6308725"/>
          <p14:tracePt t="100909" x="2825750" y="6308725"/>
          <p14:tracePt t="100926" x="2908300" y="6318250"/>
          <p14:tracePt t="100943" x="3038475" y="6324600"/>
          <p14:tracePt t="100959" x="3108325" y="6324600"/>
          <p14:tracePt t="100975" x="3162300" y="6330950"/>
          <p14:tracePt t="100993" x="3225800" y="6337300"/>
          <p14:tracePt t="101009" x="3270250" y="6337300"/>
          <p14:tracePt t="101026" x="3298825" y="6337300"/>
          <p14:tracePt t="101042" x="3311525" y="6337300"/>
          <p14:tracePt t="101086" x="3311525" y="6343650"/>
          <p14:tracePt t="101124" x="3305175" y="6343650"/>
          <p14:tracePt t="101130" x="3302000" y="6343650"/>
          <p14:tracePt t="101143" x="3286125" y="6343650"/>
          <p14:tracePt t="101159" x="3257550" y="6343650"/>
          <p14:tracePt t="101176" x="3187700" y="6343650"/>
          <p14:tracePt t="101193" x="3025775" y="6337300"/>
          <p14:tracePt t="101209" x="2905125" y="6321425"/>
          <p14:tracePt t="101225" x="2800350" y="6305550"/>
          <p14:tracePt t="101242" x="2632075" y="6270625"/>
          <p14:tracePt t="101259" x="2546350" y="6257925"/>
          <p14:tracePt t="101276" x="2473325" y="6242050"/>
          <p14:tracePt t="101293" x="2339975" y="6219825"/>
          <p14:tracePt t="101309" x="2251075" y="6194425"/>
          <p14:tracePt t="101326" x="2178050" y="6178550"/>
          <p14:tracePt t="101342" x="2095500" y="6165850"/>
          <p14:tracePt t="101359" x="2051050" y="6159500"/>
          <p14:tracePt t="101375" x="2006600" y="6159500"/>
          <p14:tracePt t="101392" x="1914525" y="6159500"/>
          <p14:tracePt t="101409" x="1851025" y="6162675"/>
          <p14:tracePt t="101425" x="1806575" y="6169025"/>
          <p14:tracePt t="101442" x="1711325" y="6184900"/>
          <p14:tracePt t="101459" x="1625600" y="6191250"/>
          <p14:tracePt t="101475" x="1543050" y="6200775"/>
          <p14:tracePt t="101492" x="1419225" y="6229350"/>
          <p14:tracePt t="101509" x="1365250" y="6245225"/>
          <p14:tracePt t="101525" x="1320800" y="6257925"/>
          <p14:tracePt t="101542" x="1241425" y="6270625"/>
          <p14:tracePt t="101559" x="1181100" y="6270625"/>
          <p14:tracePt t="101575" x="1120775" y="6270625"/>
          <p14:tracePt t="101592" x="1050925" y="6270625"/>
          <p14:tracePt t="101609" x="996950" y="6270625"/>
          <p14:tracePt t="101626" x="955675" y="6270625"/>
          <p14:tracePt t="101642" x="876300" y="6283325"/>
          <p14:tracePt t="101659" x="822325" y="6289675"/>
          <p14:tracePt t="101676" x="777875" y="6289675"/>
          <p14:tracePt t="101692" x="708025" y="6296025"/>
          <p14:tracePt t="101709" x="657225" y="6296025"/>
          <p14:tracePt t="101727" x="587375" y="6296025"/>
          <p14:tracePt t="101742" x="542925" y="6296025"/>
          <p14:tracePt t="101758" x="520700" y="6296025"/>
          <p14:tracePt t="101775" x="504825" y="6296025"/>
          <p14:tracePt t="101792" x="492125" y="6296025"/>
          <p14:tracePt t="101809" x="482600" y="6296025"/>
          <p14:tracePt t="101870" x="488950" y="6296025"/>
          <p14:tracePt t="101876" x="498475" y="6296025"/>
          <p14:tracePt t="101892" x="527050" y="6296025"/>
          <p14:tracePt t="101909" x="581025" y="6296025"/>
          <p14:tracePt t="101926" x="698500" y="6305550"/>
          <p14:tracePt t="101942" x="803275" y="6311900"/>
          <p14:tracePt t="101959" x="901700" y="6327775"/>
          <p14:tracePt t="101976" x="1031875" y="6337300"/>
          <p14:tracePt t="101992" x="1146175" y="6337300"/>
          <p14:tracePt t="102009" x="1238250" y="6337300"/>
          <p14:tracePt t="102026" x="1377950" y="6337300"/>
          <p14:tracePt t="102041" x="1492250" y="6337300"/>
          <p14:tracePt t="102058" x="1631950" y="6337300"/>
          <p14:tracePt t="102076" x="1793875" y="6337300"/>
          <p14:tracePt t="102092" x="1898650" y="6337300"/>
          <p14:tracePt t="102109" x="2022475" y="6337300"/>
          <p14:tracePt t="102125" x="2219325" y="6337300"/>
          <p14:tracePt t="102142" x="2355850" y="6337300"/>
          <p14:tracePt t="102158" x="2505075" y="6337300"/>
          <p14:tracePt t="102176" x="2711450" y="6346825"/>
          <p14:tracePt t="102192" x="2873375" y="6346825"/>
          <p14:tracePt t="102209" x="3022600" y="6346825"/>
          <p14:tracePt t="102226" x="3194050" y="6346825"/>
          <p14:tracePt t="102243" x="3298825" y="6346825"/>
          <p14:tracePt t="102259" x="3371850" y="6346825"/>
          <p14:tracePt t="102276" x="3441700" y="6346825"/>
          <p14:tracePt t="102292" x="3470275" y="6346825"/>
          <p14:tracePt t="102308" x="3479800" y="6346825"/>
          <p14:tracePt t="102326" x="3486150" y="6346825"/>
          <p14:tracePt t="102362" x="3482975" y="6346825"/>
          <p14:tracePt t="102376" x="3467100" y="6343650"/>
          <p14:tracePt t="102392" x="3422650" y="6330950"/>
          <p14:tracePt t="102409" x="3346450" y="6315075"/>
          <p14:tracePt t="102426" x="3216275" y="6308725"/>
          <p14:tracePt t="102442" x="3111500" y="6308725"/>
          <p14:tracePt t="102459" x="2997200" y="6308725"/>
          <p14:tracePt t="102476" x="2847975" y="6308725"/>
          <p14:tracePt t="102493" x="2708275" y="6308725"/>
          <p14:tracePt t="102509" x="2581275" y="6308725"/>
          <p14:tracePt t="102526" x="2409825" y="6308725"/>
          <p14:tracePt t="102542" x="2260600" y="6315075"/>
          <p14:tracePt t="102558" x="2111375" y="6315075"/>
          <p14:tracePt t="102575" x="1914525" y="6321425"/>
          <p14:tracePt t="102592" x="1733550" y="6321425"/>
          <p14:tracePt t="102608" x="1562100" y="6321425"/>
          <p14:tracePt t="102626" x="1311275" y="6321425"/>
          <p14:tracePt t="102642" x="1184275" y="6321425"/>
          <p14:tracePt t="102659" x="1066800" y="6308725"/>
          <p14:tracePt t="102675" x="930275" y="6276975"/>
          <p14:tracePt t="102692" x="847725" y="6276975"/>
          <p14:tracePt t="102709" x="777875" y="6276975"/>
          <p14:tracePt t="102725" x="698500" y="6270625"/>
          <p14:tracePt t="102742" x="660400" y="6270625"/>
          <p14:tracePt t="102758" x="631825" y="6270625"/>
          <p14:tracePt t="102775" x="603250" y="6270625"/>
          <p14:tracePt t="102792" x="593725" y="6270625"/>
          <p14:tracePt t="102809" x="581025" y="6270625"/>
          <p14:tracePt t="102826" x="565150" y="6270625"/>
          <p14:tracePt t="102905" x="568325" y="6270625"/>
          <p14:tracePt t="102912" x="571500" y="6270625"/>
          <p14:tracePt t="102926" x="587375" y="6264275"/>
          <p14:tracePt t="102942" x="609600" y="6264275"/>
          <p14:tracePt t="102958" x="654050" y="6257925"/>
          <p14:tracePt t="102975" x="723900" y="6251575"/>
          <p14:tracePt t="102992" x="784225" y="6251575"/>
          <p14:tracePt t="103010" x="869950" y="6251575"/>
          <p14:tracePt t="103026" x="939800" y="6257925"/>
          <p14:tracePt t="103042" x="1035050" y="6273800"/>
          <p14:tracePt t="103060" x="1171575" y="6305550"/>
          <p14:tracePt t="103075" x="1231900" y="6305550"/>
          <p14:tracePt t="103092" x="1282700" y="6311900"/>
          <p14:tracePt t="103108" x="1343025" y="6311900"/>
          <p14:tracePt t="103125" x="1438275" y="6311900"/>
          <p14:tracePt t="103142" x="1473200" y="6311900"/>
          <p14:tracePt t="103159" x="1536700" y="6311900"/>
          <p14:tracePt t="103175" x="1571625" y="6311900"/>
          <p14:tracePt t="103192" x="1593850" y="6311900"/>
          <p14:tracePt t="103209" x="1616075" y="6311900"/>
          <p14:tracePt t="103226" x="1625600" y="6311900"/>
          <p14:tracePt t="103317" x="1625600" y="6315075"/>
          <p14:tracePt t="103324" x="1625600" y="6321425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ChangeArrowheads="1"/>
          </p:cNvSpPr>
          <p:nvPr/>
        </p:nvSpPr>
        <p:spPr bwMode="auto">
          <a:xfrm>
            <a:off x="0" y="928688"/>
            <a:ext cx="87852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		Cependant, il peut y avoir des ressemblances </a:t>
            </a:r>
            <a:r>
              <a:rPr lang="fr-FR" altLang="fr-FR">
                <a:solidFill>
                  <a:srgbClr val="800080"/>
                </a:solidFill>
              </a:rPr>
              <a:t>on parle alors d'</a:t>
            </a:r>
            <a:r>
              <a:rPr lang="fr-FR" altLang="fr-FR" b="1">
                <a:solidFill>
                  <a:srgbClr val="800080"/>
                </a:solidFill>
              </a:rPr>
              <a:t>homoplasie, ceci </a:t>
            </a:r>
            <a:r>
              <a:rPr lang="fr-FR" altLang="fr-FR" b="1">
                <a:solidFill>
                  <a:srgbClr val="CC0099"/>
                </a:solidFill>
              </a:rPr>
              <a:t>à cause :</a:t>
            </a:r>
          </a:p>
          <a:p>
            <a:pPr eaLnBrk="1" hangingPunct="1"/>
            <a:endParaRPr lang="fr-FR" altLang="fr-FR" b="1">
              <a:solidFill>
                <a:srgbClr val="CC0099"/>
              </a:solidFill>
            </a:endParaRP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	</a:t>
            </a:r>
            <a:r>
              <a:rPr lang="fr-FR" altLang="fr-FR" b="1">
                <a:solidFill>
                  <a:srgbClr val="336600"/>
                </a:solidFill>
              </a:rPr>
              <a:t>*</a:t>
            </a:r>
            <a:r>
              <a:rPr lang="fr-FR" altLang="fr-FR">
                <a:solidFill>
                  <a:srgbClr val="336600"/>
                </a:solidFill>
              </a:rPr>
              <a:t> de la </a:t>
            </a:r>
            <a:r>
              <a:rPr lang="fr-FR" altLang="fr-FR" b="1">
                <a:solidFill>
                  <a:srgbClr val="336600"/>
                </a:solidFill>
              </a:rPr>
              <a:t>convergence </a:t>
            </a:r>
            <a:r>
              <a:rPr lang="fr-FR" altLang="fr-FR">
                <a:solidFill>
                  <a:srgbClr val="336600"/>
                </a:solidFill>
              </a:rPr>
              <a:t>: caractère particulier apparu plusieurs fois au cours de l'évolution et rencontré</a:t>
            </a:r>
          </a:p>
          <a:p>
            <a:pPr eaLnBrk="1" hangingPunct="1"/>
            <a:r>
              <a:rPr lang="fr-FR" altLang="fr-FR">
                <a:solidFill>
                  <a:srgbClr val="336600"/>
                </a:solidFill>
              </a:rPr>
              <a:t>chez des espèces non apparentées.</a:t>
            </a:r>
          </a:p>
          <a:p>
            <a:pPr eaLnBrk="1" hangingPunct="1"/>
            <a:r>
              <a:rPr lang="fr-FR" altLang="fr-FR">
                <a:solidFill>
                  <a:srgbClr val="336600"/>
                </a:solidFill>
              </a:rPr>
              <a:t>	</a:t>
            </a:r>
            <a:r>
              <a:rPr lang="fr-FR" altLang="fr-FR" b="1">
                <a:solidFill>
                  <a:srgbClr val="336600"/>
                </a:solidFill>
              </a:rPr>
              <a:t>Exp. plantes grasses, plantes carnivores, fruit akène, …. </a:t>
            </a:r>
          </a:p>
          <a:p>
            <a:pPr eaLnBrk="1" hangingPunct="1"/>
            <a:r>
              <a:rPr lang="fr-FR" altLang="fr-FR" b="1">
                <a:solidFill>
                  <a:srgbClr val="336600"/>
                </a:solidFill>
              </a:rPr>
              <a:t> </a:t>
            </a:r>
            <a:r>
              <a:rPr lang="fr-FR" altLang="fr-FR"/>
              <a:t>	</a:t>
            </a:r>
          </a:p>
          <a:p>
            <a:pPr eaLnBrk="1" hangingPunct="1"/>
            <a:r>
              <a:rPr lang="fr-FR" altLang="fr-FR"/>
              <a:t>	</a:t>
            </a:r>
            <a:r>
              <a:rPr lang="fr-FR" altLang="fr-FR">
                <a:solidFill>
                  <a:srgbClr val="800080"/>
                </a:solidFill>
              </a:rPr>
              <a:t>* de la </a:t>
            </a:r>
            <a:r>
              <a:rPr lang="fr-FR" altLang="fr-FR" b="1">
                <a:solidFill>
                  <a:srgbClr val="800080"/>
                </a:solidFill>
              </a:rPr>
              <a:t>réversion </a:t>
            </a:r>
            <a:r>
              <a:rPr lang="fr-FR" altLang="fr-FR">
                <a:solidFill>
                  <a:srgbClr val="800080"/>
                </a:solidFill>
              </a:rPr>
              <a:t>: retour d'un caractère dérivé à l'état ancestral.</a:t>
            </a:r>
          </a:p>
          <a:p>
            <a:pPr eaLnBrk="1" hangingPunct="1"/>
            <a:r>
              <a:rPr lang="fr-FR" altLang="fr-FR">
                <a:solidFill>
                  <a:srgbClr val="800080"/>
                </a:solidFill>
              </a:rPr>
              <a:t>	</a:t>
            </a:r>
            <a:r>
              <a:rPr lang="fr-FR" altLang="fr-FR" b="1">
                <a:solidFill>
                  <a:srgbClr val="800080"/>
                </a:solidFill>
              </a:rPr>
              <a:t>Exp. Angiospermes aquatiques (</a:t>
            </a:r>
            <a:r>
              <a:rPr lang="fr-FR" altLang="fr-FR" b="1" i="1">
                <a:solidFill>
                  <a:srgbClr val="800080"/>
                </a:solidFill>
              </a:rPr>
              <a:t>Posidonia</a:t>
            </a:r>
            <a:r>
              <a:rPr lang="fr-FR" altLang="fr-FR" b="1">
                <a:solidFill>
                  <a:srgbClr val="800080"/>
                </a:solidFill>
              </a:rPr>
              <a:t> </a:t>
            </a:r>
            <a:r>
              <a:rPr lang="fr-FR" altLang="fr-FR" b="1" i="1">
                <a:solidFill>
                  <a:srgbClr val="800080"/>
                </a:solidFill>
              </a:rPr>
              <a:t>oceanica</a:t>
            </a:r>
            <a:r>
              <a:rPr lang="fr-FR" altLang="fr-FR" b="1">
                <a:solidFill>
                  <a:srgbClr val="800080"/>
                </a:solidFill>
              </a:rPr>
              <a:t>) , Mammifères marins</a:t>
            </a:r>
            <a:r>
              <a:rPr lang="fr-FR" altLang="fr-FR">
                <a:solidFill>
                  <a:srgbClr val="800080"/>
                </a:solidFill>
              </a:rPr>
              <a:t> : Cétacées (Baleines, Dauphins, etc.), Lamantins, …</a:t>
            </a:r>
          </a:p>
          <a:p>
            <a:pPr eaLnBrk="1" hangingPunct="1"/>
            <a:endParaRPr lang="fr-FR" altLang="fr-FR" b="1">
              <a:solidFill>
                <a:srgbClr val="80008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07"/>
    </mc:Choice>
    <mc:Fallback>
      <p:transition spd="slow" advTm="14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34" x="1581150" y="6321425"/>
          <p14:tracePt t="12640" x="1501775" y="6315075"/>
          <p14:tracePt t="12655" x="1349375" y="6305550"/>
          <p14:tracePt t="12672" x="1187450" y="6286500"/>
          <p14:tracePt t="12689" x="1003300" y="6251575"/>
          <p14:tracePt t="12705" x="787400" y="6188075"/>
          <p14:tracePt t="12738" x="527050" y="6108700"/>
          <p14:tracePt t="12773" x="317500" y="6064250"/>
          <p14:tracePt t="12789" x="219075" y="6054725"/>
          <p14:tracePt t="12805" x="158750" y="6054725"/>
          <p14:tracePt t="12822" x="114300" y="6054725"/>
          <p14:tracePt t="12840" x="57150" y="6057900"/>
          <p14:tracePt t="12855" x="34925" y="6076950"/>
          <p14:tracePt t="12872" x="19050" y="6086475"/>
          <p14:tracePt t="12890" x="3175" y="6102350"/>
          <p14:tracePt t="12906" x="3175" y="6111875"/>
          <p14:tracePt t="12922" x="22225" y="6140450"/>
          <p14:tracePt t="12939" x="184150" y="6226175"/>
          <p14:tracePt t="12955" x="295275" y="6267450"/>
          <p14:tracePt t="12972" x="393700" y="6283325"/>
          <p14:tracePt t="12975" x="438150" y="6283325"/>
          <p14:tracePt t="12990" x="508000" y="6280150"/>
          <p14:tracePt t="13006" x="593725" y="6264275"/>
          <p14:tracePt t="13023" x="657225" y="6248400"/>
          <p14:tracePt t="13039" x="739775" y="6229350"/>
          <p14:tracePt t="13055" x="784225" y="6216650"/>
          <p14:tracePt t="13072" x="815975" y="6216650"/>
          <p14:tracePt t="13089" x="857250" y="6197600"/>
          <p14:tracePt t="13105" x="873125" y="6188075"/>
          <p14:tracePt t="13122" x="889000" y="6165850"/>
          <p14:tracePt t="13138" x="965200" y="6007100"/>
          <p14:tracePt t="13156" x="1028700" y="5851525"/>
          <p14:tracePt t="13173" x="1095375" y="5641975"/>
          <p14:tracePt t="13189" x="1203325" y="5318125"/>
          <p14:tracePt t="13205" x="1295400" y="5067300"/>
          <p14:tracePt t="13224" x="1441450" y="4699000"/>
          <p14:tracePt t="13239" x="1504950" y="4498975"/>
          <p14:tracePt t="13256" x="1562100" y="4311650"/>
          <p14:tracePt t="13272" x="1609725" y="4146550"/>
          <p14:tracePt t="13289" x="1651000" y="3968750"/>
          <p14:tracePt t="13305" x="1666875" y="3838575"/>
          <p14:tracePt t="13833" x="1704975" y="3778250"/>
          <p14:tracePt t="13839" x="1730375" y="3692525"/>
          <p14:tracePt t="13855" x="1797050" y="3536950"/>
          <p14:tracePt t="13874" x="1876425" y="3343275"/>
          <p14:tracePt t="13889" x="1911350" y="3200400"/>
          <p14:tracePt t="13905" x="1952625" y="3092450"/>
          <p14:tracePt t="13923" x="1981200" y="2987675"/>
          <p14:tracePt t="13955" x="2044700" y="2835275"/>
          <p14:tracePt t="13989" x="2108200" y="2632075"/>
          <p14:tracePt t="14006" x="2120900" y="2578100"/>
          <p14:tracePt t="14022" x="2139950" y="2533650"/>
          <p14:tracePt t="14038" x="2165350" y="2470150"/>
          <p14:tracePt t="14055" x="2178050" y="2432050"/>
          <p14:tracePt t="14072" x="2190750" y="2403475"/>
          <p14:tracePt t="14089" x="2190750" y="2387600"/>
          <p14:tracePt t="14106" x="2190750" y="2381250"/>
          <p14:tracePt t="14166" x="2190750" y="2378075"/>
          <p14:tracePt t="14181" x="2190750" y="2371725"/>
          <p14:tracePt t="14188" x="2190750" y="2368550"/>
          <p14:tracePt t="14206" x="2184400" y="2362200"/>
          <p14:tracePt t="14223" x="2162175" y="2352675"/>
          <p14:tracePt t="14239" x="2152650" y="2343150"/>
          <p14:tracePt t="14256" x="2136775" y="2336800"/>
          <p14:tracePt t="14273" x="2095500" y="2330450"/>
          <p14:tracePt t="14289" x="2076450" y="2330450"/>
          <p14:tracePt t="14305" x="2038350" y="2330450"/>
          <p14:tracePt t="14322" x="1997075" y="2330450"/>
          <p14:tracePt t="14338" x="1962150" y="2330450"/>
          <p14:tracePt t="14355" x="1939925" y="2330450"/>
          <p14:tracePt t="14372" x="1898650" y="2330450"/>
          <p14:tracePt t="14388" x="1863725" y="2330450"/>
          <p14:tracePt t="14406" x="1825625" y="2330450"/>
          <p14:tracePt t="14422" x="1771650" y="2339975"/>
          <p14:tracePt t="14438" x="1717675" y="2362200"/>
          <p14:tracePt t="14455" x="1670050" y="2374900"/>
          <p14:tracePt t="14472" x="1606550" y="2393950"/>
          <p14:tracePt t="14488" x="1577975" y="2403475"/>
          <p14:tracePt t="14506" x="1546225" y="2422525"/>
          <p14:tracePt t="14523" x="1495425" y="2441575"/>
          <p14:tracePt t="14539" x="1473200" y="2454275"/>
          <p14:tracePt t="14556" x="1441450" y="2466975"/>
          <p14:tracePt t="14572" x="1406525" y="2482850"/>
          <p14:tracePt t="14588" x="1384300" y="2489200"/>
          <p14:tracePt t="14605" x="1374775" y="2495550"/>
          <p14:tracePt t="14622" x="1358900" y="2498725"/>
          <p14:tracePt t="14638" x="1349375" y="2498725"/>
          <p14:tracePt t="14656" x="1336675" y="2498725"/>
          <p14:tracePt t="14672" x="1327150" y="2498725"/>
          <p14:tracePt t="14744" x="1333500" y="2498725"/>
          <p14:tracePt t="14751" x="1349375" y="2498725"/>
          <p14:tracePt t="14758" x="1358900" y="2498725"/>
          <p14:tracePt t="14772" x="1403350" y="2489200"/>
          <p14:tracePt t="14789" x="1441450" y="2476500"/>
          <p14:tracePt t="14805" x="1489075" y="2444750"/>
          <p14:tracePt t="14822" x="1571625" y="2409825"/>
          <p14:tracePt t="14839" x="1638300" y="2387600"/>
          <p14:tracePt t="14855" x="1701800" y="2371725"/>
          <p14:tracePt t="14871" x="1803400" y="2359025"/>
          <p14:tracePt t="14889" x="1860550" y="2359025"/>
          <p14:tracePt t="14905" x="1905000" y="2359025"/>
          <p14:tracePt t="14922" x="1978025" y="2359025"/>
          <p14:tracePt t="14939" x="2019300" y="2359025"/>
          <p14:tracePt t="14956" x="2073275" y="2349500"/>
          <p14:tracePt t="14972" x="2139950" y="2324100"/>
          <p14:tracePt t="14988" x="2184400" y="2317750"/>
          <p14:tracePt t="15005" x="2228850" y="2305050"/>
          <p14:tracePt t="15021" x="2301875" y="2286000"/>
          <p14:tracePt t="15038" x="2362200" y="2279650"/>
          <p14:tracePt t="15055" x="2413000" y="2273300"/>
          <p14:tracePt t="15072" x="2486025" y="2244725"/>
          <p14:tracePt t="15089" x="2530475" y="2232025"/>
          <p14:tracePt t="15106" x="2568575" y="2232025"/>
          <p14:tracePt t="15122" x="2628900" y="2232025"/>
          <p14:tracePt t="15138" x="2689225" y="2232025"/>
          <p14:tracePt t="15155" x="2749550" y="2232025"/>
          <p14:tracePt t="15171" x="2819400" y="2232025"/>
          <p14:tracePt t="15188" x="2863850" y="2232025"/>
          <p14:tracePt t="15205" x="2898775" y="2232025"/>
          <p14:tracePt t="15222" x="2962275" y="2219325"/>
          <p14:tracePt t="15238" x="3013075" y="2219325"/>
          <p14:tracePt t="15255" x="3076575" y="2206625"/>
          <p14:tracePt t="15272" x="3194050" y="2206625"/>
          <p14:tracePt t="15288" x="3244850" y="2206625"/>
          <p14:tracePt t="15305" x="3305175" y="2206625"/>
          <p14:tracePt t="15322" x="3375025" y="2206625"/>
          <p14:tracePt t="15338" x="3419475" y="2206625"/>
          <p14:tracePt t="15355" x="3460750" y="2206625"/>
          <p14:tracePt t="15371" x="3517900" y="2206625"/>
          <p14:tracePt t="15388" x="3552825" y="2209800"/>
          <p14:tracePt t="15405" x="3597275" y="2216150"/>
          <p14:tracePt t="15421" x="3654425" y="2235200"/>
          <p14:tracePt t="15438" x="3679825" y="2247900"/>
          <p14:tracePt t="15456" x="3708400" y="2263775"/>
          <p14:tracePt t="15472" x="3724275" y="2266950"/>
          <p14:tracePt t="15489" x="3733800" y="2273300"/>
          <p14:tracePt t="15506" x="3759200" y="2282825"/>
          <p14:tracePt t="15522" x="3775075" y="2289175"/>
          <p14:tracePt t="15538" x="3784600" y="2298700"/>
          <p14:tracePt t="15556" x="3806825" y="2298700"/>
          <p14:tracePt t="15572" x="3810000" y="2298700"/>
          <p14:tracePt t="15643" x="3803650" y="2298700"/>
          <p14:tracePt t="15650" x="3794125" y="2298700"/>
          <p14:tracePt t="15657" x="3781425" y="2298700"/>
          <p14:tracePt t="15672" x="3752850" y="2295525"/>
          <p14:tracePt t="15688" x="3698875" y="2282825"/>
          <p14:tracePt t="15705" x="3578225" y="2260600"/>
          <p14:tracePt t="15722" x="3470275" y="2235200"/>
          <p14:tracePt t="15738" x="3362325" y="2219325"/>
          <p14:tracePt t="15755" x="3228975" y="2193925"/>
          <p14:tracePt t="15772" x="3143250" y="2178050"/>
          <p14:tracePt t="15788" x="3070225" y="2171700"/>
          <p14:tracePt t="15805" x="2984500" y="2171700"/>
          <p14:tracePt t="15821" x="2940050" y="2171700"/>
          <p14:tracePt t="15838" x="2895600" y="2159000"/>
          <p14:tracePt t="15856" x="2832100" y="2159000"/>
          <p14:tracePt t="15872" x="2797175" y="2159000"/>
          <p14:tracePt t="15889" x="2752725" y="2159000"/>
          <p14:tracePt t="15906" x="2667000" y="2159000"/>
          <p14:tracePt t="15922" x="2622550" y="2159000"/>
          <p14:tracePt t="15939" x="2578100" y="2168525"/>
          <p14:tracePt t="15955" x="2514600" y="2190750"/>
          <p14:tracePt t="15971" x="2476500" y="2200275"/>
          <p14:tracePt t="15989" x="2438400" y="2212975"/>
          <p14:tracePt t="16005" x="2381250" y="2238375"/>
          <p14:tracePt t="16021" x="2349500" y="2251075"/>
          <p14:tracePt t="16038" x="2311400" y="2263775"/>
          <p14:tracePt t="16055" x="2263775" y="2282825"/>
          <p14:tracePt t="16071" x="2238375" y="2301875"/>
          <p14:tracePt t="16088" x="2206625" y="2311400"/>
          <p14:tracePt t="16105" x="2174875" y="2324100"/>
          <p14:tracePt t="16121" x="2143125" y="2330450"/>
          <p14:tracePt t="16138" x="2120900" y="2343150"/>
          <p14:tracePt t="16155" x="2070100" y="2362200"/>
          <p14:tracePt t="16171" x="2041525" y="2371725"/>
          <p14:tracePt t="16188" x="2009775" y="2378075"/>
          <p14:tracePt t="16205" x="1978025" y="2384425"/>
          <p14:tracePt t="16221" x="1952625" y="2390775"/>
          <p14:tracePt t="16238" x="1943100" y="2397125"/>
          <p14:tracePt t="16255" x="1930400" y="2400300"/>
          <p14:tracePt t="16271" x="1914525" y="2400300"/>
          <p14:tracePt t="16289" x="1901825" y="2413000"/>
          <p14:tracePt t="16305" x="1892300" y="2413000"/>
          <p14:tracePt t="16322" x="1889125" y="2416175"/>
          <p14:tracePt t="16338" x="1889125" y="2422525"/>
          <p14:tracePt t="16354" x="1889125" y="2425700"/>
          <p14:tracePt t="16388" x="1882775" y="2425700"/>
          <p14:tracePt t="16404" x="1879600" y="2425700"/>
          <p14:tracePt t="16421" x="1879600" y="2432050"/>
          <p14:tracePt t="16469" x="1873250" y="2432050"/>
          <p14:tracePt t="16476" x="1863725" y="2432050"/>
          <p14:tracePt t="16814" x="1866900" y="2457450"/>
          <p14:tracePt t="16819" x="1876425" y="2505075"/>
          <p14:tracePt t="16839" x="1901825" y="2613025"/>
          <p14:tracePt t="16855" x="1943100" y="2794000"/>
          <p14:tracePt t="16872" x="1958975" y="2911475"/>
          <p14:tracePt t="16889" x="1958975" y="3127375"/>
          <p14:tracePt t="16905" x="1958975" y="3244850"/>
          <p14:tracePt t="16939" x="1958975" y="3508375"/>
          <p14:tracePt t="16972" x="1958975" y="3708400"/>
          <p14:tracePt t="16989" x="1958975" y="3844925"/>
          <p14:tracePt t="17005" x="1958975" y="3927475"/>
          <p14:tracePt t="17022" x="1958975" y="4010025"/>
          <p14:tracePt t="17039" x="1958975" y="4105275"/>
          <p14:tracePt t="17054" x="1958975" y="4187825"/>
          <p14:tracePt t="17071" x="1958975" y="4248150"/>
          <p14:tracePt t="17089" x="1974850" y="4333875"/>
          <p14:tracePt t="17106" x="1981200" y="4378325"/>
          <p14:tracePt t="17122" x="1993900" y="4432300"/>
          <p14:tracePt t="17139" x="2016125" y="4565650"/>
          <p14:tracePt t="17155" x="2025650" y="4648200"/>
          <p14:tracePt t="17171" x="2025650" y="4708525"/>
          <p14:tracePt t="17469" x="2035175" y="4705350"/>
          <p14:tracePt t="17475" x="2041525" y="4702175"/>
          <p14:tracePt t="17489" x="2051050" y="4692650"/>
          <p14:tracePt t="17506" x="2066925" y="4686300"/>
          <p14:tracePt t="17523" x="2082800" y="4686300"/>
          <p14:tracePt t="17538" x="2095500" y="4686300"/>
          <p14:tracePt t="17571" x="2117725" y="4686300"/>
          <p14:tracePt t="17574" x="2127250" y="4686300"/>
          <p14:tracePt t="17604" x="2146300" y="4686300"/>
          <p14:tracePt t="17622" x="2155825" y="4686300"/>
          <p14:tracePt t="17638" x="2181225" y="4686300"/>
          <p14:tracePt t="17654" x="2190750" y="4676775"/>
          <p14:tracePt t="17672" x="2206625" y="4676775"/>
          <p14:tracePt t="17688" x="2228850" y="4660900"/>
          <p14:tracePt t="17705" x="2251075" y="4660900"/>
          <p14:tracePt t="17722" x="2273300" y="4654550"/>
          <p14:tracePt t="17739" x="2333625" y="4648200"/>
          <p14:tracePt t="17755" x="2378075" y="4648200"/>
          <p14:tracePt t="17772" x="2422525" y="4648200"/>
          <p14:tracePt t="17789" x="2470150" y="4648200"/>
          <p14:tracePt t="17805" x="2492375" y="4648200"/>
          <p14:tracePt t="17821" x="2514600" y="4648200"/>
          <p14:tracePt t="17839" x="2578100" y="4648200"/>
          <p14:tracePt t="17854" x="2622550" y="4657725"/>
          <p14:tracePt t="17871" x="2686050" y="4679950"/>
          <p14:tracePt t="17888" x="2774950" y="4699000"/>
          <p14:tracePt t="17904" x="2819400" y="4711700"/>
          <p14:tracePt t="17921" x="2863850" y="4724400"/>
          <p14:tracePt t="17939" x="2905125" y="4730750"/>
          <p14:tracePt t="17955" x="2943225" y="4737100"/>
          <p14:tracePt t="17972" x="2965450" y="4749800"/>
          <p14:tracePt t="17988" x="3009900" y="4762500"/>
          <p14:tracePt t="18004" x="3038475" y="4768850"/>
          <p14:tracePt t="18021" x="3057525" y="4784725"/>
          <p14:tracePt t="18038" x="3070225" y="4784725"/>
          <p14:tracePt t="18054" x="3079750" y="4784725"/>
          <p14:tracePt t="18345" x="3086100" y="4784725"/>
          <p14:tracePt t="19086" x="3086100" y="4743450"/>
          <p14:tracePt t="19093" x="3086100" y="4660900"/>
          <p14:tracePt t="19104" x="3086100" y="4572000"/>
          <p14:tracePt t="19122" x="3070225" y="4318000"/>
          <p14:tracePt t="19138" x="3041650" y="4121150"/>
          <p14:tracePt t="19155" x="3006725" y="3946525"/>
          <p14:tracePt t="19172" x="2911475" y="3663950"/>
          <p14:tracePt t="19205" x="2794000" y="3375025"/>
          <p14:tracePt t="19240" x="2651125" y="3048000"/>
          <p14:tracePt t="19256" x="2568575" y="2905125"/>
          <p14:tracePt t="19273" x="2508250" y="2803525"/>
          <p14:tracePt t="19288" x="2451100" y="2720975"/>
          <p14:tracePt t="19305" x="2422525" y="2667000"/>
          <p14:tracePt t="19322" x="2378075" y="2606675"/>
          <p14:tracePt t="19338" x="2352675" y="2574925"/>
          <p14:tracePt t="19354" x="2333625" y="2555875"/>
          <p14:tracePt t="19371" x="2292350" y="2520950"/>
          <p14:tracePt t="19388" x="2263775" y="2508250"/>
          <p14:tracePt t="19405" x="2238375" y="2489200"/>
          <p14:tracePt t="19421" x="2171700" y="2441575"/>
          <p14:tracePt t="19438" x="2133600" y="2422525"/>
          <p14:tracePt t="19455" x="2095500" y="2390775"/>
          <p14:tracePt t="19471" x="2054225" y="2371725"/>
          <p14:tracePt t="19488" x="2028825" y="2362200"/>
          <p14:tracePt t="19505" x="2000250" y="2349500"/>
          <p14:tracePt t="19521" x="1965325" y="2349500"/>
          <p14:tracePt t="19538" x="1936750" y="2349500"/>
          <p14:tracePt t="19555" x="1908175" y="2349500"/>
          <p14:tracePt t="19558" x="1889125" y="2349500"/>
          <p14:tracePt t="19571" x="1860550" y="2349500"/>
          <p14:tracePt t="19588" x="1831975" y="2349500"/>
          <p14:tracePt t="19605" x="1797050" y="2349500"/>
          <p14:tracePt t="19621" x="1781175" y="2349500"/>
          <p14:tracePt t="19638" x="1771650" y="2349500"/>
          <p14:tracePt t="19654" x="1762125" y="2349500"/>
          <p14:tracePt t="19671" x="1749425" y="2349500"/>
          <p14:tracePt t="19688" x="1733550" y="2349500"/>
          <p14:tracePt t="19705" x="1717675" y="2349500"/>
          <p14:tracePt t="19721" x="1708150" y="2349500"/>
          <p14:tracePt t="19738" x="1704975" y="2349500"/>
          <p14:tracePt t="19843" x="1711325" y="2349500"/>
          <p14:tracePt t="19851" x="1714500" y="2349500"/>
          <p14:tracePt t="19860" x="1720850" y="2349500"/>
          <p14:tracePt t="19872" x="1730375" y="2349500"/>
          <p14:tracePt t="19888" x="1746250" y="2349500"/>
          <p14:tracePt t="19905" x="1758950" y="2333625"/>
          <p14:tracePt t="19921" x="1774825" y="2324100"/>
          <p14:tracePt t="19938" x="1797050" y="2324100"/>
          <p14:tracePt t="19955" x="1816100" y="2324100"/>
          <p14:tracePt t="19971" x="1825625" y="2324100"/>
          <p14:tracePt t="19988" x="1841500" y="2324100"/>
          <p14:tracePt t="20005" x="1857375" y="2324100"/>
          <p14:tracePt t="20021" x="1866900" y="2324100"/>
          <p14:tracePt t="20038" x="1876425" y="2324100"/>
          <p14:tracePt t="20055" x="1895475" y="2324100"/>
          <p14:tracePt t="20071" x="1917700" y="2324100"/>
          <p14:tracePt t="20088" x="1946275" y="2324100"/>
          <p14:tracePt t="20105" x="1981200" y="2324100"/>
          <p14:tracePt t="20121" x="2009775" y="2324100"/>
          <p14:tracePt t="20138" x="2025650" y="2317750"/>
          <p14:tracePt t="20154" x="2047875" y="2311400"/>
          <p14:tracePt t="20171" x="2073275" y="2305050"/>
          <p14:tracePt t="20188" x="2095500" y="2305050"/>
          <p14:tracePt t="20205" x="2152650" y="2298700"/>
          <p14:tracePt t="20221" x="2187575" y="2298700"/>
          <p14:tracePt t="20239" x="2209800" y="2298700"/>
          <p14:tracePt t="20255" x="2251075" y="2298700"/>
          <p14:tracePt t="20272" x="2266950" y="2298700"/>
          <p14:tracePt t="20288" x="2295525" y="2298700"/>
          <p14:tracePt t="20305" x="2327275" y="2298700"/>
          <p14:tracePt t="20321" x="2365375" y="2298700"/>
          <p14:tracePt t="20338" x="2416175" y="2298700"/>
          <p14:tracePt t="20354" x="2505075" y="2311400"/>
          <p14:tracePt t="20371" x="2549525" y="2317750"/>
          <p14:tracePt t="20387" x="2587625" y="2324100"/>
          <p14:tracePt t="20405" x="2635250" y="2330450"/>
          <p14:tracePt t="20421" x="2679700" y="2330450"/>
          <p14:tracePt t="20438" x="2717800" y="2336800"/>
          <p14:tracePt t="20455" x="2809875" y="2362200"/>
          <p14:tracePt t="20472" x="2873375" y="2378075"/>
          <p14:tracePt t="20489" x="2949575" y="2400300"/>
          <p14:tracePt t="20505" x="3041650" y="2435225"/>
          <p14:tracePt t="20522" x="3086100" y="2441575"/>
          <p14:tracePt t="20538" x="3124200" y="2441575"/>
          <p14:tracePt t="20554" x="3171825" y="2438400"/>
          <p14:tracePt t="20571" x="3194050" y="2435225"/>
          <p14:tracePt t="20588" x="3225800" y="2416175"/>
          <p14:tracePt t="20605" x="3282950" y="2397125"/>
          <p14:tracePt t="20621" x="3317875" y="2397125"/>
          <p14:tracePt t="20638" x="3371850" y="2390775"/>
          <p14:tracePt t="22274" x="3419475" y="2371725"/>
          <p14:tracePt t="22282" x="3489325" y="2365375"/>
          <p14:tracePt t="22288" x="3571875" y="2346325"/>
          <p14:tracePt t="22305" x="3743325" y="2327275"/>
          <p14:tracePt t="22321" x="3873500" y="2317750"/>
          <p14:tracePt t="22338" x="4035425" y="2317750"/>
          <p14:tracePt t="22371" x="4187825" y="2317750"/>
          <p14:tracePt t="22404" x="4343400" y="2324100"/>
          <p14:tracePt t="22421" x="4406900" y="2336800"/>
          <p14:tracePt t="22438" x="4492625" y="2343150"/>
          <p14:tracePt t="22454" x="4543425" y="2343150"/>
          <p14:tracePt t="22471" x="4581525" y="2343150"/>
          <p14:tracePt t="22487" x="4622800" y="2343150"/>
          <p14:tracePt t="22505" x="4632325" y="2343150"/>
          <p14:tracePt t="22523" x="4657725" y="2343150"/>
          <p14:tracePt t="22538" x="4673600" y="2343150"/>
          <p14:tracePt t="22555" x="4689475" y="2343150"/>
          <p14:tracePt t="22572" x="4721225" y="2349500"/>
          <p14:tracePt t="22589" x="4730750" y="2349500"/>
          <p14:tracePt t="22605" x="4740275" y="2349500"/>
          <p14:tracePt t="22609" x="4746625" y="2349500"/>
          <p14:tracePt t="22622" x="4746625" y="2352675"/>
          <p14:tracePt t="23037" x="4784725" y="2352675"/>
          <p14:tracePt t="23044" x="4832350" y="2352675"/>
          <p14:tracePt t="23054" x="4889500" y="2352675"/>
          <p14:tracePt t="23072" x="5051425" y="2352675"/>
          <p14:tracePt t="23088" x="5156200" y="2349500"/>
          <p14:tracePt t="23105" x="5270500" y="2349500"/>
          <p14:tracePt t="23109" x="5327650" y="2349500"/>
          <p14:tracePt t="23137" x="5549900" y="2349500"/>
          <p14:tracePt t="23171" x="5695950" y="2352675"/>
          <p14:tracePt t="23464" x="5715000" y="2349500"/>
          <p14:tracePt t="23471" x="5734050" y="2343150"/>
          <p14:tracePt t="23478" x="5759450" y="2343150"/>
          <p14:tracePt t="23487" x="5778500" y="2336800"/>
          <p14:tracePt t="23505" x="5800725" y="2336800"/>
          <p14:tracePt t="23538" x="5915025" y="2336800"/>
          <p14:tracePt t="23571" x="6061075" y="2336800"/>
          <p14:tracePt t="23588" x="6102350" y="2336800"/>
          <p14:tracePt t="23604" x="6146800" y="2336800"/>
          <p14:tracePt t="23621" x="6188075" y="2336800"/>
          <p14:tracePt t="23638" x="6216650" y="2336800"/>
          <p14:tracePt t="23655" x="6232525" y="2336800"/>
          <p14:tracePt t="23671" x="6248400" y="2336800"/>
          <p14:tracePt t="23688" x="6267450" y="2336800"/>
          <p14:tracePt t="23704" x="6280150" y="2336800"/>
          <p14:tracePt t="23721" x="6292850" y="2336800"/>
          <p14:tracePt t="23737" x="6308725" y="2336800"/>
          <p14:tracePt t="23754" x="6318250" y="2336800"/>
          <p14:tracePt t="23771" x="6324600" y="2336800"/>
          <p14:tracePt t="23788" x="6327775" y="2336800"/>
          <p14:tracePt t="25112" x="6359525" y="2339975"/>
          <p14:tracePt t="25119" x="6416675" y="2349500"/>
          <p14:tracePt t="25125" x="6467475" y="2365375"/>
          <p14:tracePt t="25137" x="6527800" y="2384425"/>
          <p14:tracePt t="25154" x="6708775" y="2444750"/>
          <p14:tracePt t="25170" x="6873875" y="2479675"/>
          <p14:tracePt t="25204" x="7267575" y="2543175"/>
          <p14:tracePt t="25238" x="7626350" y="2536825"/>
          <p14:tracePt t="25255" x="7743825" y="2520950"/>
          <p14:tracePt t="25271" x="7842250" y="2495550"/>
          <p14:tracePt t="25287" x="7899400" y="2495550"/>
          <p14:tracePt t="25304" x="7956550" y="2495550"/>
          <p14:tracePt t="25321" x="7978775" y="2495550"/>
          <p14:tracePt t="25337" x="8007350" y="2495550"/>
          <p14:tracePt t="25354" x="8020050" y="2495550"/>
          <p14:tracePt t="25370" x="8029575" y="2495550"/>
          <p14:tracePt t="25388" x="8042275" y="2495550"/>
          <p14:tracePt t="26053" x="8032750" y="2495550"/>
          <p14:tracePt t="26060" x="8023225" y="2492375"/>
          <p14:tracePt t="26071" x="7994650" y="2486025"/>
          <p14:tracePt t="26088" x="7896225" y="2470150"/>
          <p14:tracePt t="26104" x="7791450" y="2470150"/>
          <p14:tracePt t="26120" x="7620000" y="2486025"/>
          <p14:tracePt t="26154" x="7029450" y="2606675"/>
          <p14:tracePt t="26188" x="6099175" y="2736850"/>
          <p14:tracePt t="26205" x="5715000" y="2762250"/>
          <p14:tracePt t="26221" x="5213350" y="2787650"/>
          <p14:tracePt t="26238" x="4467225" y="2787650"/>
          <p14:tracePt t="26256" x="3968750" y="2816225"/>
          <p14:tracePt t="26272" x="3286125" y="2828925"/>
          <p14:tracePt t="26289" x="2933700" y="2828925"/>
          <p14:tracePt t="26305" x="2574925" y="2841625"/>
          <p14:tracePt t="26323" x="2225675" y="2841625"/>
          <p14:tracePt t="26337" x="2032000" y="2841625"/>
          <p14:tracePt t="26353" x="1870075" y="2835275"/>
          <p14:tracePt t="26371" x="1733550" y="2835275"/>
          <p14:tracePt t="26388" x="1536700" y="2828925"/>
          <p14:tracePt t="26405" x="1454150" y="2828925"/>
          <p14:tracePt t="26422" x="1304925" y="2828925"/>
          <p14:tracePt t="26438" x="1222375" y="2828925"/>
          <p14:tracePt t="26454" x="1149350" y="2828925"/>
          <p14:tracePt t="26471" x="1098550" y="2828925"/>
          <p14:tracePt t="26487" x="1050925" y="2835275"/>
          <p14:tracePt t="26504" x="1028700" y="2841625"/>
          <p14:tracePt t="26520" x="1012825" y="2847975"/>
          <p14:tracePt t="26537" x="990600" y="2857500"/>
          <p14:tracePt t="26554" x="981075" y="2867025"/>
          <p14:tracePt t="26572" x="939800" y="2886075"/>
          <p14:tracePt t="26588" x="917575" y="2892425"/>
          <p14:tracePt t="26604" x="895350" y="2901950"/>
          <p14:tracePt t="26622" x="844550" y="2908300"/>
          <p14:tracePt t="26637" x="815975" y="2908300"/>
          <p14:tracePt t="26653" x="793750" y="2914650"/>
          <p14:tracePt t="26671" x="752475" y="2914650"/>
          <p14:tracePt t="26687" x="739775" y="2914650"/>
          <p14:tracePt t="26704" x="727075" y="2914650"/>
          <p14:tracePt t="26722" x="708025" y="2914650"/>
          <p14:tracePt t="26737" x="698500" y="2914650"/>
          <p14:tracePt t="26754" x="688975" y="2914650"/>
          <p14:tracePt t="26771" x="679450" y="2914650"/>
          <p14:tracePt t="27122" x="692150" y="2914650"/>
          <p14:tracePt t="27128" x="711200" y="2914650"/>
          <p14:tracePt t="27137" x="746125" y="2914650"/>
          <p14:tracePt t="27154" x="796925" y="2914650"/>
          <p14:tracePt t="27171" x="892175" y="2914650"/>
          <p14:tracePt t="27187" x="974725" y="2914650"/>
          <p14:tracePt t="27205" x="1057275" y="2911475"/>
          <p14:tracePt t="27237" x="1247775" y="2905125"/>
          <p14:tracePt t="27271" x="1479550" y="2895600"/>
          <p14:tracePt t="27287" x="1574800" y="2895600"/>
          <p14:tracePt t="27304" x="1666875" y="2895600"/>
          <p14:tracePt t="27321" x="1828800" y="2895600"/>
          <p14:tracePt t="27337" x="1911350" y="2889250"/>
          <p14:tracePt t="27354" x="2009775" y="2873375"/>
          <p14:tracePt t="27370" x="2124075" y="2873375"/>
          <p14:tracePt t="27387" x="2219325" y="2873375"/>
          <p14:tracePt t="27405" x="2311400" y="2873375"/>
          <p14:tracePt t="27421" x="2406650" y="2873375"/>
          <p14:tracePt t="27438" x="2489200" y="2876550"/>
          <p14:tracePt t="27454" x="2562225" y="2886075"/>
          <p14:tracePt t="27470" x="2670175" y="2898775"/>
          <p14:tracePt t="27487" x="2708275" y="2905125"/>
          <p14:tracePt t="27503" x="2736850" y="2905125"/>
          <p14:tracePt t="27520" x="2762250" y="2905125"/>
          <p14:tracePt t="27537" x="2771775" y="2905125"/>
          <p14:tracePt t="27554" x="2787650" y="2905125"/>
          <p14:tracePt t="27570" x="2794000" y="2905125"/>
          <p14:tracePt t="27756" x="2797175" y="2905125"/>
          <p14:tracePt t="27763" x="2803525" y="2905125"/>
          <p14:tracePt t="27772" x="2806700" y="2905125"/>
          <p14:tracePt t="27788" x="2816225" y="2905125"/>
          <p14:tracePt t="27805" x="2832100" y="2905125"/>
          <p14:tracePt t="27821" x="2860675" y="2901950"/>
          <p14:tracePt t="27838" x="2905125" y="2895600"/>
          <p14:tracePt t="27854" x="2955925" y="2889250"/>
          <p14:tracePt t="27870" x="3035300" y="2889250"/>
          <p14:tracePt t="27887" x="3092450" y="2889250"/>
          <p14:tracePt t="27905" x="3244850" y="2889250"/>
          <p14:tracePt t="27920" x="3327400" y="2889250"/>
          <p14:tracePt t="27937" x="3397250" y="2889250"/>
          <p14:tracePt t="27955" x="3492500" y="2892425"/>
          <p14:tracePt t="27971" x="3562350" y="2901950"/>
          <p14:tracePt t="27987" x="3622675" y="2901950"/>
          <p14:tracePt t="28005" x="3702050" y="2908300"/>
          <p14:tracePt t="28020" x="3746500" y="2914650"/>
          <p14:tracePt t="28037" x="3784600" y="2927350"/>
          <p14:tracePt t="28055" x="3848100" y="2946400"/>
          <p14:tracePt t="28070" x="3892550" y="2952750"/>
          <p14:tracePt t="28087" x="3937000" y="2959100"/>
          <p14:tracePt t="28104" x="4006850" y="2971800"/>
          <p14:tracePt t="28120" x="4051300" y="2971800"/>
          <p14:tracePt t="28137" x="4089400" y="2971800"/>
          <p14:tracePt t="28154" x="4149725" y="2971800"/>
          <p14:tracePt t="28170" x="4187825" y="2971800"/>
          <p14:tracePt t="28188" x="4232275" y="2971800"/>
          <p14:tracePt t="28205" x="4308475" y="2971800"/>
          <p14:tracePt t="28220" x="4359275" y="2971800"/>
          <p14:tracePt t="28238" x="4403725" y="2968625"/>
          <p14:tracePt t="28241" x="4429125" y="2968625"/>
          <p14:tracePt t="28254" x="4483100" y="2968625"/>
          <p14:tracePt t="28271" x="4521200" y="2968625"/>
          <p14:tracePt t="28288" x="4562475" y="2968625"/>
          <p14:tracePt t="28305" x="4619625" y="2968625"/>
          <p14:tracePt t="28321" x="4641850" y="2962275"/>
          <p14:tracePt t="28338" x="4679950" y="2955925"/>
          <p14:tracePt t="28355" x="4711700" y="2955925"/>
          <p14:tracePt t="28370" x="4756150" y="2949575"/>
          <p14:tracePt t="28387" x="4794250" y="2943225"/>
          <p14:tracePt t="28404" x="4835525" y="2930525"/>
          <p14:tracePt t="28420" x="4864100" y="2924175"/>
          <p14:tracePt t="28437" x="4886325" y="2917825"/>
          <p14:tracePt t="28454" x="4927600" y="2911475"/>
          <p14:tracePt t="28470" x="4949825" y="2905125"/>
          <p14:tracePt t="28487" x="4987925" y="2905125"/>
          <p14:tracePt t="28505" x="5035550" y="2901950"/>
          <p14:tracePt t="28520" x="5064125" y="2895600"/>
          <p14:tracePt t="28537" x="5095875" y="2895600"/>
          <p14:tracePt t="28554" x="5127625" y="2889250"/>
          <p14:tracePt t="28570" x="5156200" y="2889250"/>
          <p14:tracePt t="28587" x="5181600" y="2882900"/>
          <p14:tracePt t="28604" x="5200650" y="2882900"/>
          <p14:tracePt t="30316" x="5219700" y="2886075"/>
          <p14:tracePt t="30324" x="5238750" y="2892425"/>
          <p14:tracePt t="30337" x="5283200" y="2905125"/>
          <p14:tracePt t="30354" x="5327650" y="2924175"/>
          <p14:tracePt t="30387" x="5476875" y="2965450"/>
          <p14:tracePt t="30420" x="5588000" y="2971800"/>
          <p14:tracePt t="30436" x="5715000" y="2971800"/>
          <p14:tracePt t="30453" x="5807075" y="2971800"/>
          <p14:tracePt t="30470" x="5889625" y="2971800"/>
          <p14:tracePt t="30486" x="6016625" y="2971800"/>
          <p14:tracePt t="30504" x="6111875" y="2971800"/>
          <p14:tracePt t="30520" x="6203950" y="2971800"/>
          <p14:tracePt t="30537" x="6318250" y="2971800"/>
          <p14:tracePt t="30554" x="6378575" y="2971800"/>
          <p14:tracePt t="30570" x="6448425" y="2981325"/>
          <p14:tracePt t="30586" x="6550025" y="3000375"/>
          <p14:tracePt t="30603" x="6613525" y="3022600"/>
          <p14:tracePt t="30620" x="6677025" y="3038475"/>
          <p14:tracePt t="30637" x="6740525" y="3044825"/>
          <p14:tracePt t="30653" x="6762750" y="3044825"/>
          <p14:tracePt t="30670" x="6791325" y="3044825"/>
          <p14:tracePt t="30687" x="6848475" y="3044825"/>
          <p14:tracePt t="30703" x="6870700" y="3044825"/>
          <p14:tracePt t="30720" x="6899275" y="3044825"/>
          <p14:tracePt t="30736" x="6911975" y="3044825"/>
          <p14:tracePt t="30753" x="6921500" y="3044825"/>
          <p14:tracePt t="30771" x="6927850" y="3044825"/>
          <p14:tracePt t="31001" x="6902450" y="3044825"/>
          <p14:tracePt t="31008" x="6842125" y="3038475"/>
          <p14:tracePt t="31021" x="6715125" y="3028950"/>
          <p14:tracePt t="31037" x="6562725" y="3003550"/>
          <p14:tracePt t="31053" x="6346825" y="2984500"/>
          <p14:tracePt t="31071" x="6013450" y="2955925"/>
          <p14:tracePt t="31087" x="5797550" y="2955925"/>
          <p14:tracePt t="31103" x="5603875" y="2955925"/>
          <p14:tracePt t="31120" x="5264150" y="2955925"/>
          <p14:tracePt t="31136" x="5060950" y="2962275"/>
          <p14:tracePt t="31154" x="4829175" y="2990850"/>
          <p14:tracePt t="31170" x="4483100" y="3048000"/>
          <p14:tracePt t="31186" x="4254500" y="3086100"/>
          <p14:tracePt t="31203" x="4022725" y="3124200"/>
          <p14:tracePt t="31220" x="3692525" y="3143250"/>
          <p14:tracePt t="31236" x="3467100" y="3143250"/>
          <p14:tracePt t="31253" x="3260725" y="3143250"/>
          <p14:tracePt t="31271" x="2895600" y="3143250"/>
          <p14:tracePt t="31287" x="2670175" y="3143250"/>
          <p14:tracePt t="31304" x="2454275" y="3152775"/>
          <p14:tracePt t="31322" x="2124075" y="3162300"/>
          <p14:tracePt t="31337" x="1917700" y="3181350"/>
          <p14:tracePt t="31354" x="1724025" y="3181350"/>
          <p14:tracePt t="31370" x="1492250" y="3209925"/>
          <p14:tracePt t="31388" x="1365250" y="3209925"/>
          <p14:tracePt t="31404" x="1225550" y="3216275"/>
          <p14:tracePt t="31421" x="1028700" y="3235325"/>
          <p14:tracePt t="31436" x="898525" y="3251200"/>
          <p14:tracePt t="31454" x="793750" y="3270250"/>
          <p14:tracePt t="31471" x="635000" y="3302000"/>
          <p14:tracePt t="31487" x="561975" y="3317875"/>
          <p14:tracePt t="31503" x="508000" y="3330575"/>
          <p14:tracePt t="31519" x="473075" y="3336925"/>
          <p14:tracePt t="31900" x="514350" y="3324225"/>
          <p14:tracePt t="31908" x="574675" y="3308350"/>
          <p14:tracePt t="31920" x="695325" y="3273425"/>
          <p14:tracePt t="31936" x="835025" y="3244850"/>
          <p14:tracePt t="31953" x="952500" y="3228975"/>
          <p14:tracePt t="31986" x="1257300" y="3194050"/>
          <p14:tracePt t="32020" x="1438275" y="3194050"/>
          <p14:tracePt t="32037" x="1498600" y="3194050"/>
          <p14:tracePt t="32054" x="1543050" y="3194050"/>
          <p14:tracePt t="32070" x="1609725" y="3194050"/>
          <p14:tracePt t="32087" x="1647825" y="3194050"/>
          <p14:tracePt t="32103" x="1670050" y="3194050"/>
          <p14:tracePt t="32120" x="1685925" y="3194050"/>
          <p14:tracePt t="32137" x="1698625" y="3194050"/>
          <p14:tracePt t="32220" x="1689100" y="3194050"/>
          <p14:tracePt t="32227" x="1682750" y="3194050"/>
          <p14:tracePt t="32237" x="1673225" y="3194050"/>
          <p14:tracePt t="32254" x="1651000" y="3194050"/>
          <p14:tracePt t="32270" x="1581150" y="3194050"/>
          <p14:tracePt t="32287" x="1479550" y="3194050"/>
          <p14:tracePt t="32291" x="1431925" y="3194050"/>
          <p14:tracePt t="32305" x="1308100" y="3194050"/>
          <p14:tracePt t="32320" x="1203325" y="3194050"/>
          <p14:tracePt t="32336" x="1098550" y="3194050"/>
          <p14:tracePt t="32353" x="971550" y="3194050"/>
          <p14:tracePt t="32370" x="863600" y="3194050"/>
          <p14:tracePt t="32387" x="812800" y="3194050"/>
          <p14:tracePt t="32404" x="755650" y="3194050"/>
          <p14:tracePt t="32420" x="727075" y="3194050"/>
          <p14:tracePt t="32436" x="717550" y="3194050"/>
          <p14:tracePt t="32454" x="704850" y="3194050"/>
          <p14:tracePt t="32470" x="695325" y="3194050"/>
          <p14:tracePt t="32518" x="701675" y="3194050"/>
          <p14:tracePt t="32526" x="711200" y="3194050"/>
          <p14:tracePt t="32536" x="730250" y="3187700"/>
          <p14:tracePt t="32553" x="781050" y="3187700"/>
          <p14:tracePt t="32570" x="876300" y="3187700"/>
          <p14:tracePt t="32587" x="927100" y="3187700"/>
          <p14:tracePt t="32604" x="987425" y="3187700"/>
          <p14:tracePt t="32620" x="1031875" y="3187700"/>
          <p14:tracePt t="32637" x="1076325" y="3187700"/>
          <p14:tracePt t="32654" x="1139825" y="3187700"/>
          <p14:tracePt t="32671" x="1200150" y="3175000"/>
          <p14:tracePt t="32687" x="1263650" y="3168650"/>
          <p14:tracePt t="32704" x="1377950" y="3168650"/>
          <p14:tracePt t="32721" x="1504950" y="3168650"/>
          <p14:tracePt t="32737" x="1609725" y="3168650"/>
          <p14:tracePt t="32754" x="1758950" y="3168650"/>
          <p14:tracePt t="32770" x="1854200" y="3152775"/>
          <p14:tracePt t="32787" x="1952625" y="3136900"/>
          <p14:tracePt t="32804" x="2070100" y="3127375"/>
          <p14:tracePt t="32820" x="2152650" y="3121025"/>
          <p14:tracePt t="32837" x="2235200" y="3121025"/>
          <p14:tracePt t="32854" x="2365375" y="3124200"/>
          <p14:tracePt t="32870" x="2416175" y="3130550"/>
          <p14:tracePt t="32887" x="2479675" y="3146425"/>
          <p14:tracePt t="32904" x="2555875" y="3159125"/>
          <p14:tracePt t="32920" x="2606675" y="3159125"/>
          <p14:tracePt t="32937" x="2651125" y="3165475"/>
          <p14:tracePt t="32954" x="2708275" y="3165475"/>
          <p14:tracePt t="32970" x="2724150" y="3165475"/>
          <p14:tracePt t="32987" x="2733675" y="3165475"/>
          <p14:tracePt t="33004" x="2749550" y="3165475"/>
          <p14:tracePt t="33039" x="2740025" y="3165475"/>
          <p14:tracePt t="33053" x="2730500" y="3165475"/>
          <p14:tracePt t="33069" x="2708275" y="3165475"/>
          <p14:tracePt t="33086" x="2663825" y="3165475"/>
          <p14:tracePt t="33103" x="2584450" y="3155950"/>
          <p14:tracePt t="33120" x="2524125" y="3155950"/>
          <p14:tracePt t="33137" x="2463800" y="3155950"/>
          <p14:tracePt t="33153" x="2368550" y="3155950"/>
          <p14:tracePt t="33170" x="2289175" y="3155950"/>
          <p14:tracePt t="33187" x="2206625" y="3155950"/>
          <p14:tracePt t="33204" x="2101850" y="3155950"/>
          <p14:tracePt t="33221" x="2051050" y="3155950"/>
          <p14:tracePt t="33237" x="2012950" y="3155950"/>
          <p14:tracePt t="33254" x="1974850" y="3155950"/>
          <p14:tracePt t="33270" x="1958975" y="3155950"/>
          <p14:tracePt t="33286" x="1943100" y="3155950"/>
          <p14:tracePt t="33289" x="1936750" y="3155950"/>
          <p14:tracePt t="33303" x="1927225" y="3155950"/>
          <p14:tracePt t="33320" x="1917700" y="3155950"/>
          <p14:tracePt t="33353" x="1924050" y="3155950"/>
          <p14:tracePt t="33370" x="1968500" y="3155950"/>
          <p14:tracePt t="33387" x="2044700" y="3143250"/>
          <p14:tracePt t="33403" x="2152650" y="3127375"/>
          <p14:tracePt t="33420" x="2225675" y="3121025"/>
          <p14:tracePt t="33437" x="2308225" y="3121025"/>
          <p14:tracePt t="33453" x="2435225" y="3121025"/>
          <p14:tracePt t="33470" x="2498725" y="3114675"/>
          <p14:tracePt t="33487" x="2565400" y="3114675"/>
          <p14:tracePt t="33503" x="2670175" y="3114675"/>
          <p14:tracePt t="33519" x="2743200" y="3114675"/>
          <p14:tracePt t="33537" x="2803525" y="3114675"/>
          <p14:tracePt t="33553" x="2873375" y="3114675"/>
          <p14:tracePt t="33570" x="2917825" y="3114675"/>
          <p14:tracePt t="33588" x="2997200" y="3114675"/>
          <p14:tracePt t="33603" x="3063875" y="3114675"/>
          <p14:tracePt t="33620" x="3136900" y="3117850"/>
          <p14:tracePt t="33637" x="3200400" y="3124200"/>
          <p14:tracePt t="33654" x="3279775" y="3124200"/>
          <p14:tracePt t="33670" x="3340100" y="3124200"/>
          <p14:tracePt t="33688" x="3435350" y="3130550"/>
          <p14:tracePt t="33703" x="3492500" y="3130550"/>
          <p14:tracePt t="33720" x="3546475" y="3130550"/>
          <p14:tracePt t="33736" x="3603625" y="3130550"/>
          <p14:tracePt t="33753" x="3733800" y="3146425"/>
          <p14:tracePt t="33770" x="3813175" y="3146425"/>
          <p14:tracePt t="33788" x="3930650" y="3146425"/>
          <p14:tracePt t="33804" x="3990975" y="3146425"/>
          <p14:tracePt t="33820" x="4041775" y="3146425"/>
          <p14:tracePt t="33837" x="4137025" y="3146425"/>
          <p14:tracePt t="33853" x="4197350" y="3143250"/>
          <p14:tracePt t="33870" x="4241800" y="3143250"/>
          <p14:tracePt t="33887" x="4305300" y="3143250"/>
          <p14:tracePt t="33904" x="4340225" y="3143250"/>
          <p14:tracePt t="33921" x="4365625" y="3146425"/>
          <p14:tracePt t="33938" x="4391025" y="3146425"/>
          <p14:tracePt t="33954" x="4403725" y="3146425"/>
          <p14:tracePt t="33970" x="4406900" y="3146425"/>
          <p14:tracePt t="34016" x="4400550" y="3146425"/>
          <p14:tracePt t="34023" x="4394200" y="3146425"/>
          <p14:tracePt t="34037" x="4381500" y="3146425"/>
          <p14:tracePt t="34054" x="4327525" y="3136900"/>
          <p14:tracePt t="34070" x="4251325" y="3111500"/>
          <p14:tracePt t="34087" x="4114800" y="3073400"/>
          <p14:tracePt t="34104" x="4029075" y="3048000"/>
          <p14:tracePt t="34120" x="3921125" y="3022600"/>
          <p14:tracePt t="34137" x="3765550" y="2990850"/>
          <p14:tracePt t="34153" x="3667125" y="2974975"/>
          <p14:tracePt t="34170" x="3540125" y="2955925"/>
          <p14:tracePt t="34188" x="3362325" y="2924175"/>
          <p14:tracePt t="34204" x="3267075" y="2924175"/>
          <p14:tracePt t="34221" x="3175000" y="2914650"/>
          <p14:tracePt t="34237" x="3019425" y="2898775"/>
          <p14:tracePt t="34254" x="2936875" y="2898775"/>
          <p14:tracePt t="34270" x="2863850" y="2889250"/>
          <p14:tracePt t="34286" x="2724150" y="2876550"/>
          <p14:tracePt t="34303" x="2632075" y="2876550"/>
          <p14:tracePt t="34320" x="2540000" y="2876550"/>
          <p14:tracePt t="34323" x="2505075" y="2876550"/>
          <p14:tracePt t="34337" x="2441575" y="2876550"/>
          <p14:tracePt t="34354" x="2381250" y="2879725"/>
          <p14:tracePt t="34370" x="2336800" y="2892425"/>
          <p14:tracePt t="34386" x="2295525" y="2905125"/>
          <p14:tracePt t="34403" x="2263775" y="2921000"/>
          <p14:tracePt t="34420" x="2241550" y="2933700"/>
          <p14:tracePt t="34437" x="2219325" y="2949575"/>
          <p14:tracePt t="34454" x="2209800" y="2959100"/>
          <p14:tracePt t="34470" x="2200275" y="2974975"/>
          <p14:tracePt t="34487" x="2190750" y="2987675"/>
          <p14:tracePt t="34504" x="2190750" y="3000375"/>
          <p14:tracePt t="34520" x="2190750" y="3009900"/>
          <p14:tracePt t="34536" x="2203450" y="3035300"/>
          <p14:tracePt t="34553" x="2232025" y="3060700"/>
          <p14:tracePt t="34570" x="2270125" y="3073400"/>
          <p14:tracePt t="34587" x="2336800" y="3098800"/>
          <p14:tracePt t="34603" x="2397125" y="3111500"/>
          <p14:tracePt t="34620" x="2470150" y="3127375"/>
          <p14:tracePt t="34637" x="2603500" y="3143250"/>
          <p14:tracePt t="34653" x="2673350" y="3143250"/>
          <p14:tracePt t="34670" x="2755900" y="3143250"/>
          <p14:tracePt t="34687" x="2917825" y="3149600"/>
          <p14:tracePt t="34703" x="3013075" y="3149600"/>
          <p14:tracePt t="34720" x="3092450" y="3149600"/>
          <p14:tracePt t="34737" x="3254375" y="3149600"/>
          <p14:tracePt t="34753" x="3384550" y="3146425"/>
          <p14:tracePt t="34770" x="3511550" y="3127375"/>
          <p14:tracePt t="34787" x="3740150" y="3127375"/>
          <p14:tracePt t="34803" x="3867150" y="3127375"/>
          <p14:tracePt t="34821" x="3949700" y="3127375"/>
          <p14:tracePt t="34823" x="3997325" y="3127375"/>
          <p14:tracePt t="34837" x="4076700" y="3127375"/>
          <p14:tracePt t="34853" x="4149725" y="3127375"/>
          <p14:tracePt t="34872" x="4254500" y="3127375"/>
          <p14:tracePt t="34887" x="4305300" y="3127375"/>
          <p14:tracePt t="34904" x="4365625" y="3127375"/>
          <p14:tracePt t="34920" x="4445000" y="3127375"/>
          <p14:tracePt t="34936" x="4597400" y="3133725"/>
          <p14:tracePt t="34953" x="4670425" y="3140075"/>
          <p14:tracePt t="34971" x="4740275" y="3140075"/>
          <p14:tracePt t="34987" x="4784725" y="3140075"/>
          <p14:tracePt t="35004" x="4806950" y="3140075"/>
          <p14:tracePt t="35021" x="4835525" y="3140075"/>
          <p14:tracePt t="35037" x="4845050" y="3140075"/>
          <p14:tracePt t="35054" x="4851400" y="3140075"/>
          <p14:tracePt t="35100" x="4848225" y="3133725"/>
          <p14:tracePt t="35107" x="4845050" y="3130550"/>
          <p14:tracePt t="35120" x="4832350" y="3117850"/>
          <p14:tracePt t="35136" x="4781550" y="3067050"/>
          <p14:tracePt t="35153" x="4733925" y="3041650"/>
          <p14:tracePt t="35169" x="4664075" y="2994025"/>
          <p14:tracePt t="35186" x="4568825" y="2943225"/>
          <p14:tracePt t="35203" x="4502150" y="2921000"/>
          <p14:tracePt t="35220" x="4413250" y="2898775"/>
          <p14:tracePt t="35237" x="4337050" y="2886075"/>
          <p14:tracePt t="35253" x="4260850" y="2860675"/>
          <p14:tracePt t="35270" x="4171950" y="2847975"/>
          <p14:tracePt t="35286" x="4130675" y="2847975"/>
          <p14:tracePt t="35303" x="4086225" y="2847975"/>
          <p14:tracePt t="35321" x="4022725" y="2847975"/>
          <p14:tracePt t="35337" x="3987800" y="2847975"/>
          <p14:tracePt t="35353" x="3933825" y="2847975"/>
          <p14:tracePt t="35370" x="3863975" y="2847975"/>
          <p14:tracePt t="35387" x="3819525" y="2847975"/>
          <p14:tracePt t="35403" x="3775075" y="2857500"/>
          <p14:tracePt t="35420" x="3702050" y="2879725"/>
          <p14:tracePt t="35436" x="3638550" y="2892425"/>
          <p14:tracePt t="35453" x="3587750" y="2898775"/>
          <p14:tracePt t="35470" x="3467100" y="2914650"/>
          <p14:tracePt t="35486" x="3375025" y="2914650"/>
          <p14:tracePt t="35503" x="3248025" y="2914650"/>
          <p14:tracePt t="35520" x="3063875" y="2914650"/>
          <p14:tracePt t="35536" x="2959100" y="2924175"/>
          <p14:tracePt t="35553" x="2863850" y="2930525"/>
          <p14:tracePt t="35570" x="2740025" y="2952750"/>
          <p14:tracePt t="35586" x="2679700" y="2959100"/>
          <p14:tracePt t="35603" x="2619375" y="2968625"/>
          <p14:tracePt t="35620" x="2546350" y="2974975"/>
          <p14:tracePt t="35636" x="2495550" y="2981325"/>
          <p14:tracePt t="35653" x="2457450" y="2994025"/>
          <p14:tracePt t="35670" x="2393950" y="3000375"/>
          <p14:tracePt t="35686" x="2355850" y="3009900"/>
          <p14:tracePt t="35704" x="2333625" y="3028950"/>
          <p14:tracePt t="35721" x="2289175" y="3041650"/>
          <p14:tracePt t="35737" x="2273300" y="3048000"/>
          <p14:tracePt t="35754" x="2263775" y="3048000"/>
          <p14:tracePt t="35770" x="2244725" y="3048000"/>
          <p14:tracePt t="35786" x="2235200" y="3051175"/>
          <p14:tracePt t="35803" x="2235200" y="3060700"/>
          <p14:tracePt t="35820" x="2235200" y="3082925"/>
          <p14:tracePt t="35836" x="2247900" y="3098800"/>
          <p14:tracePt t="35854" x="2286000" y="3124200"/>
          <p14:tracePt t="35870" x="2371725" y="3165475"/>
          <p14:tracePt t="35887" x="2422525" y="3178175"/>
          <p14:tracePt t="35903" x="2460625" y="3190875"/>
          <p14:tracePt t="35919" x="2552700" y="3209925"/>
          <p14:tracePt t="35936" x="2597150" y="3225800"/>
          <p14:tracePt t="35953" x="2657475" y="3238500"/>
          <p14:tracePt t="35969" x="2762250" y="3267075"/>
          <p14:tracePt t="35987" x="2825750" y="3279775"/>
          <p14:tracePt t="36003" x="2876550" y="3279775"/>
          <p14:tracePt t="36020" x="2936875" y="3279775"/>
          <p14:tracePt t="36036" x="2981325" y="3279775"/>
          <p14:tracePt t="36053" x="3019425" y="3279775"/>
          <p14:tracePt t="36069" x="3073400" y="3279775"/>
          <p14:tracePt t="36086" x="3101975" y="3279775"/>
          <p14:tracePt t="36104" x="3146425" y="3279775"/>
          <p14:tracePt t="36119" x="3225800" y="3279775"/>
          <p14:tracePt t="36136" x="3286125" y="3286125"/>
          <p14:tracePt t="36153" x="3346450" y="3286125"/>
          <p14:tracePt t="36169" x="3422650" y="3286125"/>
          <p14:tracePt t="36186" x="3467100" y="3282950"/>
          <p14:tracePt t="36203" x="3505200" y="3270250"/>
          <p14:tracePt t="36219" x="3597275" y="3244850"/>
          <p14:tracePt t="36236" x="3679825" y="3244850"/>
          <p14:tracePt t="36253" x="3762375" y="3244850"/>
          <p14:tracePt t="36269" x="3860800" y="3235325"/>
          <p14:tracePt t="36286" x="3917950" y="3235325"/>
          <p14:tracePt t="36303" x="3987800" y="3235325"/>
          <p14:tracePt t="36319" x="4117975" y="3235325"/>
          <p14:tracePt t="36336" x="4200525" y="3235325"/>
          <p14:tracePt t="36354" x="4349750" y="3228975"/>
          <p14:tracePt t="36369" x="4489450" y="3209925"/>
          <p14:tracePt t="36386" x="4654550" y="3190875"/>
          <p14:tracePt t="36404" x="4908550" y="3136900"/>
          <p14:tracePt t="36420" x="5086350" y="3092450"/>
          <p14:tracePt t="36436" x="5248275" y="3054350"/>
          <p14:tracePt t="36453" x="5318125" y="3044825"/>
          <p14:tracePt t="37084" x="5254625" y="3044825"/>
          <p14:tracePt t="37092" x="5162550" y="3044825"/>
          <p14:tracePt t="37103" x="5000625" y="3051175"/>
          <p14:tracePt t="37120" x="4870450" y="3086100"/>
          <p14:tracePt t="37136" x="4737100" y="3149600"/>
          <p14:tracePt t="37153" x="4508500" y="3251200"/>
          <p14:tracePt t="37187" x="4206875" y="3387725"/>
          <p14:tracePt t="37220" x="3854450" y="3540125"/>
          <p14:tracePt t="37239" x="3670300" y="3629025"/>
          <p14:tracePt t="37255" x="3568700" y="3686175"/>
          <p14:tracePt t="37269" x="3476625" y="3736975"/>
          <p14:tracePt t="37286" x="3409950" y="3775075"/>
          <p14:tracePt t="37303" x="3311525" y="3825875"/>
          <p14:tracePt t="37319" x="3267075" y="3848100"/>
          <p14:tracePt t="37337" x="3213100" y="3860800"/>
          <p14:tracePt t="37354" x="3149600" y="3860800"/>
          <p14:tracePt t="37370" x="3114675" y="3860800"/>
          <p14:tracePt t="37386" x="3070225" y="3851275"/>
          <p14:tracePt t="37403" x="3006725" y="3832225"/>
          <p14:tracePt t="37419" x="2968625" y="3813175"/>
          <p14:tracePt t="37436" x="2943225" y="3787775"/>
          <p14:tracePt t="37454" x="2911475" y="3759200"/>
          <p14:tracePt t="37470" x="2908300" y="3743325"/>
          <p14:tracePt t="37487" x="2908300" y="3721100"/>
          <p14:tracePt t="37503" x="2952750" y="3683000"/>
          <p14:tracePt t="37520" x="3028950" y="3651250"/>
          <p14:tracePt t="37536" x="3140075" y="3609975"/>
          <p14:tracePt t="37552" x="3295650" y="3584575"/>
          <p14:tracePt t="37569" x="3355975" y="3584575"/>
          <p14:tracePt t="37586" x="3406775" y="3584575"/>
          <p14:tracePt t="37602" x="3454400" y="3584575"/>
          <p14:tracePt t="37619" x="3463925" y="3584575"/>
          <p14:tracePt t="37636" x="3476625" y="3584575"/>
          <p14:tracePt t="37732" x="3473450" y="3584575"/>
          <p14:tracePt t="37740" x="3467100" y="3584575"/>
          <p14:tracePt t="37753" x="3457575" y="3584575"/>
          <p14:tracePt t="37770" x="3448050" y="3584575"/>
          <p14:tracePt t="37787" x="3432175" y="3584575"/>
          <p14:tracePt t="37803" x="3419475" y="3584575"/>
          <p14:tracePt t="37819" x="3397250" y="3584575"/>
          <p14:tracePt t="37836" x="3368675" y="3584575"/>
          <p14:tracePt t="37852" x="3327400" y="3571875"/>
          <p14:tracePt t="37869" x="3305175" y="3568700"/>
          <p14:tracePt t="37886" x="3279775" y="3549650"/>
          <p14:tracePt t="37903" x="3241675" y="3549650"/>
          <p14:tracePt t="37920" x="3209925" y="3543300"/>
          <p14:tracePt t="37937" x="3187700" y="3536950"/>
          <p14:tracePt t="37953" x="3146425" y="3536950"/>
          <p14:tracePt t="37970" x="3124200" y="3536950"/>
          <p14:tracePt t="37987" x="3098800" y="3536950"/>
          <p14:tracePt t="38003" x="3089275" y="3536950"/>
          <p14:tracePt t="38020" x="3079750" y="3536950"/>
          <p14:tracePt t="38037" x="3073400" y="3536950"/>
          <p14:tracePt t="38069" x="3076575" y="3540125"/>
          <p14:tracePt t="38087" x="3092450" y="3543300"/>
          <p14:tracePt t="38103" x="3105150" y="3549650"/>
          <p14:tracePt t="38120" x="3117850" y="3559175"/>
          <p14:tracePt t="38136" x="3127375" y="3559175"/>
          <p14:tracePt t="38153" x="3146425" y="3559175"/>
          <p14:tracePt t="38169" x="3168650" y="3559175"/>
          <p14:tracePt t="38187" x="3194050" y="3571875"/>
          <p14:tracePt t="38203" x="3209925" y="3571875"/>
          <p14:tracePt t="38220" x="3219450" y="3571875"/>
          <p14:tracePt t="38237" x="3235325" y="3571875"/>
          <p14:tracePt t="38253" x="3244850" y="3571875"/>
          <p14:tracePt t="38269" x="3260725" y="3571875"/>
          <p14:tracePt t="38287" x="3286125" y="3571875"/>
          <p14:tracePt t="38303" x="3314700" y="3571875"/>
          <p14:tracePt t="38320" x="3330575" y="3581400"/>
          <p14:tracePt t="38337" x="3346450" y="3581400"/>
          <p14:tracePt t="38353" x="3355975" y="3581400"/>
          <p14:tracePt t="38369" x="3368675" y="3581400"/>
          <p14:tracePt t="38387" x="3375025" y="3581400"/>
          <p14:tracePt t="38402" x="3381375" y="3581400"/>
          <p14:tracePt t="38716" x="3359150" y="3578225"/>
          <p14:tracePt t="38723" x="3311525" y="3568700"/>
          <p14:tracePt t="38736" x="3225800" y="3546475"/>
          <p14:tracePt t="38752" x="3140075" y="3530600"/>
          <p14:tracePt t="38770" x="3054350" y="3514725"/>
          <p14:tracePt t="38786" x="2987675" y="3502025"/>
          <p14:tracePt t="38803" x="2965450" y="3502025"/>
          <p14:tracePt t="38835" x="2949575" y="3502025"/>
          <p14:tracePt t="38869" x="2990850" y="3511550"/>
          <p14:tracePt t="38886" x="3073400" y="3536950"/>
          <p14:tracePt t="38902" x="3181350" y="3581400"/>
          <p14:tracePt t="38920" x="3324225" y="3616325"/>
          <p14:tracePt t="38937" x="3495675" y="3667125"/>
          <p14:tracePt t="38953" x="3568700" y="3683000"/>
          <p14:tracePt t="38970" x="3622675" y="3695700"/>
          <p14:tracePt t="38987" x="3648075" y="3702050"/>
          <p14:tracePt t="39003" x="3660775" y="3702050"/>
          <p14:tracePt t="39050" x="3657600" y="3702050"/>
          <p14:tracePt t="39057" x="3651250" y="3702050"/>
          <p14:tracePt t="39069" x="3648075" y="3702050"/>
          <p14:tracePt t="39086" x="3632200" y="3689350"/>
          <p14:tracePt t="39102" x="3622675" y="3679825"/>
          <p14:tracePt t="39119" x="3606800" y="3670300"/>
          <p14:tracePt t="39136" x="3594100" y="3648075"/>
          <p14:tracePt t="39153" x="3584575" y="3638550"/>
          <p14:tracePt t="39170" x="3571875" y="3638550"/>
          <p14:tracePt t="39186" x="3552825" y="3635375"/>
          <p14:tracePt t="39203" x="3543300" y="3625850"/>
          <p14:tracePt t="39221" x="3527425" y="3603625"/>
          <p14:tracePt t="39236" x="3511550" y="3594100"/>
          <p14:tracePt t="39253" x="3502025" y="3584575"/>
          <p14:tracePt t="39270" x="3489325" y="3568700"/>
          <p14:tracePt t="39287" x="3457575" y="3552825"/>
          <p14:tracePt t="39304" x="3429000" y="3533775"/>
          <p14:tracePt t="39321" x="3330575" y="3482975"/>
          <p14:tracePt t="39337" x="3200400" y="3457575"/>
          <p14:tracePt t="39353" x="3038475" y="3438525"/>
          <p14:tracePt t="39370" x="2854325" y="3438525"/>
          <p14:tracePt t="39387" x="2730500" y="3438525"/>
          <p14:tracePt t="39402" x="2603500" y="3438525"/>
          <p14:tracePt t="39420" x="2441575" y="3438525"/>
          <p14:tracePt t="39436" x="2327275" y="3438525"/>
          <p14:tracePt t="39452" x="2209800" y="3438525"/>
          <p14:tracePt t="39470" x="2082800" y="3438525"/>
          <p14:tracePt t="39487" x="2009775" y="3441700"/>
          <p14:tracePt t="39503" x="1946275" y="3457575"/>
          <p14:tracePt t="39520" x="1882775" y="3470275"/>
          <p14:tracePt t="39537" x="1835150" y="3489325"/>
          <p14:tracePt t="39553" x="1812925" y="3498850"/>
          <p14:tracePt t="39570" x="1771650" y="3517900"/>
          <p14:tracePt t="39585" x="1752600" y="3527425"/>
          <p14:tracePt t="39603" x="1736725" y="3546475"/>
          <p14:tracePt t="39620" x="1733550" y="3565525"/>
          <p14:tracePt t="39635" x="1733550" y="3587750"/>
          <p14:tracePt t="39653" x="1743075" y="3625850"/>
          <p14:tracePt t="39670" x="1787525" y="3692525"/>
          <p14:tracePt t="39686" x="1838325" y="3743325"/>
          <p14:tracePt t="39703" x="1879600" y="3784600"/>
          <p14:tracePt t="39719" x="1965325" y="3832225"/>
          <p14:tracePt t="39735" x="2019300" y="3860800"/>
          <p14:tracePt t="39753" x="2098675" y="3902075"/>
          <p14:tracePt t="39770" x="2247900" y="3943350"/>
          <p14:tracePt t="39786" x="2343150" y="3965575"/>
          <p14:tracePt t="39803" x="2441575" y="3981450"/>
          <p14:tracePt t="39820" x="2571750" y="3997325"/>
          <p14:tracePt t="39836" x="2644775" y="3997325"/>
          <p14:tracePt t="39852" x="2711450" y="3997325"/>
          <p14:tracePt t="39869" x="2860675" y="3997325"/>
          <p14:tracePt t="39886" x="2978150" y="3994150"/>
          <p14:tracePt t="39902" x="3073400" y="3978275"/>
          <p14:tracePt t="39919" x="3194050" y="3962400"/>
          <p14:tracePt t="39936" x="3289300" y="3946525"/>
          <p14:tracePt t="39953" x="3340100" y="3946525"/>
          <p14:tracePt t="39970" x="3429000" y="3930650"/>
          <p14:tracePt t="39985" x="3463925" y="3930650"/>
          <p14:tracePt t="40002" x="3495675" y="3921125"/>
          <p14:tracePt t="40019" x="3552825" y="3902075"/>
          <p14:tracePt t="40036" x="3590925" y="3876675"/>
          <p14:tracePt t="40053" x="3638550" y="3848100"/>
          <p14:tracePt t="40069" x="3705225" y="3800475"/>
          <p14:tracePt t="40086" x="3730625" y="3778250"/>
          <p14:tracePt t="40102" x="3756025" y="3746500"/>
          <p14:tracePt t="40119" x="3771900" y="3711575"/>
          <p14:tracePt t="40136" x="3784600" y="3679825"/>
          <p14:tracePt t="40152" x="3797300" y="3657600"/>
          <p14:tracePt t="40169" x="3810000" y="3629025"/>
          <p14:tracePt t="40187" x="3810000" y="3619500"/>
          <p14:tracePt t="40203" x="3810000" y="3609975"/>
          <p14:tracePt t="40220" x="3810000" y="3568700"/>
          <p14:tracePt t="40236" x="3810000" y="3546475"/>
          <p14:tracePt t="40252" x="3810000" y="3517900"/>
          <p14:tracePt t="40269" x="3800475" y="3482975"/>
          <p14:tracePt t="40286" x="3794125" y="3454400"/>
          <p14:tracePt t="40303" x="3784600" y="3444875"/>
          <p14:tracePt t="40319" x="3768725" y="3429000"/>
          <p14:tracePt t="40336" x="3759200" y="3413125"/>
          <p14:tracePt t="40354" x="3736975" y="3397250"/>
          <p14:tracePt t="40370" x="3714750" y="3387725"/>
          <p14:tracePt t="40385" x="3686175" y="3375025"/>
          <p14:tracePt t="40402" x="3660775" y="3362325"/>
          <p14:tracePt t="40419" x="3619500" y="3346450"/>
          <p14:tracePt t="40436" x="3597275" y="3333750"/>
          <p14:tracePt t="40453" x="3559175" y="3321050"/>
          <p14:tracePt t="40469" x="3495675" y="3302000"/>
          <p14:tracePt t="40486" x="3457575" y="3295650"/>
          <p14:tracePt t="40504" x="3394075" y="3289300"/>
          <p14:tracePt t="40520" x="3349625" y="3289300"/>
          <p14:tracePt t="40536" x="3327400" y="3289300"/>
          <p14:tracePt t="40552" x="3298825" y="3289300"/>
          <p14:tracePt t="40569" x="3279775" y="3289300"/>
          <p14:tracePt t="40585" x="3257550" y="3289300"/>
          <p14:tracePt t="40603" x="3222625" y="3305175"/>
          <p14:tracePt t="40619" x="3190875" y="3324225"/>
          <p14:tracePt t="40635" x="3168650" y="3333750"/>
          <p14:tracePt t="40652" x="3136900" y="3346450"/>
          <p14:tracePt t="40669" x="3108325" y="3355975"/>
          <p14:tracePt t="40685" x="3098800" y="3362325"/>
          <p14:tracePt t="40703" x="3079750" y="3378200"/>
          <p14:tracePt t="40719" x="3063875" y="3387725"/>
          <p14:tracePt t="40736" x="3032125" y="3400425"/>
          <p14:tracePt t="40754" x="2997200" y="3422650"/>
          <p14:tracePt t="40770" x="2965450" y="3441700"/>
          <p14:tracePt t="40786" x="2955925" y="3457575"/>
          <p14:tracePt t="40803" x="2940050" y="3486150"/>
          <p14:tracePt t="40819" x="2930525" y="3502025"/>
          <p14:tracePt t="40836" x="2911475" y="3521075"/>
          <p14:tracePt t="40853" x="2882900" y="3549650"/>
          <p14:tracePt t="40869" x="2851150" y="3575050"/>
          <p14:tracePt t="40886" x="2825750" y="3600450"/>
          <p14:tracePt t="40903" x="2813050" y="3613150"/>
          <p14:tracePt t="40920" x="2797175" y="3625850"/>
          <p14:tracePt t="40936" x="2787650" y="3635375"/>
          <p14:tracePt t="40953" x="2771775" y="3654425"/>
          <p14:tracePt t="40969" x="2771775" y="3660775"/>
          <p14:tracePt t="40985" x="2771775" y="3670300"/>
          <p14:tracePt t="41003" x="2771775" y="3679825"/>
          <p14:tracePt t="41019" x="2771775" y="3683000"/>
          <p14:tracePt t="41036" x="2771775" y="3695700"/>
          <p14:tracePt t="41053" x="2771775" y="3705225"/>
          <p14:tracePt t="41069" x="2771775" y="3708400"/>
          <p14:tracePt t="41103" x="2787650" y="3714750"/>
          <p14:tracePt t="41119" x="2797175" y="3714750"/>
          <p14:tracePt t="41136" x="2813050" y="3717925"/>
          <p14:tracePt t="41153" x="2822575" y="3717925"/>
          <p14:tracePt t="41170" x="2828925" y="3717925"/>
          <p14:tracePt t="41496" x="2844800" y="3711575"/>
          <p14:tracePt t="41504" x="2870200" y="3705225"/>
          <p14:tracePt t="41520" x="2965450" y="3689350"/>
          <p14:tracePt t="41536" x="3086100" y="3663950"/>
          <p14:tracePt t="41552" x="3219450" y="3632200"/>
          <p14:tracePt t="41569" x="3295650" y="3616325"/>
          <p14:tracePt t="41602" x="3419475" y="3609975"/>
          <p14:tracePt t="41636" x="3451225" y="3609975"/>
          <p14:tracePt t="41652" x="3470275" y="3609975"/>
          <p14:tracePt t="41746" x="3470275" y="3603625"/>
          <p14:tracePt t="41753" x="3470275" y="3600450"/>
          <p14:tracePt t="41769" x="3470275" y="3590925"/>
          <p14:tracePt t="41786" x="3457575" y="3571875"/>
          <p14:tracePt t="41802" x="3441700" y="3559175"/>
          <p14:tracePt t="41819" x="3432175" y="3549650"/>
          <p14:tracePt t="41836" x="3429000" y="3540125"/>
          <p14:tracePt t="41852" x="3429000" y="3517900"/>
          <p14:tracePt t="41870" x="3429000" y="3514725"/>
          <p14:tracePt t="41903" x="3409950" y="3514725"/>
          <p14:tracePt t="41919" x="3397250" y="3514725"/>
          <p14:tracePt t="41936" x="3387725" y="3514725"/>
          <p14:tracePt t="41952" x="3362325" y="3514725"/>
          <p14:tracePt t="41969" x="3340100" y="3508375"/>
          <p14:tracePt t="41987" x="3292475" y="3495675"/>
          <p14:tracePt t="42003" x="3238500" y="3482975"/>
          <p14:tracePt t="42020" x="3181350" y="3460750"/>
          <p14:tracePt t="42037" x="3060700" y="3438525"/>
          <p14:tracePt t="42053" x="2974975" y="3422650"/>
          <p14:tracePt t="42069" x="2889250" y="3406775"/>
          <p14:tracePt t="42086" x="2774950" y="3378200"/>
          <p14:tracePt t="42102" x="2730500" y="3365500"/>
          <p14:tracePt t="42119" x="2692400" y="3359150"/>
          <p14:tracePt t="42137" x="2651125" y="3359150"/>
          <p14:tracePt t="42153" x="2632075" y="3359150"/>
          <p14:tracePt t="42169" x="2593975" y="3359150"/>
          <p14:tracePt t="42186" x="2552700" y="3368675"/>
          <p14:tracePt t="42203" x="2520950" y="3381375"/>
          <p14:tracePt t="42220" x="2498725" y="3397250"/>
          <p14:tracePt t="42236" x="2476500" y="3419475"/>
          <p14:tracePt t="42253" x="2463800" y="3451225"/>
          <p14:tracePt t="42270" x="2457450" y="3473450"/>
          <p14:tracePt t="42286" x="2457450" y="3514725"/>
          <p14:tracePt t="42303" x="2457450" y="3530600"/>
          <p14:tracePt t="42320" x="2457450" y="3543300"/>
          <p14:tracePt t="42336" x="2457450" y="3578225"/>
          <p14:tracePt t="42352" x="2466975" y="3600450"/>
          <p14:tracePt t="42369" x="2498725" y="3625850"/>
          <p14:tracePt t="42386" x="2562225" y="3651250"/>
          <p14:tracePt t="42402" x="2600325" y="3663950"/>
          <p14:tracePt t="42419" x="2654300" y="3686175"/>
          <p14:tracePt t="42436" x="2717800" y="3692525"/>
          <p14:tracePt t="42452" x="2755900" y="3692525"/>
          <p14:tracePt t="42469" x="2784475" y="3692525"/>
          <p14:tracePt t="42472" x="2809875" y="3692525"/>
          <p14:tracePt t="42486" x="2844800" y="3692525"/>
          <p14:tracePt t="42502" x="2889250" y="3692525"/>
          <p14:tracePt t="42519" x="2943225" y="3692525"/>
          <p14:tracePt t="42536" x="3022600" y="3667125"/>
          <p14:tracePt t="42552" x="3067050" y="3654425"/>
          <p14:tracePt t="42569" x="3105150" y="3641725"/>
          <p14:tracePt t="42585" x="3162300" y="3622675"/>
          <p14:tracePt t="42602" x="3194050" y="3606800"/>
          <p14:tracePt t="42619" x="3232150" y="3594100"/>
          <p14:tracePt t="42636" x="3289300" y="3575050"/>
          <p14:tracePt t="42652" x="3333750" y="3562350"/>
          <p14:tracePt t="42669" x="3371850" y="3527425"/>
          <p14:tracePt t="42686" x="3422650" y="3495675"/>
          <p14:tracePt t="42702" x="3457575" y="3463925"/>
          <p14:tracePt t="42719" x="3479800" y="3441700"/>
          <p14:tracePt t="42736" x="3495675" y="3419475"/>
          <p14:tracePt t="42752" x="3511550" y="3409950"/>
          <p14:tracePt t="42769" x="3521075" y="3400425"/>
          <p14:tracePt t="42786" x="3536950" y="3390900"/>
          <p14:tracePt t="42802" x="3546475" y="3390900"/>
          <p14:tracePt t="42836" x="3546475" y="3384550"/>
          <p14:tracePt t="42900" x="3556000" y="3384550"/>
          <p14:tracePt t="42907" x="3559175" y="3384550"/>
          <p14:tracePt t="44640" x="3533775" y="3394075"/>
          <p14:tracePt t="44647" x="3482975" y="3409950"/>
          <p14:tracePt t="44654" x="3432175" y="3429000"/>
          <p14:tracePt t="44669" x="3292475" y="3463925"/>
          <p14:tracePt t="44685" x="3171825" y="3489325"/>
          <p14:tracePt t="44703" x="3051175" y="3511550"/>
          <p14:tracePt t="44719" x="2997200" y="3524250"/>
          <p14:tracePt t="44752" x="2921000" y="3549650"/>
          <p14:tracePt t="44785" x="2851150" y="3549650"/>
          <p14:tracePt t="44802" x="2822575" y="3549650"/>
          <p14:tracePt t="44819" x="2790825" y="3549650"/>
          <p14:tracePt t="44835" x="2759075" y="3549650"/>
          <p14:tracePt t="44852" x="2736850" y="3549650"/>
          <p14:tracePt t="44869" x="2705100" y="3549650"/>
          <p14:tracePt t="44885" x="2695575" y="3549650"/>
          <p14:tracePt t="44903" x="2679700" y="3549650"/>
          <p14:tracePt t="44919" x="2676525" y="3549650"/>
          <p14:tracePt t="44962" x="2682875" y="3549650"/>
          <p14:tracePt t="44969" x="2692400" y="3549650"/>
          <p14:tracePt t="44985" x="2720975" y="3549650"/>
          <p14:tracePt t="45003" x="2784475" y="3549650"/>
          <p14:tracePt t="45019" x="2813050" y="3549650"/>
          <p14:tracePt t="45035" x="2851150" y="3549650"/>
          <p14:tracePt t="45052" x="2911475" y="3549650"/>
          <p14:tracePt t="45069" x="2949575" y="3549650"/>
          <p14:tracePt t="45085" x="2994025" y="3549650"/>
          <p14:tracePt t="45103" x="3032125" y="3549650"/>
          <p14:tracePt t="45119" x="3054350" y="3549650"/>
          <p14:tracePt t="45136" x="3070225" y="3549650"/>
          <p14:tracePt t="45153" x="3092450" y="3549650"/>
          <p14:tracePt t="45168" x="3101975" y="3549650"/>
          <p14:tracePt t="45185" x="3111500" y="3549650"/>
          <p14:tracePt t="45202" x="3130550" y="3549650"/>
          <p14:tracePt t="45218" x="3140075" y="3549650"/>
          <p14:tracePt t="45235" x="3149600" y="3549650"/>
          <p14:tracePt t="45461" x="3143250" y="3549650"/>
          <p14:tracePt t="45468" x="3140075" y="3549650"/>
          <p14:tracePt t="45486" x="3124200" y="3549650"/>
          <p14:tracePt t="45503" x="3092450" y="3549650"/>
          <p14:tracePt t="45519" x="3063875" y="3549650"/>
          <p14:tracePt t="45536" x="3041650" y="3549650"/>
          <p14:tracePt t="45552" x="3000375" y="3549650"/>
          <p14:tracePt t="45568" x="2978150" y="3549650"/>
          <p14:tracePt t="45585" x="2949575" y="3549650"/>
          <p14:tracePt t="45602" x="2914650" y="3549650"/>
          <p14:tracePt t="45618" x="2886075" y="3549650"/>
          <p14:tracePt t="45635" x="2876550" y="3549650"/>
          <p14:tracePt t="45652" x="2863850" y="3549650"/>
          <p14:tracePt t="45668" x="2847975" y="3549650"/>
          <p14:tracePt t="45685" x="2838450" y="3549650"/>
          <p14:tracePt t="45910" x="2832100" y="3556000"/>
          <p14:tracePt t="46123" x="2828925" y="3559175"/>
          <p14:tracePt t="46129" x="2822575" y="3565525"/>
          <p14:tracePt t="46137" x="2813050" y="3575050"/>
          <p14:tracePt t="46152" x="2803525" y="3587750"/>
          <p14:tracePt t="46168" x="2790825" y="3600450"/>
          <p14:tracePt t="46185" x="2781300" y="3632200"/>
          <p14:tracePt t="46218" x="2740025" y="3743325"/>
          <p14:tracePt t="46252" x="2682875" y="3825875"/>
          <p14:tracePt t="46269" x="2660650" y="3838575"/>
          <p14:tracePt t="46286" x="2581275" y="3851275"/>
          <p14:tracePt t="46302" x="2520950" y="3851275"/>
          <p14:tracePt t="46319" x="2470150" y="3851275"/>
          <p14:tracePt t="46336" x="2378075" y="3832225"/>
          <p14:tracePt t="46353" x="2314575" y="3813175"/>
          <p14:tracePt t="46551" x="2349500" y="3797300"/>
          <p14:tracePt t="46558" x="2400300" y="3781425"/>
          <p14:tracePt t="46569" x="2447925" y="3771900"/>
          <p14:tracePt t="46586" x="2654300" y="3756025"/>
          <p14:tracePt t="46602" x="2771775" y="3756025"/>
          <p14:tracePt t="46618" x="2863850" y="3746500"/>
          <p14:tracePt t="46635" x="3019425" y="3721100"/>
          <p14:tracePt t="46652" x="3105150" y="3705225"/>
          <p14:tracePt t="46669" x="3181350" y="3689350"/>
          <p14:tracePt t="46685" x="3254375" y="3670300"/>
          <p14:tracePt t="46701" x="3302000" y="3644900"/>
          <p14:tracePt t="46718" x="3340100" y="3632200"/>
          <p14:tracePt t="46735" x="3381375" y="3613150"/>
          <p14:tracePt t="46752" x="3413125" y="3594100"/>
          <p14:tracePt t="46769" x="3435350" y="3581400"/>
          <p14:tracePt t="46786" x="3479800" y="3565525"/>
          <p14:tracePt t="46801" x="3489325" y="3556000"/>
          <p14:tracePt t="46818" x="3498850" y="3540125"/>
          <p14:tracePt t="46835" x="3517900" y="3524250"/>
          <p14:tracePt t="46851" x="3524250" y="3514725"/>
          <p14:tracePt t="46868" x="3527425" y="3508375"/>
          <p14:tracePt t="46885" x="3527425" y="3505200"/>
          <p14:tracePt t="46902" x="3527425" y="3498850"/>
          <p14:tracePt t="46919" x="3527425" y="3482975"/>
          <p14:tracePt t="46935" x="3527425" y="3457575"/>
          <p14:tracePt t="46952" x="3514725" y="3425825"/>
          <p14:tracePt t="46969" x="3482975" y="3394075"/>
          <p14:tracePt t="46985" x="3429000" y="3343275"/>
          <p14:tracePt t="47002" x="3381375" y="3314700"/>
          <p14:tracePt t="47019" x="3302000" y="3267075"/>
          <p14:tracePt t="47035" x="3130550" y="3187700"/>
          <p14:tracePt t="47052" x="3009900" y="3162300"/>
          <p14:tracePt t="47069" x="2901950" y="3140075"/>
          <p14:tracePt t="47085" x="2724150" y="3105150"/>
          <p14:tracePt t="47102" x="2628900" y="3095625"/>
          <p14:tracePt t="47119" x="2546350" y="3095625"/>
          <p14:tracePt t="47135" x="2419350" y="3095625"/>
          <p14:tracePt t="47152" x="2324100" y="3101975"/>
          <p14:tracePt t="47169" x="2238375" y="3117850"/>
          <p14:tracePt t="47185" x="2136775" y="3146425"/>
          <p14:tracePt t="47202" x="2082800" y="3159125"/>
          <p14:tracePt t="47218" x="2044700" y="3171825"/>
          <p14:tracePt t="47236" x="1981200" y="3197225"/>
          <p14:tracePt t="47252" x="1936750" y="3203575"/>
          <p14:tracePt t="47270" x="1863725" y="3222625"/>
          <p14:tracePt t="47286" x="1819275" y="3235325"/>
          <p14:tracePt t="47303" x="1774825" y="3241675"/>
          <p14:tracePt t="47320" x="1752600" y="3260725"/>
          <p14:tracePt t="47335" x="1708150" y="3279775"/>
          <p14:tracePt t="47351" x="1692275" y="3289300"/>
          <p14:tracePt t="47369" x="1682750" y="3298825"/>
          <p14:tracePt t="47385" x="1666875" y="3321050"/>
          <p14:tracePt t="47402" x="1644650" y="3330575"/>
          <p14:tracePt t="47420" x="1622425" y="3346450"/>
          <p14:tracePt t="47435" x="1600200" y="3359150"/>
          <p14:tracePt t="47452" x="1590675" y="3375025"/>
          <p14:tracePt t="47470" x="1577975" y="3406775"/>
          <p14:tracePt t="47485" x="1577975" y="3438525"/>
          <p14:tracePt t="47502" x="1581150" y="3460750"/>
          <p14:tracePt t="47520" x="1600200" y="3502025"/>
          <p14:tracePt t="47536" x="1619250" y="3527425"/>
          <p14:tracePt t="47552" x="1628775" y="3556000"/>
          <p14:tracePt t="47570" x="1641475" y="3584575"/>
          <p14:tracePt t="47586" x="1654175" y="3613150"/>
          <p14:tracePt t="47602" x="1670050" y="3632200"/>
          <p14:tracePt t="47618" x="1685925" y="3644900"/>
          <p14:tracePt t="47635" x="1695450" y="3667125"/>
          <p14:tracePt t="47651" x="1704975" y="3676650"/>
          <p14:tracePt t="47668" x="1714500" y="3686175"/>
          <p14:tracePt t="47685" x="1736725" y="3702050"/>
          <p14:tracePt t="47703" x="1746250" y="3708400"/>
          <p14:tracePt t="47720" x="1778000" y="3711575"/>
          <p14:tracePt t="47736" x="1793875" y="3711575"/>
          <p14:tracePt t="47752" x="1816100" y="3711575"/>
          <p14:tracePt t="47768" x="1851025" y="3711575"/>
          <p14:tracePt t="47785" x="1914525" y="3717925"/>
          <p14:tracePt t="47802" x="1936750" y="3717925"/>
          <p14:tracePt t="47819" x="2000250" y="3730625"/>
          <p14:tracePt t="47836" x="2044700" y="3736975"/>
          <p14:tracePt t="47852" x="2089150" y="3743325"/>
          <p14:tracePt t="47869" x="2171700" y="3765550"/>
          <p14:tracePt t="47885" x="2206625" y="3771900"/>
          <p14:tracePt t="47901" x="2251075" y="3778250"/>
          <p14:tracePt t="47919" x="2330450" y="3784600"/>
          <p14:tracePt t="47935" x="2374900" y="3790950"/>
          <p14:tracePt t="47952" x="2425700" y="3790950"/>
          <p14:tracePt t="47969" x="2486025" y="3790950"/>
          <p14:tracePt t="47986" x="2530475" y="3790950"/>
          <p14:tracePt t="48002" x="2568575" y="3790950"/>
          <p14:tracePt t="48018" x="2628900" y="3790950"/>
          <p14:tracePt t="48035" x="2682875" y="3790950"/>
          <p14:tracePt t="48052" x="2743200" y="3797300"/>
          <p14:tracePt t="48069" x="2819400" y="3797300"/>
          <p14:tracePt t="48086" x="2863850" y="3797300"/>
          <p14:tracePt t="48103" x="2901950" y="3794125"/>
          <p14:tracePt t="48106" x="2911475" y="3794125"/>
          <p14:tracePt t="48119" x="2933700" y="3787775"/>
          <p14:tracePt t="48136" x="2965450" y="3787775"/>
          <p14:tracePt t="48152" x="2987675" y="3775075"/>
          <p14:tracePt t="48169" x="3044825" y="3756025"/>
          <p14:tracePt t="48184" x="3082925" y="3743325"/>
          <p14:tracePt t="48201" x="3105150" y="3733800"/>
          <p14:tracePt t="48219" x="3140075" y="3714750"/>
          <p14:tracePt t="48236" x="3155950" y="3705225"/>
          <p14:tracePt t="48253" x="3165475" y="3695700"/>
          <p14:tracePt t="48269" x="3181350" y="3673475"/>
          <p14:tracePt t="48286" x="3197225" y="3657600"/>
          <p14:tracePt t="48302" x="3197225" y="3648075"/>
          <p14:tracePt t="48318" x="3203575" y="3635375"/>
          <p14:tracePt t="48334" x="3203575" y="3619500"/>
          <p14:tracePt t="48352" x="3203575" y="3590925"/>
          <p14:tracePt t="48369" x="3203575" y="3549650"/>
          <p14:tracePt t="48385" x="3203575" y="3533775"/>
          <p14:tracePt t="48402" x="3203575" y="3524250"/>
          <p14:tracePt t="48419" x="3190875" y="3498850"/>
          <p14:tracePt t="48435" x="3181350" y="3489325"/>
          <p14:tracePt t="48452" x="3155950" y="3463925"/>
          <p14:tracePt t="48468" x="3098800" y="3425825"/>
          <p14:tracePt t="48485" x="3051175" y="3397250"/>
          <p14:tracePt t="48502" x="3013075" y="3371850"/>
          <p14:tracePt t="48518" x="2955925" y="3352800"/>
          <p14:tracePt t="48535" x="2911475" y="3340100"/>
          <p14:tracePt t="48552" x="2857500" y="3327400"/>
          <p14:tracePt t="48568" x="2784475" y="3302000"/>
          <p14:tracePt t="48585" x="2746375" y="3289300"/>
          <p14:tracePt t="48602" x="2701925" y="3276600"/>
          <p14:tracePt t="48605" x="2682875" y="3270250"/>
          <p14:tracePt t="48619" x="2638425" y="3270250"/>
          <p14:tracePt t="48635" x="2593975" y="3270250"/>
          <p14:tracePt t="48651" x="2565400" y="3270250"/>
          <p14:tracePt t="48669" x="2501900" y="3270250"/>
          <p14:tracePt t="48685" x="2444750" y="3270250"/>
          <p14:tracePt t="48702" x="2381250" y="3279775"/>
          <p14:tracePt t="48719" x="2273300" y="3295650"/>
          <p14:tracePt t="48735" x="2197100" y="3308350"/>
          <p14:tracePt t="48753" x="2152650" y="3321050"/>
          <p14:tracePt t="48769" x="2111375" y="3333750"/>
          <p14:tracePt t="48785" x="2089150" y="3346450"/>
          <p14:tracePt t="48803" x="2073275" y="3355975"/>
          <p14:tracePt t="48819" x="2063750" y="3362325"/>
          <p14:tracePt t="48835" x="2054225" y="3378200"/>
          <p14:tracePt t="48852" x="2032000" y="3390900"/>
          <p14:tracePt t="48868" x="2022475" y="3400425"/>
          <p14:tracePt t="48885" x="2012950" y="3409950"/>
          <p14:tracePt t="48903" x="1997075" y="3432175"/>
          <p14:tracePt t="48918" x="1981200" y="3435350"/>
          <p14:tracePt t="48935" x="1971675" y="3444875"/>
          <p14:tracePt t="48952" x="1958975" y="3457575"/>
          <p14:tracePt t="48968" x="1949450" y="3467100"/>
          <p14:tracePt t="48985" x="1933575" y="3482975"/>
          <p14:tracePt t="49002" x="1917700" y="3495675"/>
          <p14:tracePt t="49018" x="1908175" y="3517900"/>
          <p14:tracePt t="49035" x="1908175" y="3549650"/>
          <p14:tracePt t="49052" x="1917700" y="3609975"/>
          <p14:tracePt t="49068" x="1936750" y="3657600"/>
          <p14:tracePt t="49085" x="1974850" y="3698875"/>
          <p14:tracePt t="49102" x="2044700" y="3752850"/>
          <p14:tracePt t="49118" x="2092325" y="3787775"/>
          <p14:tracePt t="49135" x="2130425" y="3813175"/>
          <p14:tracePt t="49152" x="2181225" y="3829050"/>
          <p14:tracePt t="49168" x="2203450" y="3848100"/>
          <p14:tracePt t="49185" x="2222500" y="3857625"/>
          <p14:tracePt t="49202" x="2241550" y="3863975"/>
          <p14:tracePt t="49218" x="2270125" y="3863975"/>
          <p14:tracePt t="49235" x="2292350" y="3863975"/>
          <p14:tracePt t="49253" x="2355850" y="3860800"/>
          <p14:tracePt t="49268" x="2400300" y="3848100"/>
          <p14:tracePt t="49285" x="2447925" y="3829050"/>
          <p14:tracePt t="49302" x="2495550" y="3810000"/>
          <p14:tracePt t="49318" x="2527300" y="3803650"/>
          <p14:tracePt t="49335" x="2543175" y="3803650"/>
          <p14:tracePt t="49353" x="2568575" y="3794125"/>
          <p14:tracePt t="49369" x="2584450" y="3784600"/>
          <p14:tracePt t="49385" x="2593975" y="3768725"/>
          <p14:tracePt t="49402" x="2616200" y="3752850"/>
          <p14:tracePt t="49418" x="2625725" y="3743325"/>
          <p14:tracePt t="49435" x="2635250" y="3733800"/>
          <p14:tracePt t="57240" x="2657475" y="3733800"/>
          <p14:tracePt t="57247" x="2698750" y="3733800"/>
          <p14:tracePt t="57255" x="2746375" y="3733800"/>
          <p14:tracePt t="57268" x="2882900" y="3733800"/>
          <p14:tracePt t="57284" x="3009900" y="3733800"/>
          <p14:tracePt t="57302" x="3181350" y="3724275"/>
          <p14:tracePt t="57334" x="3552825" y="3705225"/>
          <p14:tracePt t="57368" x="3886200" y="3698875"/>
          <p14:tracePt t="57385" x="4013200" y="3702050"/>
          <p14:tracePt t="57401" x="4143375" y="3721100"/>
          <p14:tracePt t="57417" x="4318000" y="3746500"/>
          <p14:tracePt t="57434" x="4448175" y="3762375"/>
          <p14:tracePt t="57451" x="4578350" y="3797300"/>
          <p14:tracePt t="57467" x="4740275" y="3857625"/>
          <p14:tracePt t="57484" x="4829175" y="3905250"/>
          <p14:tracePt t="57501" x="4930775" y="3956050"/>
          <p14:tracePt t="57518" x="5073650" y="4038600"/>
          <p14:tracePt t="57534" x="5165725" y="4098925"/>
          <p14:tracePt t="57550" x="5254625" y="4146550"/>
          <p14:tracePt t="57567" x="5391150" y="4187825"/>
          <p14:tracePt t="57584" x="5476875" y="4197350"/>
          <p14:tracePt t="57601" x="5537200" y="4191000"/>
          <p14:tracePt t="57618" x="5619750" y="4171950"/>
          <p14:tracePt t="57635" x="5664200" y="4159250"/>
          <p14:tracePt t="57652" x="5730875" y="4111625"/>
          <p14:tracePt t="57668" x="5778500" y="4079875"/>
          <p14:tracePt t="57684" x="5810250" y="4060825"/>
          <p14:tracePt t="57700" x="5848350" y="4041775"/>
          <p14:tracePt t="57717" x="5892800" y="3997325"/>
          <p14:tracePt t="57734" x="5924550" y="3971925"/>
          <p14:tracePt t="57751" x="5956300" y="3946525"/>
          <p14:tracePt t="57768" x="6003925" y="3927475"/>
          <p14:tracePt t="57784" x="6048375" y="3914775"/>
          <p14:tracePt t="57802" x="6111875" y="3902075"/>
          <p14:tracePt t="57817" x="6156325" y="3902075"/>
          <p14:tracePt t="57834" x="6194425" y="3902075"/>
          <p14:tracePt t="57851" x="6257925" y="3883025"/>
          <p14:tracePt t="57867" x="6302375" y="3876675"/>
          <p14:tracePt t="57885" x="6346825" y="3870325"/>
          <p14:tracePt t="57902" x="6394450" y="3863975"/>
          <p14:tracePt t="57918" x="6432550" y="3857625"/>
          <p14:tracePt t="57935" x="6477000" y="3851275"/>
          <p14:tracePt t="57952" x="6537325" y="3851275"/>
          <p14:tracePt t="57968" x="6575425" y="3844925"/>
          <p14:tracePt t="57985" x="6629400" y="3832225"/>
          <p14:tracePt t="58002" x="6708775" y="3810000"/>
          <p14:tracePt t="58018" x="6753225" y="3797300"/>
          <p14:tracePt t="58035" x="6800850" y="3784600"/>
          <p14:tracePt t="58052" x="6835775" y="3768725"/>
          <p14:tracePt t="58068" x="6845300" y="3759200"/>
          <p14:tracePt t="58084" x="6861175" y="3746500"/>
          <p14:tracePt t="58101" x="6877050" y="3705225"/>
          <p14:tracePt t="58117" x="6877050" y="3683000"/>
          <p14:tracePt t="58133" x="6873875" y="3654425"/>
          <p14:tracePt t="58151" x="6835775" y="3616325"/>
          <p14:tracePt t="58167" x="6807200" y="3590925"/>
          <p14:tracePt t="58184" x="6737350" y="3562350"/>
          <p14:tracePt t="58202" x="6578600" y="3511550"/>
          <p14:tracePt t="58218" x="6461125" y="3486150"/>
          <p14:tracePt t="58234" x="6343650" y="3470275"/>
          <p14:tracePt t="58251" x="6184900" y="3429000"/>
          <p14:tracePt t="58267" x="6073775" y="3394075"/>
          <p14:tracePt t="58284" x="5978525" y="3371850"/>
          <p14:tracePt t="58301" x="5829300" y="3311525"/>
          <p14:tracePt t="58317" x="5718175" y="3286125"/>
          <p14:tracePt t="58334" x="5600700" y="3251200"/>
          <p14:tracePt t="58351" x="5480050" y="3238500"/>
          <p14:tracePt t="58367" x="5407025" y="3241675"/>
          <p14:tracePt t="58384" x="5330825" y="3254375"/>
          <p14:tracePt t="58401" x="5219700" y="3286125"/>
          <p14:tracePt t="58417" x="5143500" y="3298825"/>
          <p14:tracePt t="58434" x="5080000" y="3314700"/>
          <p14:tracePt t="58450" x="4956175" y="3336925"/>
          <p14:tracePt t="58467" x="4870450" y="3362325"/>
          <p14:tracePt t="58484" x="4797425" y="3375025"/>
          <p14:tracePt t="58501" x="4724400" y="3387725"/>
          <p14:tracePt t="58517" x="4676775" y="3400425"/>
          <p14:tracePt t="58534" x="4622800" y="3422650"/>
          <p14:tracePt t="58552" x="4533900" y="3441700"/>
          <p14:tracePt t="58567" x="4457700" y="3457575"/>
          <p14:tracePt t="58584" x="4403725" y="3470275"/>
          <p14:tracePt t="58601" x="4343400" y="3495675"/>
          <p14:tracePt t="58618" x="4321175" y="3508375"/>
          <p14:tracePt t="58634" x="4305300" y="3517900"/>
          <p14:tracePt t="58650" x="4289425" y="3533775"/>
          <p14:tracePt t="58667" x="4279900" y="3556000"/>
          <p14:tracePt t="58684" x="4248150" y="3581400"/>
          <p14:tracePt t="58702" x="4178300" y="3629025"/>
          <p14:tracePt t="58718" x="4121150" y="3657600"/>
          <p14:tracePt t="58735" x="4060825" y="3692525"/>
          <p14:tracePt t="58751" x="4010025" y="3717925"/>
          <p14:tracePt t="58767" x="3994150" y="3730625"/>
          <p14:tracePt t="58784" x="3978275" y="3746500"/>
          <p14:tracePt t="58800" x="3962400" y="3762375"/>
          <p14:tracePt t="58817" x="3962400" y="3771900"/>
          <p14:tracePt t="58834" x="3962400" y="3781425"/>
          <p14:tracePt t="58851" x="3990975" y="3797300"/>
          <p14:tracePt t="58868" x="4038600" y="3810000"/>
          <p14:tracePt t="58885" x="4137025" y="3829050"/>
          <p14:tracePt t="58901" x="4200525" y="3844925"/>
          <p14:tracePt t="58917" x="4260850" y="3844925"/>
          <p14:tracePt t="58934" x="4311650" y="3844925"/>
          <p14:tracePt t="58950" x="4394200" y="3819525"/>
          <p14:tracePt t="58967" x="4432300" y="3806825"/>
          <p14:tracePt t="58985" x="4476750" y="3794125"/>
          <p14:tracePt t="59001" x="4530725" y="3794125"/>
          <p14:tracePt t="59018" x="4562475" y="3794125"/>
          <p14:tracePt t="59035" x="4625975" y="3781425"/>
          <p14:tracePt t="59051" x="4686300" y="3768725"/>
          <p14:tracePt t="59067" x="4746625" y="3762375"/>
          <p14:tracePt t="59084" x="4810125" y="3752850"/>
          <p14:tracePt t="59101" x="4895850" y="3746500"/>
          <p14:tracePt t="59118" x="4981575" y="3730625"/>
          <p14:tracePt t="59135" x="5143500" y="3730625"/>
          <p14:tracePt t="59151" x="5248275" y="3730625"/>
          <p14:tracePt t="59168" x="5343525" y="3736975"/>
          <p14:tracePt t="59185" x="5518150" y="3746500"/>
          <p14:tracePt t="59200" x="5610225" y="3746500"/>
          <p14:tracePt t="59217" x="5680075" y="3746500"/>
          <p14:tracePt t="59234" x="5765800" y="3752850"/>
          <p14:tracePt t="59250" x="5918200" y="3768725"/>
          <p14:tracePt t="59268" x="6000750" y="3778250"/>
          <p14:tracePt t="59284" x="6118225" y="3778250"/>
          <p14:tracePt t="59300" x="6191250" y="3778250"/>
          <p14:tracePt t="59317" x="6248400" y="3778250"/>
          <p14:tracePt t="59333" x="6292850" y="3778250"/>
          <p14:tracePt t="59350" x="6350000" y="3775075"/>
          <p14:tracePt t="59367" x="6378575" y="3762375"/>
          <p14:tracePt t="59385" x="6407150" y="3752850"/>
          <p14:tracePt t="59401" x="6435725" y="3740150"/>
          <p14:tracePt t="59418" x="6461125" y="3721100"/>
          <p14:tracePt t="59434" x="6502400" y="3705225"/>
          <p14:tracePt t="59450" x="6524625" y="3692525"/>
          <p14:tracePt t="59467" x="6540500" y="3683000"/>
          <p14:tracePt t="59484" x="6556375" y="3660775"/>
          <p14:tracePt t="59500" x="6565900" y="3651250"/>
          <p14:tracePt t="59517" x="6578600" y="3629025"/>
          <p14:tracePt t="59535" x="6600825" y="3606800"/>
          <p14:tracePt t="59551" x="6610350" y="3597275"/>
          <p14:tracePt t="59568" x="6619875" y="3587750"/>
          <p14:tracePt t="59584" x="6626225" y="3552825"/>
          <p14:tracePt t="59600" x="6632575" y="3530600"/>
          <p14:tracePt t="59617" x="6638925" y="3502025"/>
          <p14:tracePt t="59634" x="6638925" y="3473450"/>
          <p14:tracePt t="59650" x="6638925" y="3463925"/>
          <p14:tracePt t="59668" x="6638925" y="3451225"/>
          <p14:tracePt t="59684" x="6638925" y="3438525"/>
          <p14:tracePt t="59701" x="6638925" y="3429000"/>
          <p14:tracePt t="59717" x="6635750" y="3419475"/>
          <p14:tracePt t="59734" x="6613525" y="3381375"/>
          <p14:tracePt t="59750" x="6581775" y="3355975"/>
          <p14:tracePt t="59767" x="6556375" y="3324225"/>
          <p14:tracePt t="59784" x="6511925" y="3305175"/>
          <p14:tracePt t="59800" x="6489700" y="3292475"/>
          <p14:tracePt t="59817" x="6445250" y="3273425"/>
          <p14:tracePt t="59834" x="6356350" y="3260725"/>
          <p14:tracePt t="59850" x="6283325" y="3244850"/>
          <p14:tracePt t="59867" x="6216650" y="3232150"/>
          <p14:tracePt t="59884" x="6127750" y="3216275"/>
          <p14:tracePt t="59900" x="6067425" y="3203575"/>
          <p14:tracePt t="59917" x="6003925" y="3203575"/>
          <p14:tracePt t="59934" x="5937250" y="3203575"/>
          <p14:tracePt t="59951" x="5883275" y="3203575"/>
          <p14:tracePt t="59968" x="5822950" y="3197225"/>
          <p14:tracePt t="59984" x="5680075" y="3187700"/>
          <p14:tracePt t="60000" x="5597525" y="3181350"/>
          <p14:tracePt t="60017" x="5514975" y="3181350"/>
          <p14:tracePt t="60033" x="5429250" y="3181350"/>
          <p14:tracePt t="60051" x="5384800" y="3184525"/>
          <p14:tracePt t="60067" x="5346700" y="3197225"/>
          <p14:tracePt t="60084" x="5299075" y="3222625"/>
          <p14:tracePt t="60101" x="5254625" y="3235325"/>
          <p14:tracePt t="60117" x="5191125" y="3248025"/>
          <p14:tracePt t="60133" x="5114925" y="3279775"/>
          <p14:tracePt t="60151" x="5060950" y="3302000"/>
          <p14:tracePt t="60167" x="5016500" y="3321050"/>
          <p14:tracePt t="60184" x="4946650" y="3368675"/>
          <p14:tracePt t="60201" x="4892675" y="3381375"/>
          <p14:tracePt t="60217" x="4832350" y="3403600"/>
          <p14:tracePt t="60234" x="4737100" y="3438525"/>
          <p14:tracePt t="60251" x="4664075" y="3454400"/>
          <p14:tracePt t="60267" x="4565650" y="3470275"/>
          <p14:tracePt t="60284" x="4464050" y="3498850"/>
          <p14:tracePt t="60300" x="4419600" y="3511550"/>
          <p14:tracePt t="60319" x="4384675" y="3530600"/>
          <p14:tracePt t="60334" x="4368800" y="3540125"/>
          <p14:tracePt t="60351" x="4359275" y="3556000"/>
          <p14:tracePt t="60368" x="4343400" y="3571875"/>
          <p14:tracePt t="60384" x="4333875" y="3575050"/>
          <p14:tracePt t="60400" x="4318000" y="3581400"/>
          <p14:tracePt t="60417" x="4308475" y="3581400"/>
          <p14:tracePt t="60435" x="4302125" y="3581400"/>
          <p14:tracePt t="60463" x="4302125" y="3587750"/>
          <p14:tracePt t="60526" x="4302125" y="3590925"/>
          <p14:tracePt t="60540" x="4302125" y="3600450"/>
          <p14:tracePt t="60547" x="4302125" y="3606800"/>
          <p14:tracePt t="60554" x="4302125" y="3609975"/>
          <p14:tracePt t="60568" x="4305300" y="3619500"/>
          <p14:tracePt t="60584" x="4327525" y="3632200"/>
          <p14:tracePt t="60601" x="4356100" y="3644900"/>
          <p14:tracePt t="60618" x="4429125" y="3663950"/>
          <p14:tracePt t="60634" x="4489450" y="3670300"/>
          <p14:tracePt t="60651" x="4533900" y="3670300"/>
          <p14:tracePt t="60668" x="4594225" y="3670300"/>
          <p14:tracePt t="60684" x="4632325" y="3683000"/>
          <p14:tracePt t="60701" x="4676775" y="3689350"/>
          <p14:tracePt t="60718" x="4740275" y="3708400"/>
          <p14:tracePt t="60734" x="4787900" y="3721100"/>
          <p14:tracePt t="60751" x="4816475" y="3727450"/>
          <p14:tracePt t="60768" x="4857750" y="3733800"/>
          <p14:tracePt t="60784" x="4895850" y="3740150"/>
          <p14:tracePt t="60801" x="4930775" y="3740150"/>
          <p14:tracePt t="60817" x="5000625" y="3746500"/>
          <p14:tracePt t="60833" x="5060950" y="3752850"/>
          <p14:tracePt t="60851" x="5124450" y="3759200"/>
          <p14:tracePt t="60868" x="5200650" y="3759200"/>
          <p14:tracePt t="60884" x="5245100" y="3759200"/>
          <p14:tracePt t="60901" x="5289550" y="3759200"/>
          <p14:tracePt t="60918" x="5349875" y="3759200"/>
          <p14:tracePt t="60934" x="5394325" y="3759200"/>
          <p14:tracePt t="60951" x="5448300" y="3756025"/>
          <p14:tracePt t="60967" x="5521325" y="3736975"/>
          <p14:tracePt t="60983" x="5575300" y="3724275"/>
          <p14:tracePt t="61001" x="5629275" y="3702050"/>
          <p14:tracePt t="61017" x="5718175" y="3683000"/>
          <p14:tracePt t="61034" x="5781675" y="3667125"/>
          <p14:tracePt t="61051" x="5826125" y="3654425"/>
          <p14:tracePt t="61067" x="5876925" y="3632200"/>
          <p14:tracePt t="61083" x="5886450" y="3619500"/>
          <p14:tracePt t="61100" x="5895975" y="3619500"/>
          <p14:tracePt t="61117" x="5911850" y="3619500"/>
          <p14:tracePt t="61133" x="5927725" y="3619500"/>
          <p14:tracePt t="61151" x="5930900" y="3619500"/>
          <p14:tracePt t="64356" x="6000750" y="3625850"/>
          <p14:tracePt t="64363" x="6092825" y="3625850"/>
          <p14:tracePt t="64371" x="6162675" y="3625850"/>
          <p14:tracePt t="64384" x="6343650" y="3625850"/>
          <p14:tracePt t="64400" x="6502400" y="3625850"/>
          <p14:tracePt t="64417" x="6651625" y="3625850"/>
          <p14:tracePt t="64450" x="7099300" y="3600450"/>
          <p14:tracePt t="64484" x="7594600" y="3552825"/>
          <p14:tracePt t="64502" x="7766050" y="3527425"/>
          <p14:tracePt t="64519" x="7975600" y="3498850"/>
          <p14:tracePt t="64533" x="8061325" y="3486150"/>
          <p14:tracePt t="64550" x="8134350" y="3486150"/>
          <p14:tracePt t="64566" x="8194675" y="3486150"/>
          <p14:tracePt t="64584" x="8248650" y="3486150"/>
          <p14:tracePt t="64600" x="8277225" y="3486150"/>
          <p14:tracePt t="64617" x="8289925" y="3486150"/>
          <p14:tracePt t="64634" x="8299450" y="3486150"/>
          <p14:tracePt t="64726" x="8296275" y="3486150"/>
          <p14:tracePt t="64734" x="8293100" y="3486150"/>
          <p14:tracePt t="64741" x="8286750" y="3486150"/>
          <p14:tracePt t="64750" x="8270875" y="3486150"/>
          <p14:tracePt t="64768" x="8181975" y="3486150"/>
          <p14:tracePt t="64784" x="8032750" y="3498850"/>
          <p14:tracePt t="64801" x="7902575" y="3517900"/>
          <p14:tracePt t="64817" x="7715250" y="3543300"/>
          <p14:tracePt t="64833" x="7610475" y="3552825"/>
          <p14:tracePt t="64850" x="7527925" y="3552825"/>
          <p14:tracePt t="64867" x="7458075" y="3552825"/>
          <p14:tracePt t="64884" x="7423150" y="3552825"/>
          <p14:tracePt t="64900" x="7391400" y="3552825"/>
          <p14:tracePt t="64917" x="7359650" y="3552825"/>
          <p14:tracePt t="64934" x="7337425" y="3552825"/>
          <p14:tracePt t="64951" x="7327900" y="3552825"/>
          <p14:tracePt t="64967" x="7312025" y="3552825"/>
          <p14:tracePt t="64983" x="7312025" y="3549650"/>
          <p14:tracePt t="65000" x="7312025" y="3533775"/>
          <p14:tracePt t="65018" x="7312025" y="3521075"/>
          <p14:tracePt t="65034" x="7312025" y="3511550"/>
          <p14:tracePt t="65050" x="7312025" y="3505200"/>
          <p14:tracePt t="65068" x="7318375" y="3489325"/>
          <p14:tracePt t="65084" x="7327900" y="3479800"/>
          <p14:tracePt t="65100" x="7337425" y="3476625"/>
          <p14:tracePt t="65117" x="7359650" y="3470275"/>
          <p14:tracePt t="65133" x="7369175" y="3463925"/>
          <p14:tracePt t="65150" x="7378700" y="3463925"/>
          <p14:tracePt t="65167" x="7416800" y="3463925"/>
          <p14:tracePt t="65184" x="7439025" y="3463925"/>
          <p14:tracePt t="65201" x="7467600" y="3463925"/>
          <p14:tracePt t="65218" x="7502525" y="3463925"/>
          <p14:tracePt t="65234" x="7531100" y="3463925"/>
          <p14:tracePt t="65250" x="7546975" y="3463925"/>
          <p14:tracePt t="65267" x="7562850" y="3463925"/>
          <p14:tracePt t="65476" x="7518400" y="3463925"/>
          <p14:tracePt t="65483" x="7461250" y="3463925"/>
          <p14:tracePt t="65501" x="7324725" y="3463925"/>
          <p14:tracePt t="65517" x="7172325" y="3463925"/>
          <p14:tracePt t="65533" x="7023100" y="3463925"/>
          <p14:tracePt t="65550" x="6877050" y="3463925"/>
          <p14:tracePt t="65567" x="6635750" y="3463925"/>
          <p14:tracePt t="65584" x="6429375" y="3479800"/>
          <p14:tracePt t="65603" x="6115050" y="3556000"/>
          <p14:tracePt t="65617" x="5864225" y="3629025"/>
          <p14:tracePt t="65634" x="5581650" y="3689350"/>
          <p14:tracePt t="65650" x="5248275" y="3746500"/>
          <p14:tracePt t="65667" x="4692650" y="3832225"/>
          <p14:tracePt t="65684" x="4238625" y="3857625"/>
          <p14:tracePt t="65700" x="3898900" y="3879850"/>
          <p14:tracePt t="65717" x="3489325" y="3879850"/>
          <p14:tracePt t="65733" x="3295650" y="3879850"/>
          <p14:tracePt t="65751" x="3181350" y="3889375"/>
          <p14:tracePt t="66046" x="3076575" y="3883025"/>
          <p14:tracePt t="66053" x="2974975" y="3873500"/>
          <p14:tracePt t="66067" x="2663825" y="3879850"/>
          <p14:tracePt t="66083" x="2425700" y="3908425"/>
          <p14:tracePt t="66099" x="2130425" y="3952875"/>
          <p14:tracePt t="66116" x="1828800" y="4016375"/>
          <p14:tracePt t="66133" x="1631950" y="4054475"/>
          <p14:tracePt t="66151" x="1387475" y="4098925"/>
          <p14:tracePt t="66167" x="1247775" y="4117975"/>
          <p14:tracePt t="66183" x="1108075" y="4127500"/>
          <p14:tracePt t="66200" x="968375" y="4127500"/>
          <p14:tracePt t="66217" x="889000" y="4127500"/>
          <p14:tracePt t="66233" x="806450" y="4127500"/>
          <p14:tracePt t="66251" x="676275" y="4127500"/>
          <p14:tracePt t="66266" x="635000" y="4127500"/>
          <p14:tracePt t="66283" x="590550" y="4127500"/>
          <p14:tracePt t="66301" x="549275" y="4124325"/>
          <p14:tracePt t="66317" x="517525" y="4117975"/>
          <p14:tracePt t="66334" x="488950" y="4117975"/>
          <p14:tracePt t="66351" x="460375" y="4095750"/>
          <p14:tracePt t="66366" x="434975" y="4083050"/>
          <p14:tracePt t="66383" x="425450" y="4060825"/>
          <p14:tracePt t="66401" x="419100" y="4019550"/>
          <p14:tracePt t="66417" x="419100" y="3997325"/>
          <p14:tracePt t="66433" x="419100" y="3968750"/>
          <p14:tracePt t="66450" x="400050" y="3927475"/>
          <p14:tracePt t="66467" x="384175" y="3917950"/>
          <p14:tracePt t="66483" x="381000" y="3905250"/>
          <p14:tracePt t="66500" x="381000" y="3895725"/>
          <p14:tracePt t="66573" x="381000" y="3892550"/>
          <p14:tracePt t="66580" x="374650" y="3892550"/>
          <p14:tracePt t="66587" x="371475" y="3886200"/>
          <p14:tracePt t="66600" x="361950" y="3886200"/>
          <p14:tracePt t="66616" x="352425" y="3886200"/>
          <p14:tracePt t="66633" x="336550" y="3886200"/>
          <p14:tracePt t="66730" x="336550" y="3876675"/>
          <p14:tracePt t="66780" x="330200" y="3876675"/>
          <p14:tracePt t="73940" x="339725" y="3905250"/>
          <p14:tracePt t="73945" x="355600" y="3952875"/>
          <p14:tracePt t="73952" x="371475" y="3981450"/>
          <p14:tracePt t="73966" x="409575" y="4051300"/>
          <p14:tracePt t="73983" x="438150" y="4117975"/>
          <p14:tracePt t="73999" x="495300" y="4187825"/>
          <p14:tracePt t="74032" x="708025" y="4492625"/>
          <p14:tracePt t="74069" x="882650" y="4759325"/>
          <p14:tracePt t="74085" x="949325" y="4864100"/>
          <p14:tracePt t="74102" x="1031875" y="4984750"/>
          <p14:tracePt t="74116" x="1060450" y="5041900"/>
          <p14:tracePt t="74132" x="1092200" y="5080000"/>
          <p14:tracePt t="74150" x="1117600" y="5127625"/>
          <p14:tracePt t="74166" x="1165225" y="5194300"/>
          <p14:tracePt t="74183" x="1190625" y="5226050"/>
          <p14:tracePt t="74200" x="1222375" y="5264150"/>
          <p14:tracePt t="74216" x="1247775" y="5308600"/>
          <p14:tracePt t="74233" x="1257300" y="5324475"/>
          <p14:tracePt t="74249" x="1273175" y="5334000"/>
          <p14:tracePt t="74265" x="1273175" y="5356225"/>
          <p14:tracePt t="74282" x="1273175" y="5365750"/>
          <p14:tracePt t="74299" x="1279525" y="5375275"/>
          <p14:tracePt t="74316" x="1282700" y="5387975"/>
          <p14:tracePt t="74332" x="1282700" y="5403850"/>
          <p14:tracePt t="74350" x="1282700" y="5413375"/>
          <p14:tracePt t="74366" x="1282700" y="5429250"/>
          <p14:tracePt t="74383" x="1282700" y="5438775"/>
          <p14:tracePt t="74399" x="1282700" y="5454650"/>
          <p14:tracePt t="74416" x="1282700" y="5467350"/>
          <p14:tracePt t="74432" x="1282700" y="5476875"/>
          <p14:tracePt t="74450" x="1282700" y="5492750"/>
          <p14:tracePt t="74454" x="1282700" y="5511800"/>
          <p14:tracePt t="74466" x="1282700" y="5534025"/>
          <p14:tracePt t="74483" x="1282700" y="5562600"/>
          <p14:tracePt t="74500" x="1282700" y="5584825"/>
          <p14:tracePt t="74516" x="1282700" y="5626100"/>
          <p14:tracePt t="74532" x="1282700" y="5635625"/>
          <p14:tracePt t="74549" x="1273175" y="5645150"/>
          <p14:tracePt t="74565" x="1260475" y="5651500"/>
          <p14:tracePt t="74895" x="1292225" y="5645150"/>
          <p14:tracePt t="74903" x="1355725" y="5619750"/>
          <p14:tracePt t="74916" x="1501775" y="5537200"/>
          <p14:tracePt t="74933" x="1679575" y="5441950"/>
          <p14:tracePt t="74949" x="1870075" y="5337175"/>
          <p14:tracePt t="74951" x="1968500" y="5280025"/>
          <p14:tracePt t="74966" x="2146300" y="5184775"/>
          <p14:tracePt t="75000" x="2466975" y="5026025"/>
          <p14:tracePt t="75034" x="2622550" y="4965700"/>
          <p14:tracePt t="75051" x="2705100" y="4930775"/>
          <p14:tracePt t="75066" x="2752725" y="4918075"/>
          <p14:tracePt t="75082" x="2787650" y="4905375"/>
          <p14:tracePt t="75099" x="2822575" y="4899025"/>
          <p14:tracePt t="75115" x="2832100" y="4899025"/>
          <p14:tracePt t="75500" x="2825750" y="4886325"/>
          <p14:tracePt t="75506" x="2813050" y="4876800"/>
          <p14:tracePt t="75515" x="2794000" y="4864100"/>
          <p14:tracePt t="75532" x="2717800" y="4816475"/>
          <p14:tracePt t="75565" x="2368550" y="4673600"/>
          <p14:tracePt t="75599" x="2038350" y="4610100"/>
          <p14:tracePt t="75617" x="1962150" y="4587875"/>
          <p14:tracePt t="75633" x="1908175" y="4587875"/>
          <p14:tracePt t="75649" x="1860550" y="4587875"/>
          <p14:tracePt t="75666" x="1831975" y="4587875"/>
          <p14:tracePt t="75683" x="1803400" y="4587875"/>
          <p14:tracePt t="75699" x="1771650" y="4587875"/>
          <p14:tracePt t="75716" x="1739900" y="4597400"/>
          <p14:tracePt t="75733" x="1724025" y="4597400"/>
          <p14:tracePt t="75749" x="1708150" y="4603750"/>
          <p14:tracePt t="75766" x="1695450" y="4603750"/>
          <p14:tracePt t="75782" x="1685925" y="4603750"/>
          <p14:tracePt t="75799" x="1670050" y="4613275"/>
          <p14:tracePt t="75815" x="1660525" y="4613275"/>
          <p14:tracePt t="75833" x="1644650" y="4616450"/>
          <p14:tracePt t="75849" x="1641475" y="4616450"/>
          <p14:tracePt t="75899" x="1635125" y="4616450"/>
          <p14:tracePt t="75957" x="1628775" y="4616450"/>
          <p14:tracePt t="75965" x="1625600" y="4622800"/>
          <p14:tracePt t="75986" x="1619250" y="4622800"/>
          <p14:tracePt t="76000" x="1616075" y="4625975"/>
          <p14:tracePt t="76015" x="1606550" y="4625975"/>
          <p14:tracePt t="76033" x="1590675" y="4632325"/>
          <p14:tracePt t="76049" x="1574800" y="4648200"/>
          <p14:tracePt t="76065" x="1558925" y="4654550"/>
          <p14:tracePt t="76083" x="1536700" y="4664075"/>
          <p14:tracePt t="76100" x="1514475" y="4676775"/>
          <p14:tracePt t="76116" x="1498600" y="4676775"/>
          <p14:tracePt t="76133" x="1489075" y="4676775"/>
          <p14:tracePt t="76149" x="1476375" y="4676775"/>
          <p14:tracePt t="76166" x="1470025" y="4676775"/>
          <p14:tracePt t="76183" x="1466850" y="4676775"/>
          <p14:tracePt t="76292" x="1473200" y="4676775"/>
          <p14:tracePt t="76299" x="1476375" y="4676775"/>
          <p14:tracePt t="76315" x="1485900" y="4676775"/>
          <p14:tracePt t="76332" x="1492250" y="4676775"/>
          <p14:tracePt t="76349" x="1508125" y="4676775"/>
          <p14:tracePt t="76366" x="1511300" y="4676775"/>
          <p14:tracePt t="76383" x="1517650" y="4676775"/>
          <p14:tracePt t="76399" x="1527175" y="4676775"/>
          <p14:tracePt t="76416" x="1530350" y="4676775"/>
          <p14:tracePt t="76462" x="1536700" y="4676775"/>
          <p14:tracePt t="76476" x="1539875" y="4676775"/>
          <p14:tracePt t="76483" x="1546225" y="4676775"/>
          <p14:tracePt t="76498" x="1555750" y="4676775"/>
          <p14:tracePt t="76516" x="1565275" y="4676775"/>
          <p14:tracePt t="76533" x="1581150" y="4676775"/>
          <p14:tracePt t="76549" x="1600200" y="4673600"/>
          <p14:tracePt t="76565" x="1612900" y="4673600"/>
          <p14:tracePt t="76583" x="1625600" y="4673600"/>
          <p14:tracePt t="76599" x="1635125" y="4673600"/>
          <p14:tracePt t="76634" x="1644650" y="4673600"/>
          <p14:tracePt t="76649" x="1657350" y="4673600"/>
          <p14:tracePt t="76666" x="1666875" y="4673600"/>
          <p14:tracePt t="76683" x="1679575" y="4673600"/>
          <p14:tracePt t="76699" x="1695450" y="4673600"/>
          <p14:tracePt t="76715" x="1704975" y="4673600"/>
          <p14:tracePt t="76748" x="1714500" y="4673600"/>
          <p14:tracePt t="76765" x="1724025" y="4673600"/>
          <p14:tracePt t="76783" x="1755775" y="4673600"/>
          <p14:tracePt t="76798" x="1793875" y="4673600"/>
          <p14:tracePt t="76816" x="1838325" y="4673600"/>
          <p14:tracePt t="76832" x="1914525" y="4673600"/>
          <p14:tracePt t="76848" x="1974850" y="4673600"/>
          <p14:tracePt t="76866" x="2035175" y="4673600"/>
          <p14:tracePt t="76883" x="2105025" y="4673600"/>
          <p14:tracePt t="76899" x="2159000" y="4673600"/>
          <p14:tracePt t="76916" x="2222500" y="4686300"/>
          <p14:tracePt t="76932" x="2324100" y="4714875"/>
          <p14:tracePt t="76949" x="2403475" y="4746625"/>
          <p14:tracePt t="76966" x="2457450" y="4759325"/>
          <p14:tracePt t="76982" x="2524125" y="4784725"/>
          <p14:tracePt t="76999" x="2546350" y="4797425"/>
          <p14:tracePt t="77016" x="2568575" y="4806950"/>
          <p14:tracePt t="77032" x="2590800" y="4822825"/>
          <p14:tracePt t="77049" x="2600325" y="4826000"/>
          <p14:tracePt t="77065" x="2616200" y="4845050"/>
          <p14:tracePt t="77083" x="2632075" y="4854575"/>
          <p14:tracePt t="77099" x="2641600" y="4854575"/>
          <p14:tracePt t="77116" x="2651125" y="4854575"/>
          <p14:tracePt t="77946" x="2667000" y="4854575"/>
          <p14:tracePt t="77954" x="2686050" y="4851400"/>
          <p14:tracePt t="77966" x="2740025" y="4838700"/>
          <p14:tracePt t="77982" x="2762250" y="4826000"/>
          <p14:tracePt t="77999" x="2794000" y="4813300"/>
          <p14:tracePt t="78016" x="2816225" y="4791075"/>
          <p14:tracePt t="78032" x="2838450" y="4775200"/>
          <p14:tracePt t="78066" x="2863850" y="4746625"/>
          <p14:tracePt t="78099" x="2895600" y="4724400"/>
          <p14:tracePt t="78116" x="2908300" y="4714875"/>
          <p14:tracePt t="78132" x="2917825" y="4714875"/>
          <p14:tracePt t="78148" x="2927350" y="4714875"/>
          <p14:tracePt t="78166" x="2949575" y="4714875"/>
          <p14:tracePt t="78182" x="2959100" y="4714875"/>
          <p14:tracePt t="78198" x="2962275" y="4714875"/>
          <p14:tracePt t="78215" x="2968625" y="4714875"/>
          <p14:tracePt t="78523" x="3006725" y="4714875"/>
          <p14:tracePt t="78530" x="3041650" y="4714875"/>
          <p14:tracePt t="78537" x="3101975" y="4721225"/>
          <p14:tracePt t="78548" x="3149600" y="4727575"/>
          <p14:tracePt t="78565" x="3302000" y="4743450"/>
          <p14:tracePt t="78582" x="3432175" y="4762500"/>
          <p14:tracePt t="78599" x="3575050" y="4797425"/>
          <p14:tracePt t="78616" x="3806825" y="4841875"/>
          <p14:tracePt t="78632" x="3940175" y="4876800"/>
          <p14:tracePt t="78649" x="4057650" y="4892675"/>
          <p14:tracePt t="78665" x="4156075" y="4908550"/>
          <p14:tracePt t="78681" x="4194175" y="4908550"/>
          <p14:tracePt t="78698" x="4216400" y="4908550"/>
          <p14:tracePt t="78715" x="4235450" y="4908550"/>
          <p14:tracePt t="78732" x="4244975" y="4908550"/>
          <p14:tracePt t="78749" x="4254500" y="4908550"/>
          <p14:tracePt t="78766" x="4260850" y="4908550"/>
          <p14:tracePt t="78965" x="4260850" y="4902200"/>
          <p14:tracePt t="78972" x="4260850" y="4895850"/>
          <p14:tracePt t="78982" x="4260850" y="4886325"/>
          <p14:tracePt t="78998" x="4260850" y="4870450"/>
          <p14:tracePt t="79015" x="4260850" y="4854575"/>
          <p14:tracePt t="79032" x="4260850" y="4845050"/>
          <p14:tracePt t="79049" x="4254500" y="4835525"/>
          <p14:tracePt t="79065" x="4238625" y="4816475"/>
          <p14:tracePt t="79082" x="4229100" y="4806950"/>
          <p14:tracePt t="79098" x="4213225" y="4797425"/>
          <p14:tracePt t="79115" x="4184650" y="4772025"/>
          <p14:tracePt t="79132" x="4152900" y="4756150"/>
          <p14:tracePt t="79149" x="4117975" y="4730750"/>
          <p14:tracePt t="79166" x="4086225" y="4699000"/>
          <p14:tracePt t="79182" x="4064000" y="4686300"/>
          <p14:tracePt t="79199" x="4029075" y="4670425"/>
          <p14:tracePt t="79215" x="4019550" y="4660900"/>
          <p14:tracePt t="79232" x="4006850" y="4651375"/>
          <p14:tracePt t="79249" x="3987800" y="4645025"/>
          <p14:tracePt t="79265" x="3981450" y="4645025"/>
          <p14:tracePt t="79565" x="3990975" y="4645025"/>
          <p14:tracePt t="79572" x="4000500" y="4645025"/>
          <p14:tracePt t="79582" x="4019550" y="4638675"/>
          <p14:tracePt t="79599" x="4060825" y="4632325"/>
          <p14:tracePt t="79615" x="4105275" y="4613275"/>
          <p14:tracePt t="79632" x="4149725" y="4606925"/>
          <p14:tracePt t="79649" x="4197350" y="4600575"/>
          <p14:tracePt t="79665" x="4235450" y="4600575"/>
          <p14:tracePt t="79682" x="4279900" y="4603750"/>
          <p14:tracePt t="79698" x="4378325" y="4664075"/>
          <p14:tracePt t="79715" x="4448175" y="4718050"/>
          <p14:tracePt t="79732" x="4527550" y="4765675"/>
          <p14:tracePt t="79749" x="4667250" y="4832350"/>
          <p14:tracePt t="79765" x="4765675" y="4857750"/>
          <p14:tracePt t="79783" x="4860925" y="4873625"/>
          <p14:tracePt t="79799" x="4968875" y="4873625"/>
          <p14:tracePt t="79815" x="5045075" y="4854575"/>
          <p14:tracePt t="79832" x="5118100" y="4838700"/>
          <p14:tracePt t="79848" x="5229225" y="4826000"/>
          <p14:tracePt t="79865" x="5299075" y="4826000"/>
          <p14:tracePt t="79882" x="5381625" y="4826000"/>
          <p14:tracePt t="79898" x="5524500" y="4845050"/>
          <p14:tracePt t="79915" x="5619750" y="4860925"/>
          <p14:tracePt t="79932" x="5705475" y="4879975"/>
          <p14:tracePt t="79948" x="5803900" y="4886325"/>
          <p14:tracePt t="79965" x="5876925" y="4892675"/>
          <p14:tracePt t="79982" x="5937250" y="4892675"/>
          <p14:tracePt t="79998" x="6013450" y="4899025"/>
          <p14:tracePt t="80015" x="6051550" y="4899025"/>
          <p14:tracePt t="80032" x="6092825" y="4899025"/>
          <p14:tracePt t="80048" x="6156325" y="4899025"/>
          <p14:tracePt t="80065" x="6200775" y="4889500"/>
          <p14:tracePt t="80082" x="6238875" y="4870450"/>
          <p14:tracePt t="80098" x="6289675" y="4845050"/>
          <p14:tracePt t="80115" x="6305550" y="4829175"/>
          <p14:tracePt t="80132" x="6324600" y="4810125"/>
          <p14:tracePt t="80148" x="6337300" y="4797425"/>
          <p14:tracePt t="80165" x="6337300" y="4787900"/>
          <p14:tracePt t="80182" x="6337300" y="4778375"/>
          <p14:tracePt t="80199" x="6337300" y="4772025"/>
          <p14:tracePt t="80413" x="6337300" y="4762500"/>
          <p14:tracePt t="80420" x="6330950" y="4756150"/>
          <p14:tracePt t="80432" x="6324600" y="4752975"/>
          <p14:tracePt t="80448" x="6296025" y="4718050"/>
          <p14:tracePt t="80465" x="6270625" y="4686300"/>
          <p14:tracePt t="80482" x="6245225" y="4660900"/>
          <p14:tracePt t="80499" x="6149975" y="4610100"/>
          <p14:tracePt t="80516" x="6064250" y="4578350"/>
          <p14:tracePt t="80533" x="5937250" y="4546600"/>
          <p14:tracePt t="80549" x="5845175" y="4546600"/>
          <p14:tracePt t="80565" x="5762625" y="4546600"/>
          <p14:tracePt t="80583" x="5645150" y="4546600"/>
          <p14:tracePt t="80598" x="5565775" y="4546600"/>
          <p14:tracePt t="80615" x="5480050" y="4530725"/>
          <p14:tracePt t="80632" x="5349875" y="4524375"/>
          <p14:tracePt t="80648" x="5276850" y="4524375"/>
          <p14:tracePt t="80665" x="5216525" y="4524375"/>
          <p14:tracePt t="80682" x="5156200" y="4524375"/>
          <p14:tracePt t="80699" x="5133975" y="4524375"/>
          <p14:tracePt t="80715" x="5095875" y="4524375"/>
          <p14:tracePt t="80732" x="5041900" y="4524375"/>
          <p14:tracePt t="80748" x="4997450" y="4527550"/>
          <p14:tracePt t="80766" x="4959350" y="4540250"/>
          <p14:tracePt t="80783" x="4918075" y="4565650"/>
          <p14:tracePt t="80799" x="4899025" y="4575175"/>
          <p14:tracePt t="80816" x="4889500" y="4578350"/>
          <p14:tracePt t="80832" x="4870450" y="4591050"/>
          <p14:tracePt t="80848" x="4860925" y="4594225"/>
          <p14:tracePt t="80865" x="4851400" y="4603750"/>
          <p14:tracePt t="80882" x="4851400" y="4625975"/>
          <p14:tracePt t="80899" x="4851400" y="4635500"/>
          <p14:tracePt t="80916" x="4851400" y="4645025"/>
          <p14:tracePt t="80933" x="4851400" y="4664075"/>
          <p14:tracePt t="80949" x="4864100" y="4679950"/>
          <p14:tracePt t="80966" x="4879975" y="4705350"/>
          <p14:tracePt t="80982" x="4924425" y="4727575"/>
          <p14:tracePt t="80998" x="4956175" y="4746625"/>
          <p14:tracePt t="81015" x="4984750" y="4759325"/>
          <p14:tracePt t="81032" x="5048250" y="4784725"/>
          <p14:tracePt t="81048" x="5102225" y="4797425"/>
          <p14:tracePt t="81065" x="5165725" y="4803775"/>
          <p14:tracePt t="81082" x="5245100" y="4803775"/>
          <p14:tracePt t="81098" x="5299075" y="4794250"/>
          <p14:tracePt t="81115" x="5334000" y="4787900"/>
          <p14:tracePt t="81132" x="5384800" y="4775200"/>
          <p14:tracePt t="81148" x="5413375" y="4775200"/>
          <p14:tracePt t="81166" x="5435600" y="4775200"/>
          <p14:tracePt t="81183" x="5470525" y="4775200"/>
          <p14:tracePt t="81199" x="5483225" y="4775200"/>
          <p14:tracePt t="81216" x="5492750" y="4772025"/>
          <p14:tracePt t="81232" x="5521325" y="4759325"/>
          <p14:tracePt t="81248" x="5530850" y="4756150"/>
          <p14:tracePt t="81265" x="5546725" y="4749800"/>
          <p14:tracePt t="81282" x="5594350" y="4733925"/>
          <p14:tracePt t="81298" x="5638800" y="4733925"/>
          <p14:tracePt t="81316" x="5683250" y="4733925"/>
          <p14:tracePt t="81333" x="5829300" y="4733925"/>
          <p14:tracePt t="81349" x="5969000" y="4733925"/>
          <p14:tracePt t="81365" x="6083300" y="4733925"/>
          <p14:tracePt t="81382" x="6315075" y="4746625"/>
          <p14:tracePt t="81398" x="6464300" y="4756150"/>
          <p14:tracePt t="81415" x="6604000" y="4775200"/>
          <p14:tracePt t="81431" x="6794500" y="4816475"/>
          <p14:tracePt t="81448" x="6892925" y="4841875"/>
          <p14:tracePt t="81466" x="6969125" y="4864100"/>
          <p14:tracePt t="81483" x="7070725" y="4886325"/>
          <p14:tracePt t="81499" x="7134225" y="4908550"/>
          <p14:tracePt t="81515" x="7178675" y="4908550"/>
          <p14:tracePt t="81531" x="7232650" y="4908550"/>
          <p14:tracePt t="81548" x="7264400" y="4908550"/>
          <p14:tracePt t="81565" x="7273925" y="4908550"/>
          <p14:tracePt t="81582" x="7286625" y="4908550"/>
          <p14:tracePt t="81599" x="7302500" y="4905375"/>
          <p14:tracePt t="81615" x="7302500" y="4889500"/>
          <p14:tracePt t="81632" x="7318375" y="4873625"/>
          <p14:tracePt t="81648" x="7327900" y="4864100"/>
          <p14:tracePt t="81665" x="7337425" y="4854575"/>
          <p14:tracePt t="81681" x="7356475" y="4835525"/>
          <p14:tracePt t="81698" x="7366000" y="4826000"/>
          <p14:tracePt t="81715" x="7378700" y="4816475"/>
          <p14:tracePt t="81732" x="7381875" y="4800600"/>
          <p14:tracePt t="81749" x="7381875" y="4784725"/>
          <p14:tracePt t="81766" x="7381875" y="4768850"/>
          <p14:tracePt t="81782" x="7381875" y="4721225"/>
          <p14:tracePt t="81798" x="7378700" y="4667250"/>
          <p14:tracePt t="81815" x="7366000" y="4616450"/>
          <p14:tracePt t="81832" x="7327900" y="4511675"/>
          <p14:tracePt t="81848" x="7302500" y="4473575"/>
          <p14:tracePt t="81865" x="7273925" y="4425950"/>
          <p14:tracePt t="81882" x="7219950" y="4365625"/>
          <p14:tracePt t="81899" x="7188200" y="4340225"/>
          <p14:tracePt t="81916" x="7153275" y="4295775"/>
          <p14:tracePt t="81932" x="7121525" y="4276725"/>
          <p14:tracePt t="81949" x="7096125" y="4248150"/>
          <p14:tracePt t="81966" x="7051675" y="4216400"/>
          <p14:tracePt t="81982" x="7029450" y="4191000"/>
          <p14:tracePt t="81998" x="6997700" y="4178300"/>
          <p14:tracePt t="82016" x="6962775" y="4162425"/>
          <p14:tracePt t="82032" x="6934200" y="4156075"/>
          <p14:tracePt t="82049" x="6908800" y="4149725"/>
          <p14:tracePt t="82064" x="6880225" y="4137025"/>
          <p14:tracePt t="82081" x="6823075" y="4117975"/>
          <p14:tracePt t="82098" x="6800850" y="4117975"/>
          <p14:tracePt t="82116" x="6743700" y="4111625"/>
          <p14:tracePt t="82131" x="6702425" y="4111625"/>
          <p14:tracePt t="82148" x="6664325" y="4111625"/>
          <p14:tracePt t="82166" x="6600825" y="4111625"/>
          <p14:tracePt t="82182" x="6556375" y="4121150"/>
          <p14:tracePt t="82198" x="6505575" y="4133850"/>
          <p14:tracePt t="82215" x="6410325" y="4168775"/>
          <p14:tracePt t="82231" x="6346825" y="4191000"/>
          <p14:tracePt t="82248" x="6276975" y="4222750"/>
          <p14:tracePt t="82266" x="6223000" y="4248150"/>
          <p14:tracePt t="82282" x="6191250" y="4267200"/>
          <p14:tracePt t="82299" x="6159500" y="4292600"/>
          <p14:tracePt t="82316" x="6121400" y="4327525"/>
          <p14:tracePt t="82332" x="6089650" y="4359275"/>
          <p14:tracePt t="82348" x="6067425" y="4384675"/>
          <p14:tracePt t="82365" x="6022975" y="4429125"/>
          <p14:tracePt t="82381" x="6003925" y="4451350"/>
          <p14:tracePt t="82398" x="5991225" y="4489450"/>
          <p14:tracePt t="82415" x="5978525" y="4530725"/>
          <p14:tracePt t="82432" x="5978525" y="4552950"/>
          <p14:tracePt t="82449" x="5978525" y="4568825"/>
          <p14:tracePt t="82466" x="5997575" y="4603750"/>
          <p14:tracePt t="82482" x="6019800" y="4622800"/>
          <p14:tracePt t="82499" x="6057900" y="4638675"/>
          <p14:tracePt t="82515" x="6134100" y="4667250"/>
          <p14:tracePt t="82531" x="6197600" y="4679950"/>
          <p14:tracePt t="82548" x="6248400" y="4692650"/>
          <p14:tracePt t="82552" x="6276975" y="4699000"/>
          <p14:tracePt t="82565" x="6330950" y="4721225"/>
          <p14:tracePt t="82582" x="6394450" y="4733925"/>
          <p14:tracePt t="82599" x="6457950" y="4749800"/>
          <p14:tracePt t="82615" x="6530975" y="4768850"/>
          <p14:tracePt t="82632" x="6569075" y="4787900"/>
          <p14:tracePt t="82648" x="6613525" y="4800600"/>
          <p14:tracePt t="82664" x="6677025" y="4819650"/>
          <p14:tracePt t="82681" x="6721475" y="4832350"/>
          <p14:tracePt t="82699" x="6759575" y="4851400"/>
          <p14:tracePt t="82715" x="6816725" y="4864100"/>
          <p14:tracePt t="82731" x="6861175" y="4864100"/>
          <p14:tracePt t="82748" x="6896100" y="4864100"/>
          <p14:tracePt t="82765" x="6943725" y="4864100"/>
          <p14:tracePt t="82781" x="6981825" y="4864100"/>
          <p14:tracePt t="82799" x="7016750" y="4864100"/>
          <p14:tracePt t="82814" x="7080250" y="4854575"/>
          <p14:tracePt t="82831" x="7134225" y="4841875"/>
          <p14:tracePt t="82849" x="7178675" y="4829175"/>
          <p14:tracePt t="82865" x="7242175" y="4810125"/>
          <p14:tracePt t="82882" x="7286625" y="4797425"/>
          <p14:tracePt t="82899" x="7318375" y="4772025"/>
          <p14:tracePt t="82915" x="7375525" y="4746625"/>
          <p14:tracePt t="82931" x="7423150" y="4733925"/>
          <p14:tracePt t="82948" x="7461250" y="4714875"/>
          <p14:tracePt t="82965" x="7524750" y="4695825"/>
          <p14:tracePt t="82982" x="7562850" y="4683125"/>
          <p14:tracePt t="82999" x="7585075" y="4664075"/>
          <p14:tracePt t="83015" x="7616825" y="4625975"/>
          <p14:tracePt t="83032" x="7626350" y="4613275"/>
          <p14:tracePt t="83048" x="7635875" y="4597400"/>
          <p14:tracePt t="83050" x="7642225" y="4591050"/>
          <p14:tracePt t="83064" x="7642225" y="4581525"/>
          <p14:tracePt t="83098" x="7642225" y="4578350"/>
          <p14:tracePt t="83114" x="7642225" y="4562475"/>
          <p14:tracePt t="83131" x="7635875" y="4552950"/>
          <p14:tracePt t="83148" x="7626350" y="4537075"/>
          <p14:tracePt t="83165" x="7610475" y="4530725"/>
          <p14:tracePt t="83182" x="7594600" y="4530725"/>
          <p14:tracePt t="83199" x="7581900" y="4530725"/>
          <p14:tracePt t="83215" x="7572375" y="4530725"/>
          <p14:tracePt t="83232" x="7559675" y="4530725"/>
          <p14:tracePt t="83248" x="7546975" y="4530725"/>
          <p14:tracePt t="83265" x="7531100" y="4530725"/>
          <p14:tracePt t="83282" x="7521575" y="4530725"/>
          <p14:tracePt t="83299" x="7502525" y="4530725"/>
          <p14:tracePt t="83314" x="7493000" y="4530725"/>
          <p14:tracePt t="83332" x="7483475" y="4530725"/>
          <p14:tracePt t="83349" x="7467600" y="4530725"/>
          <p14:tracePt t="83450" x="7461250" y="4530725"/>
          <p14:tracePt t="83471" x="7451725" y="4530725"/>
          <p14:tracePt t="83478" x="7448550" y="4530725"/>
          <p14:tracePt t="83485" x="7442200" y="4530725"/>
          <p14:tracePt t="83750" x="7419975" y="4533900"/>
          <p14:tracePt t="83757" x="7400925" y="4540250"/>
          <p14:tracePt t="83765" x="7375525" y="4546600"/>
          <p14:tracePt t="83782" x="7337425" y="4559300"/>
          <p14:tracePt t="83799" x="7289800" y="4559300"/>
          <p14:tracePt t="83815" x="7261225" y="4559300"/>
          <p14:tracePt t="83832" x="7248525" y="4559300"/>
          <p14:tracePt t="83848" x="7239000" y="4537075"/>
          <p14:tracePt t="83864" x="7242175" y="4514850"/>
          <p14:tracePt t="83881" x="7283450" y="4489450"/>
          <p14:tracePt t="83898" x="7410450" y="4441825"/>
          <p14:tracePt t="83914" x="7537450" y="4435475"/>
          <p14:tracePt t="83931" x="7696200" y="4435475"/>
          <p14:tracePt t="83948" x="7893050" y="4438650"/>
          <p14:tracePt t="83965" x="8029575" y="4438650"/>
          <p14:tracePt t="83981" x="8169275" y="4438650"/>
          <p14:tracePt t="83998" x="8340725" y="4438650"/>
          <p14:tracePt t="84016" x="8458200" y="4448175"/>
          <p14:tracePt t="84032" x="8531225" y="4454525"/>
          <p14:tracePt t="84049" x="8594725" y="4460875"/>
          <p14:tracePt t="84065" x="8604250" y="4460875"/>
          <p14:tracePt t="84081" x="8607425" y="4467225"/>
          <p14:tracePt t="84098" x="8607425" y="4486275"/>
          <p14:tracePt t="84115" x="8607425" y="4495800"/>
          <p14:tracePt t="84131" x="8607425" y="4505325"/>
          <p14:tracePt t="84148" x="8607425" y="4521200"/>
          <p14:tracePt t="84164" x="8607425" y="4530725"/>
          <p14:tracePt t="84182" x="8607425" y="4540250"/>
          <p14:tracePt t="84198" x="8623300" y="4575175"/>
          <p14:tracePt t="84214" x="8642350" y="4606925"/>
          <p14:tracePt t="84231" x="8655050" y="4651375"/>
          <p14:tracePt t="84248" x="8645525" y="4714875"/>
          <p14:tracePt t="84264" x="8613775" y="4752975"/>
          <p14:tracePt t="84282" x="8550275" y="4822825"/>
          <p14:tracePt t="84298" x="8350250" y="4968875"/>
          <p14:tracePt t="84314" x="8147050" y="5064125"/>
          <p14:tracePt t="84333" x="7594600" y="5210175"/>
          <p14:tracePt t="84349" x="7112000" y="5248275"/>
          <p14:tracePt t="84367" x="6524625" y="5264150"/>
          <p14:tracePt t="84383" x="5495925" y="5251450"/>
          <p14:tracePt t="84400" x="4787900" y="5203825"/>
          <p14:tracePt t="84417" x="4124325" y="5159375"/>
          <p14:tracePt t="84433" x="3206750" y="5041900"/>
          <p14:tracePt t="84450" x="2622550" y="4953000"/>
          <p14:tracePt t="84467" x="2073275" y="4911725"/>
          <p14:tracePt t="84484" x="1203325" y="4883150"/>
          <p14:tracePt t="84500" x="568325" y="4892675"/>
          <p14:tracePt t="85125" x="22225" y="4902200"/>
          <p14:tracePt t="85132" x="104775" y="4895850"/>
          <p14:tracePt t="85148" x="254000" y="4886325"/>
          <p14:tracePt t="85165" x="403225" y="4886325"/>
          <p14:tracePt t="85182" x="565150" y="4886325"/>
          <p14:tracePt t="85198" x="638175" y="4886325"/>
          <p14:tracePt t="85214" x="695325" y="4886325"/>
          <p14:tracePt t="85247" x="803275" y="4886325"/>
          <p14:tracePt t="85281" x="857250" y="4886325"/>
          <p14:tracePt t="85298" x="873125" y="4886325"/>
          <p14:tracePt t="85315" x="895350" y="4886325"/>
          <p14:tracePt t="85331" x="927100" y="4886325"/>
          <p14:tracePt t="85348" x="949325" y="4886325"/>
          <p14:tracePt t="85365" x="977900" y="4886325"/>
          <p14:tracePt t="85381" x="993775" y="4886325"/>
          <p14:tracePt t="85398" x="1003300" y="4886325"/>
          <p14:tracePt t="85415" x="1006475" y="4886325"/>
          <p14:tracePt t="85467" x="1000125" y="4886325"/>
          <p14:tracePt t="85474" x="996950" y="4886325"/>
          <p14:tracePt t="85482" x="987425" y="4886325"/>
          <p14:tracePt t="85497" x="955675" y="4889500"/>
          <p14:tracePt t="85514" x="917575" y="4895850"/>
          <p14:tracePt t="85531" x="819150" y="4914900"/>
          <p14:tracePt t="85548" x="768350" y="4921250"/>
          <p14:tracePt t="85564" x="708025" y="4921250"/>
          <p14:tracePt t="85581" x="581025" y="4937125"/>
          <p14:tracePt t="85597" x="463550" y="4946650"/>
          <p14:tracePt t="85615" x="349250" y="4946650"/>
          <p14:tracePt t="85631" x="219075" y="4946650"/>
          <p14:tracePt t="85648" x="123825" y="4953000"/>
          <p14:tracePt t="85665" x="44450" y="4953000"/>
          <p14:tracePt t="85931" x="15875" y="4956175"/>
          <p14:tracePt t="85938" x="53975" y="4962525"/>
          <p14:tracePt t="85947" x="101600" y="4972050"/>
          <p14:tracePt t="85966" x="244475" y="4987925"/>
          <p14:tracePt t="85982" x="327025" y="4987925"/>
          <p14:tracePt t="85998" x="377825" y="4994275"/>
          <p14:tracePt t="86015" x="457200" y="4994275"/>
          <p14:tracePt t="86031" x="501650" y="4994275"/>
          <p14:tracePt t="86048" x="546100" y="5006975"/>
          <p14:tracePt t="86065" x="622300" y="5013325"/>
          <p14:tracePt t="86081" x="666750" y="5019675"/>
          <p14:tracePt t="86097" x="711200" y="5019675"/>
          <p14:tracePt t="86115" x="774700" y="5019675"/>
          <p14:tracePt t="86131" x="803275" y="5016500"/>
          <p14:tracePt t="86148" x="835025" y="5003800"/>
          <p14:tracePt t="86165" x="869950" y="4987925"/>
          <p14:tracePt t="86181" x="898525" y="4981575"/>
          <p14:tracePt t="86198" x="920750" y="4981575"/>
          <p14:tracePt t="86215" x="962025" y="4968875"/>
          <p14:tracePt t="86232" x="984250" y="4962525"/>
          <p14:tracePt t="86248" x="1016000" y="4949825"/>
          <p14:tracePt t="86265" x="1050925" y="4943475"/>
          <p14:tracePt t="86281" x="1085850" y="4937125"/>
          <p14:tracePt t="86298" x="1123950" y="4937125"/>
          <p14:tracePt t="86315" x="1184275" y="4937125"/>
          <p14:tracePt t="86331" x="1228725" y="4937125"/>
          <p14:tracePt t="86348" x="1273175" y="4937125"/>
          <p14:tracePt t="86365" x="1336675" y="4937125"/>
          <p14:tracePt t="86381" x="1358900" y="4937125"/>
          <p14:tracePt t="86398" x="1387475" y="4937125"/>
          <p14:tracePt t="86415" x="1412875" y="4937125"/>
          <p14:tracePt t="86431" x="1422400" y="4937125"/>
          <p14:tracePt t="86448" x="1438275" y="4937125"/>
          <p14:tracePt t="86465" x="1454150" y="4937125"/>
          <p14:tracePt t="88078" x="1470025" y="4953000"/>
          <p14:tracePt t="88085" x="1489075" y="4972050"/>
          <p14:tracePt t="88098" x="1539875" y="5022850"/>
          <p14:tracePt t="88114" x="1593850" y="5073650"/>
          <p14:tracePt t="88131" x="1616075" y="5099050"/>
          <p14:tracePt t="88148" x="1654175" y="5140325"/>
          <p14:tracePt t="88181" x="1676400" y="5181600"/>
          <p14:tracePt t="88214" x="1682750" y="5235575"/>
          <p14:tracePt t="88232" x="1682750" y="5273675"/>
          <p14:tracePt t="88248" x="1682750" y="5311775"/>
          <p14:tracePt t="88264" x="1682750" y="5343525"/>
          <p14:tracePt t="88281" x="1682750" y="5372100"/>
          <p14:tracePt t="88298" x="1682750" y="5397500"/>
          <p14:tracePt t="88314" x="1682750" y="5407025"/>
          <p14:tracePt t="88330" x="1682750" y="5422900"/>
          <p14:tracePt t="88348" x="1682750" y="5438775"/>
          <p14:tracePt t="88364" x="1682750" y="5441950"/>
          <p14:tracePt t="88399" x="1679575" y="5441950"/>
          <p14:tracePt t="88462" x="1676400" y="5441950"/>
          <p14:tracePt t="88484" x="1670050" y="5441950"/>
          <p14:tracePt t="88491" x="1666875" y="5435600"/>
          <p14:tracePt t="88498" x="1666875" y="5432425"/>
          <p14:tracePt t="88515" x="1651000" y="5416550"/>
          <p14:tracePt t="88533" x="1651000" y="5407025"/>
          <p14:tracePt t="88548" x="1651000" y="5400675"/>
          <p14:tracePt t="88583" x="1644650" y="5400675"/>
          <p14:tracePt t="88655" x="1644650" y="5394325"/>
          <p14:tracePt t="88684" x="1644650" y="5391150"/>
          <p14:tracePt t="88690" x="1644650" y="5384800"/>
          <p14:tracePt t="88697" x="1647825" y="5381625"/>
          <p14:tracePt t="88714" x="1663700" y="5362575"/>
          <p14:tracePt t="88731" x="1673225" y="5353050"/>
          <p14:tracePt t="88747" x="1714500" y="5337175"/>
          <p14:tracePt t="88764" x="1736725" y="5324475"/>
          <p14:tracePt t="88782" x="1787525" y="5311775"/>
          <p14:tracePt t="88798" x="1809750" y="5302250"/>
          <p14:tracePt t="88815" x="1838325" y="5302250"/>
          <p14:tracePt t="88831" x="1854200" y="5302250"/>
          <p14:tracePt t="88847" x="1863725" y="5302250"/>
          <p14:tracePt t="88890" x="1866900" y="5302250"/>
          <p14:tracePt t="88897" x="1873250" y="5302250"/>
          <p14:tracePt t="88915" x="1895475" y="5302250"/>
          <p14:tracePt t="88932" x="1949450" y="5302250"/>
          <p14:tracePt t="88948" x="1987550" y="5302250"/>
          <p14:tracePt t="88964" x="2044700" y="5302250"/>
          <p14:tracePt t="88981" x="2184400" y="5314950"/>
          <p14:tracePt t="88997" x="2279650" y="5330825"/>
          <p14:tracePt t="89015" x="2400300" y="5346700"/>
          <p14:tracePt t="89031" x="2609850" y="5375275"/>
          <p14:tracePt t="89048" x="2759075" y="5391150"/>
          <p14:tracePt t="89064" x="2901950" y="5426075"/>
          <p14:tracePt t="89081" x="3155950" y="5464175"/>
          <p14:tracePt t="89097" x="3317875" y="5483225"/>
          <p14:tracePt t="89114" x="3492500" y="5508625"/>
          <p14:tracePt t="89132" x="3733800" y="5527675"/>
          <p14:tracePt t="89147" x="3905250" y="5537200"/>
          <p14:tracePt t="89164" x="4067175" y="5546725"/>
          <p14:tracePt t="89181" x="4241800" y="5546725"/>
          <p14:tracePt t="89197" x="4343400" y="5546725"/>
          <p14:tracePt t="89215" x="4460875" y="5546725"/>
          <p14:tracePt t="89231" x="4578350" y="5546725"/>
          <p14:tracePt t="89247" x="4638675" y="5546725"/>
          <p14:tracePt t="89264" x="4699000" y="5546725"/>
          <p14:tracePt t="89281" x="4775200" y="5546725"/>
          <p14:tracePt t="89297" x="4829175" y="5546725"/>
          <p14:tracePt t="89314" x="4873625" y="5546725"/>
          <p14:tracePt t="89331" x="4927600" y="5546725"/>
          <p14:tracePt t="89348" x="4949825" y="5543550"/>
          <p14:tracePt t="89365" x="4981575" y="5530850"/>
          <p14:tracePt t="89381" x="5016500" y="5508625"/>
          <p14:tracePt t="89398" x="5054600" y="5495925"/>
          <p14:tracePt t="89414" x="5086350" y="5483225"/>
          <p14:tracePt t="89431" x="5149850" y="5464175"/>
          <p14:tracePt t="89447" x="5187950" y="5457825"/>
          <p14:tracePt t="89464" x="5229225" y="5457825"/>
          <p14:tracePt t="89480" x="5264150" y="5457825"/>
          <p14:tracePt t="89497" x="5286375" y="5457825"/>
          <p14:tracePt t="89513" x="5302250" y="5457825"/>
          <p14:tracePt t="89530" x="5321300" y="5445125"/>
          <p14:tracePt t="89547" x="5337175" y="5445125"/>
          <p14:tracePt t="89563" x="5346700" y="5441950"/>
          <p14:tracePt t="89580" x="5362575" y="5441950"/>
          <p14:tracePt t="89597" x="5365750" y="5441950"/>
          <p14:tracePt t="89831" x="5359400" y="5441950"/>
          <p14:tracePt t="89838" x="5340350" y="5441950"/>
          <p14:tracePt t="89848" x="5330825" y="5441950"/>
          <p14:tracePt t="89864" x="5308600" y="5441950"/>
          <p14:tracePt t="89881" x="5267325" y="5441950"/>
          <p14:tracePt t="89898" x="5245100" y="5441950"/>
          <p14:tracePt t="89915" x="5216525" y="5441950"/>
          <p14:tracePt t="89932" x="5175250" y="5435600"/>
          <p14:tracePt t="89948" x="5153025" y="5435600"/>
          <p14:tracePt t="89964" x="5133975" y="5435600"/>
          <p14:tracePt t="89981" x="5089525" y="5422900"/>
          <p14:tracePt t="89998" x="5045075" y="5416550"/>
          <p14:tracePt t="90014" x="4991100" y="5403850"/>
          <p14:tracePt t="90031" x="4902200" y="5375275"/>
          <p14:tracePt t="90048" x="4835525" y="5359400"/>
          <p14:tracePt t="90066" x="4749800" y="5353050"/>
          <p14:tracePt t="90081" x="4689475" y="5353050"/>
          <p14:tracePt t="90098" x="4632325" y="5353050"/>
          <p14:tracePt t="90114" x="4572000" y="5353050"/>
          <p14:tracePt t="90130" x="4486275" y="5353050"/>
          <p14:tracePt t="90148" x="4406900" y="5353050"/>
          <p14:tracePt t="90164" x="4314825" y="5353050"/>
          <p14:tracePt t="90181" x="4194175" y="5365750"/>
          <p14:tracePt t="90198" x="4130675" y="5372100"/>
          <p14:tracePt t="90215" x="4035425" y="5372100"/>
          <p14:tracePt t="90231" x="3956050" y="5372100"/>
          <p14:tracePt t="90248" x="3886200" y="5372100"/>
          <p14:tracePt t="90264" x="3825875" y="5372100"/>
          <p14:tracePt t="90281" x="3730625" y="5372100"/>
          <p14:tracePt t="90298" x="3670300" y="5372100"/>
          <p14:tracePt t="90315" x="3587750" y="5372100"/>
          <p14:tracePt t="90331" x="3527425" y="5372100"/>
          <p14:tracePt t="90348" x="3467100" y="5372100"/>
          <p14:tracePt t="90365" x="3371850" y="5365750"/>
          <p14:tracePt t="90381" x="3286125" y="5359400"/>
          <p14:tracePt t="90397" x="3203575" y="5343525"/>
          <p14:tracePt t="90414" x="3082925" y="5337175"/>
          <p14:tracePt t="90431" x="3032125" y="5337175"/>
          <p14:tracePt t="90448" x="3003550" y="5337175"/>
          <p14:tracePt t="90465" x="2962275" y="5337175"/>
          <p14:tracePt t="90481" x="2940050" y="5337175"/>
          <p14:tracePt t="90498" x="2905125" y="5337175"/>
          <p14:tracePt t="90515" x="2870200" y="5330825"/>
          <p14:tracePt t="90531" x="2841625" y="5330825"/>
          <p14:tracePt t="90547" x="2825750" y="5330825"/>
          <p14:tracePt t="90564" x="2809875" y="5330825"/>
          <p14:tracePt t="90580" x="2794000" y="5330825"/>
          <p14:tracePt t="90598" x="2784475" y="5330825"/>
          <p14:tracePt t="90614" x="2774950" y="5330825"/>
          <p14:tracePt t="111376" x="2819400" y="5346700"/>
          <p14:tracePt t="111385" x="2892425" y="5384800"/>
          <p14:tracePt t="111396" x="3060700" y="5467350"/>
          <p14:tracePt t="111412" x="3228975" y="5553075"/>
          <p14:tracePt t="111429" x="3375025" y="5616575"/>
          <p14:tracePt t="111445" x="3543300" y="5667375"/>
          <p14:tracePt t="111478" x="3724275" y="5692775"/>
          <p14:tracePt t="111512" x="3825875" y="5670550"/>
          <p14:tracePt t="111529" x="3854450" y="5657850"/>
          <p14:tracePt t="111545" x="3892550" y="5619750"/>
          <p14:tracePt t="111562" x="3924300" y="5581650"/>
          <p14:tracePt t="111579" x="3937000" y="5534025"/>
          <p14:tracePt t="111595" x="3949700" y="5480050"/>
          <p14:tracePt t="111612" x="3949700" y="5441950"/>
          <p14:tracePt t="111629" x="3949700" y="5413375"/>
          <p14:tracePt t="111645" x="3933825" y="5365750"/>
          <p14:tracePt t="111662" x="3902075" y="5340350"/>
          <p14:tracePt t="111679" x="3876675" y="5308600"/>
          <p14:tracePt t="111695" x="3803650" y="5267325"/>
          <p14:tracePt t="111712" x="3724275" y="5226050"/>
          <p14:tracePt t="111729" x="3635375" y="5187950"/>
          <p14:tracePt t="111746" x="3460750" y="5099050"/>
          <p14:tracePt t="111763" x="3317875" y="5054600"/>
          <p14:tracePt t="111779" x="3187700" y="5029200"/>
          <p14:tracePt t="111796" x="2968625" y="5010150"/>
          <p14:tracePt t="111812" x="2828925" y="5010150"/>
          <p14:tracePt t="111828" x="2705100" y="5010150"/>
          <p14:tracePt t="111846" x="2463800" y="5003800"/>
          <p14:tracePt t="111862" x="2311400" y="4984750"/>
          <p14:tracePt t="111880" x="2139950" y="4965700"/>
          <p14:tracePt t="111896" x="1908175" y="4949825"/>
          <p14:tracePt t="111913" x="1816100" y="4949825"/>
          <p14:tracePt t="111929" x="1733550" y="4949825"/>
          <p14:tracePt t="111945" x="1654175" y="4949825"/>
          <p14:tracePt t="111962" x="1603375" y="4949825"/>
          <p14:tracePt t="111979" x="1558925" y="4959350"/>
          <p14:tracePt t="111995" x="1492250" y="4984750"/>
          <p14:tracePt t="112012" x="1454150" y="4997450"/>
          <p14:tracePt t="112028" x="1425575" y="5010150"/>
          <p14:tracePt t="112031" x="1412875" y="5016500"/>
          <p14:tracePt t="112045" x="1403350" y="5026025"/>
          <p14:tracePt t="112062" x="1384300" y="5054600"/>
          <p14:tracePt t="112079" x="1384300" y="5076825"/>
          <p14:tracePt t="112095" x="1393825" y="5118100"/>
          <p14:tracePt t="112112" x="1406525" y="5140325"/>
          <p14:tracePt t="112128" x="1419225" y="5172075"/>
          <p14:tracePt t="112145" x="1457325" y="5229225"/>
          <p14:tracePt t="112163" x="1498600" y="5270500"/>
          <p14:tracePt t="112180" x="1558925" y="5324475"/>
          <p14:tracePt t="112196" x="1657350" y="5391150"/>
          <p14:tracePt t="112212" x="1749425" y="5451475"/>
          <p14:tracePt t="112229" x="1873250" y="5502275"/>
          <p14:tracePt t="112245" x="1990725" y="5565775"/>
          <p14:tracePt t="112262" x="2060575" y="5603875"/>
          <p14:tracePt t="112280" x="2149475" y="5626100"/>
          <p14:tracePt t="112296" x="2222500" y="5638800"/>
          <p14:tracePt t="112313" x="2298700" y="5654675"/>
          <p14:tracePt t="112329" x="2381250" y="5661025"/>
          <p14:tracePt t="112345" x="2533650" y="5661025"/>
          <p14:tracePt t="112361" x="2660650" y="5657850"/>
          <p14:tracePt t="112378" x="2755900" y="5648325"/>
          <p14:tracePt t="112395" x="2876550" y="5626100"/>
          <p14:tracePt t="112412" x="2952750" y="5610225"/>
          <p14:tracePt t="112430" x="3079750" y="5556250"/>
          <p14:tracePt t="112446" x="3178175" y="5521325"/>
          <p14:tracePt t="112463" x="3267075" y="5489575"/>
          <p14:tracePt t="112479" x="3343275" y="5467350"/>
          <p14:tracePt t="112495" x="3457575" y="5438775"/>
          <p14:tracePt t="112512" x="3521075" y="5416550"/>
          <p14:tracePt t="112529" x="3597275" y="5394325"/>
          <p14:tracePt t="112545" x="3625850" y="5384800"/>
          <p14:tracePt t="112562" x="3644900" y="5372100"/>
          <p14:tracePt t="112580" x="3657600" y="5359400"/>
          <p14:tracePt t="112595" x="3673475" y="5346700"/>
          <p14:tracePt t="112613" x="3683000" y="5337175"/>
          <p14:tracePt t="112629" x="3683000" y="5292725"/>
          <p14:tracePt t="112645" x="3679825" y="5254625"/>
          <p14:tracePt t="112661" x="3654425" y="5222875"/>
          <p14:tracePt t="112679" x="3609975" y="5178425"/>
          <p14:tracePt t="112695" x="3565525" y="5153025"/>
          <p14:tracePt t="112712" x="3498850" y="5114925"/>
          <p14:tracePt t="112729" x="3394075" y="5070475"/>
          <p14:tracePt t="112745" x="3270250" y="5026025"/>
          <p14:tracePt t="112762" x="3140075" y="5000625"/>
          <p14:tracePt t="112779" x="2921000" y="4965700"/>
          <p14:tracePt t="112795" x="2759075" y="4946650"/>
          <p14:tracePt t="112812" x="2619375" y="4946650"/>
          <p14:tracePt t="112829" x="2470150" y="4946650"/>
          <p14:tracePt t="112846" x="2365375" y="4946650"/>
          <p14:tracePt t="112862" x="2282825" y="4946650"/>
          <p14:tracePt t="112879" x="2184400" y="4959350"/>
          <p14:tracePt t="112895" x="2108200" y="4981575"/>
          <p14:tracePt t="112912" x="2022475" y="4997450"/>
          <p14:tracePt t="112929" x="1933575" y="5016500"/>
          <p14:tracePt t="112945" x="1870075" y="5032375"/>
          <p14:tracePt t="112962" x="1819275" y="5060950"/>
          <p14:tracePt t="112979" x="1771650" y="5080000"/>
          <p14:tracePt t="112995" x="1749425" y="5089525"/>
          <p14:tracePt t="113012" x="1736725" y="5105400"/>
          <p14:tracePt t="113029" x="1717675" y="5121275"/>
          <p14:tracePt t="113045" x="1704975" y="5130800"/>
          <p14:tracePt t="113062" x="1704975" y="5140325"/>
          <p14:tracePt t="113064" x="1704975" y="5146675"/>
          <p14:tracePt t="113078" x="1708150" y="5162550"/>
          <p14:tracePt t="113095" x="1771650" y="5187950"/>
          <p14:tracePt t="113112" x="1936750" y="5251450"/>
          <p14:tracePt t="113129" x="2228850" y="5337175"/>
          <p14:tracePt t="113147" x="2447925" y="5384800"/>
          <p14:tracePt t="113162" x="2701925" y="5445125"/>
          <p14:tracePt t="113178" x="3095625" y="5540375"/>
          <p14:tracePt t="113196" x="3340100" y="5578475"/>
          <p14:tracePt t="113214" x="3638550" y="5626100"/>
          <p14:tracePt t="113229" x="3854450" y="5626100"/>
          <p14:tracePt t="113246" x="4016375" y="5610225"/>
          <p14:tracePt t="113262" x="4181475" y="5581650"/>
          <p14:tracePt t="113279" x="4416425" y="5527675"/>
          <p14:tracePt t="113295" x="4514850" y="5495925"/>
          <p14:tracePt t="113312" x="4600575" y="5480050"/>
          <p14:tracePt t="113328" x="4746625" y="5448300"/>
          <p14:tracePt t="113345" x="4819650" y="5432425"/>
          <p14:tracePt t="113361" x="4879975" y="5426075"/>
          <p14:tracePt t="113379" x="4949825" y="5426075"/>
          <p14:tracePt t="113395" x="4987925" y="5426075"/>
          <p14:tracePt t="113412" x="5038725" y="5426075"/>
          <p14:tracePt t="113429" x="5102225" y="5426075"/>
          <p14:tracePt t="113445" x="5130800" y="5426075"/>
          <p14:tracePt t="113462" x="5153025" y="5426075"/>
          <p14:tracePt t="113479" x="5194300" y="5419725"/>
          <p14:tracePt t="113495" x="5203825" y="5416550"/>
          <p14:tracePt t="113512" x="5213350" y="5416550"/>
          <p14:tracePt t="113529" x="5229225" y="5407025"/>
          <p14:tracePt t="113545" x="5245100" y="5394325"/>
          <p14:tracePt t="113563" x="5254625" y="5378450"/>
          <p14:tracePt t="113579" x="5260975" y="5346700"/>
          <p14:tracePt t="113595" x="5260975" y="5318125"/>
          <p14:tracePt t="113612" x="5260975" y="5308600"/>
          <p14:tracePt t="113628" x="5260975" y="5289550"/>
          <p14:tracePt t="113645" x="5257800" y="5260975"/>
          <p14:tracePt t="113662" x="5238750" y="5235575"/>
          <p14:tracePt t="113678" x="5181600" y="5191125"/>
          <p14:tracePt t="113695" x="5102225" y="5143500"/>
          <p14:tracePt t="113713" x="5013325" y="5102225"/>
          <p14:tracePt t="113728" x="4775200" y="5010150"/>
          <p14:tracePt t="113745" x="4600575" y="4956175"/>
          <p14:tracePt t="113762" x="4422775" y="4918075"/>
          <p14:tracePt t="113779" x="4146550" y="4860925"/>
          <p14:tracePt t="113795" x="3984625" y="4845050"/>
          <p14:tracePt t="113813" x="3765550" y="4845050"/>
          <p14:tracePt t="113829" x="3670300" y="4848225"/>
          <p14:tracePt t="113846" x="3616325" y="4860925"/>
          <p14:tracePt t="113864" x="3565525" y="4886325"/>
          <p14:tracePt t="113879" x="3549650" y="4905375"/>
          <p14:tracePt t="113896" x="3536950" y="4921250"/>
          <p14:tracePt t="113913" x="3514725" y="4962525"/>
          <p14:tracePt t="113929" x="3502025" y="4994275"/>
          <p14:tracePt t="113946" x="3489325" y="5016500"/>
          <p14:tracePt t="113963" x="3476625" y="5057775"/>
          <p14:tracePt t="113979" x="3476625" y="5095875"/>
          <p14:tracePt t="113995" x="3476625" y="5140325"/>
          <p14:tracePt t="114012" x="3476625" y="5187950"/>
          <p14:tracePt t="114028" x="3476625" y="5207000"/>
          <p14:tracePt t="114045" x="3476625" y="5238750"/>
          <p14:tracePt t="114063" x="3467100" y="5273675"/>
          <p14:tracePt t="114079" x="3448050" y="5302250"/>
          <p14:tracePt t="114096" x="3435350" y="5334000"/>
          <p14:tracePt t="114113" x="3419475" y="5368925"/>
          <p14:tracePt t="114129" x="3413125" y="5397500"/>
          <p14:tracePt t="114145" x="3413125" y="5419725"/>
          <p14:tracePt t="114162" x="3413125" y="5435600"/>
          <p14:tracePt t="114178" x="3413125" y="5451475"/>
          <p14:tracePt t="114195" x="3413125" y="5461000"/>
          <p14:tracePt t="114213" x="3413125" y="5473700"/>
          <p14:tracePt t="114249" x="3422650" y="5473700"/>
          <p14:tracePt t="114262" x="3476625" y="5473700"/>
          <p14:tracePt t="114279" x="3594100" y="5461000"/>
          <p14:tracePt t="114295" x="3800475" y="5441950"/>
          <p14:tracePt t="114312" x="4289425" y="5397500"/>
          <p14:tracePt t="114329" x="4578350" y="5368925"/>
          <p14:tracePt t="114346" x="4895850" y="5346700"/>
          <p14:tracePt t="114362" x="5343525" y="5324475"/>
          <p14:tracePt t="114380" x="5588000" y="5305425"/>
          <p14:tracePt t="114395" x="5851525" y="5305425"/>
          <p14:tracePt t="114412" x="6169025" y="5305425"/>
          <p14:tracePt t="114429" x="6429375" y="5330825"/>
          <p14:tracePt t="114445" x="6623050" y="5349875"/>
          <p14:tracePt t="114462" x="6899275" y="5387975"/>
          <p14:tracePt t="114478" x="7029450" y="5413375"/>
          <p14:tracePt t="114496" x="7105650" y="5426075"/>
          <p14:tracePt t="114512" x="7172325" y="5438775"/>
          <p14:tracePt t="114529" x="7194550" y="5438775"/>
          <p14:tracePt t="114545" x="7204075" y="5438775"/>
          <p14:tracePt t="114562" x="7213600" y="5445125"/>
          <p14:tracePt t="114764" x="7178675" y="5426075"/>
          <p14:tracePt t="114771" x="7115175" y="5400675"/>
          <p14:tracePt t="114780" x="7045325" y="5372100"/>
          <p14:tracePt t="114796" x="6899275" y="5318125"/>
          <p14:tracePt t="114812" x="6661150" y="5238750"/>
          <p14:tracePt t="114829" x="6540500" y="5194300"/>
          <p14:tracePt t="114845" x="6407150" y="5149850"/>
          <p14:tracePt t="114863" x="6238875" y="5099050"/>
          <p14:tracePt t="114878" x="6127750" y="5057775"/>
          <p14:tracePt t="114895" x="5997575" y="5022850"/>
          <p14:tracePt t="114911" x="5835650" y="4962525"/>
          <p14:tracePt t="114928" x="5740400" y="4937125"/>
          <p14:tracePt t="114945" x="5664200" y="4924425"/>
          <p14:tracePt t="114962" x="5600700" y="4902200"/>
          <p14:tracePt t="114978" x="5578475" y="4902200"/>
          <p14:tracePt t="114995" x="5556250" y="4902200"/>
          <p14:tracePt t="115011" x="5527675" y="4902200"/>
          <p14:tracePt t="115029" x="5505450" y="4918075"/>
          <p14:tracePt t="115045" x="5476875" y="4930775"/>
          <p14:tracePt t="115062" x="5441950" y="4946650"/>
          <p14:tracePt t="115078" x="5416550" y="4972050"/>
          <p14:tracePt t="115095" x="5397500" y="4997450"/>
          <p14:tracePt t="115111" x="5378450" y="5060950"/>
          <p14:tracePt t="115128" x="5359400" y="5099050"/>
          <p14:tracePt t="115145" x="5346700" y="5137150"/>
          <p14:tracePt t="115162" x="5327650" y="5200650"/>
          <p14:tracePt t="115179" x="5327650" y="5251450"/>
          <p14:tracePt t="115196" x="5327650" y="5321300"/>
          <p14:tracePt t="115212" x="5327650" y="5365750"/>
          <p14:tracePt t="115229" x="5327650" y="5394325"/>
          <p14:tracePt t="115245" x="5327650" y="5422900"/>
          <p14:tracePt t="115261" x="5334000" y="5438775"/>
          <p14:tracePt t="115278" x="5343525" y="5448300"/>
          <p14:tracePt t="115295" x="5372100" y="5464175"/>
          <p14:tracePt t="115311" x="5445125" y="5470525"/>
          <p14:tracePt t="115329" x="5505450" y="5467350"/>
          <p14:tracePt t="115346" x="5616575" y="5438775"/>
          <p14:tracePt t="115362" x="5737225" y="5403850"/>
          <p14:tracePt t="115378" x="5822950" y="5387975"/>
          <p14:tracePt t="115395" x="5924550" y="5359400"/>
          <p14:tracePt t="115412" x="5984875" y="5359400"/>
          <p14:tracePt t="115428" x="6045200" y="5359400"/>
          <p14:tracePt t="115446" x="6130925" y="5359400"/>
          <p14:tracePt t="115463" x="6191250" y="5359400"/>
          <p14:tracePt t="115479" x="6254750" y="5378450"/>
          <p14:tracePt t="115496" x="6324600" y="5384800"/>
          <p14:tracePt t="115512" x="6388100" y="5391150"/>
          <p14:tracePt t="115528" x="6448425" y="5397500"/>
          <p14:tracePt t="115545" x="6546850" y="5403850"/>
          <p14:tracePt t="115561" x="6607175" y="5410200"/>
          <p14:tracePt t="115579" x="6661150" y="5410200"/>
          <p14:tracePt t="115596" x="6740525" y="5416550"/>
          <p14:tracePt t="115612" x="6800850" y="5422900"/>
          <p14:tracePt t="115628" x="6861175" y="5432425"/>
          <p14:tracePt t="115631" x="6886575" y="5432425"/>
          <p14:tracePt t="115645" x="6946900" y="5432425"/>
          <p14:tracePt t="115661" x="7007225" y="5432425"/>
          <p14:tracePt t="115679" x="7051675" y="5432425"/>
          <p14:tracePt t="115695" x="7105650" y="5432425"/>
          <p14:tracePt t="115711" x="7127875" y="5429250"/>
          <p14:tracePt t="115729" x="7159625" y="5429250"/>
          <p14:tracePt t="115745" x="7185025" y="5429250"/>
          <p14:tracePt t="115762" x="7194550" y="5419725"/>
          <p14:tracePt t="115778" x="7210425" y="5413375"/>
          <p14:tracePt t="115795" x="7232650" y="5397500"/>
          <p14:tracePt t="115811" x="7242175" y="5381625"/>
          <p14:tracePt t="115828" x="7251700" y="5372100"/>
          <p14:tracePt t="115846" x="7270750" y="5362575"/>
          <p14:tracePt t="115862" x="7280275" y="5362575"/>
          <p14:tracePt t="115879" x="7292975" y="5362575"/>
          <p14:tracePt t="115895" x="7312025" y="5362575"/>
          <p14:tracePt t="115911" x="7321550" y="5362575"/>
          <p14:tracePt t="115928" x="7331075" y="5362575"/>
          <p14:tracePt t="115944" x="7346950" y="5362575"/>
          <p14:tracePt t="115961" x="7359650" y="5362575"/>
          <p14:tracePt t="115978" x="7366000" y="5362575"/>
          <p14:tracePt t="121580" x="7299325" y="5365750"/>
          <p14:tracePt t="121588" x="7194550" y="5375275"/>
          <p14:tracePt t="121595" x="7080250" y="5384800"/>
          <p14:tracePt t="121611" x="6775450" y="5429250"/>
          <p14:tracePt t="121628" x="6178550" y="5568950"/>
          <p14:tracePt t="121645" x="5689600" y="5708650"/>
          <p14:tracePt t="121662" x="5133975" y="5854700"/>
          <p14:tracePt t="121695" x="3775075" y="6184900"/>
          <p14:tracePt t="121730" x="2514600" y="6410325"/>
          <p14:tracePt t="121747" x="2155825" y="6470650"/>
          <p14:tracePt t="121762" x="1939925" y="6489700"/>
          <p14:tracePt t="122049" x="584200" y="6470650"/>
          <p14:tracePt t="122060" x="565150" y="6448425"/>
          <p14:tracePt t="122077" x="527050" y="6384925"/>
          <p14:tracePt t="122094" x="488950" y="6315075"/>
          <p14:tracePt t="122111" x="460375" y="6248400"/>
          <p14:tracePt t="122127" x="431800" y="6156325"/>
          <p14:tracePt t="122144" x="419100" y="6111875"/>
          <p14:tracePt t="122161" x="406400" y="6089650"/>
          <p14:tracePt t="122177" x="406400" y="6048375"/>
          <p14:tracePt t="122194" x="406400" y="6038850"/>
          <p14:tracePt t="122211" x="406400" y="6022975"/>
          <p14:tracePt t="122227" x="406400" y="5997575"/>
          <p14:tracePt t="122244" x="406400" y="5988050"/>
          <p14:tracePt t="122262" x="412750" y="5978525"/>
          <p14:tracePt t="122278" x="460375" y="5962650"/>
          <p14:tracePt t="122294" x="546100" y="5946775"/>
          <p14:tracePt t="122311" x="692150" y="5946775"/>
          <p14:tracePt t="122327" x="958850" y="5978525"/>
          <p14:tracePt t="122344" x="1158875" y="6026150"/>
          <p14:tracePt t="122361" x="1343025" y="6073775"/>
          <p14:tracePt t="122377" x="1536700" y="6124575"/>
          <p14:tracePt t="122394" x="1635125" y="6159500"/>
          <p14:tracePt t="122411" x="1711325" y="6181725"/>
          <p14:tracePt t="122428" x="1793875" y="6200775"/>
          <p14:tracePt t="122444" x="1838325" y="6207125"/>
          <p14:tracePt t="122462" x="1885950" y="6207125"/>
          <p14:tracePt t="122477" x="1920875" y="6207125"/>
          <p14:tracePt t="122494" x="1965325" y="6207125"/>
          <p14:tracePt t="122511" x="2019300" y="6207125"/>
          <p14:tracePt t="122527" x="2098675" y="6216650"/>
          <p14:tracePt t="122544" x="2149475" y="6229350"/>
          <p14:tracePt t="122561" x="2181225" y="6229350"/>
          <p14:tracePt t="122577" x="2212975" y="6229350"/>
          <p14:tracePt t="122594" x="2222500" y="6229350"/>
          <p14:tracePt t="122628" x="2222500" y="6219825"/>
          <p14:tracePt t="122645" x="2222500" y="6203950"/>
          <p14:tracePt t="122662" x="2190750" y="6153150"/>
          <p14:tracePt t="122678" x="2149475" y="6115050"/>
          <p14:tracePt t="122695" x="2089150" y="6061075"/>
          <p14:tracePt t="122712" x="1987550" y="5991225"/>
          <p14:tracePt t="122727" x="1905000" y="5915025"/>
          <p14:tracePt t="122744" x="1812925" y="5857875"/>
          <p14:tracePt t="122761" x="1673225" y="5800725"/>
          <p14:tracePt t="122777" x="1597025" y="5772150"/>
          <p14:tracePt t="122794" x="1533525" y="5756275"/>
          <p14:tracePt t="122811" x="1409700" y="5734050"/>
          <p14:tracePt t="122828" x="1314450" y="5718175"/>
          <p14:tracePt t="122844" x="1228725" y="5692775"/>
          <p14:tracePt t="122861" x="1076325" y="5692775"/>
          <p14:tracePt t="122877" x="971550" y="5692775"/>
          <p14:tracePt t="122894" x="857250" y="5692775"/>
          <p14:tracePt t="122911" x="688975" y="5724525"/>
          <p14:tracePt t="122928" x="561975" y="5730875"/>
          <p14:tracePt t="122945" x="457200" y="5740400"/>
          <p14:tracePt t="122962" x="327025" y="5740400"/>
          <p14:tracePt t="122978" x="257175" y="5740400"/>
          <p14:tracePt t="122994" x="212725" y="5740400"/>
          <p14:tracePt t="123011" x="149225" y="5740400"/>
          <p14:tracePt t="123027" x="120650" y="5740400"/>
          <p14:tracePt t="123044" x="98425" y="5740400"/>
          <p14:tracePt t="123061" x="79375" y="5740400"/>
          <p14:tracePt t="123077" x="69850" y="5740400"/>
          <p14:tracePt t="123094" x="60325" y="5740400"/>
          <p14:tracePt t="123111" x="50800" y="5740400"/>
          <p14:tracePt t="123162" x="57150" y="5740400"/>
          <p14:tracePt t="123168" x="66675" y="5740400"/>
          <p14:tracePt t="123177" x="79375" y="5740400"/>
          <p14:tracePt t="123194" x="123825" y="5730875"/>
          <p14:tracePt t="123211" x="193675" y="5724525"/>
          <p14:tracePt t="123228" x="254000" y="5724525"/>
          <p14:tracePt t="123244" x="336550" y="5702300"/>
          <p14:tracePt t="123261" x="476250" y="5702300"/>
          <p14:tracePt t="123277" x="568325" y="5702300"/>
          <p14:tracePt t="123294" x="660400" y="5702300"/>
          <p14:tracePt t="123311" x="815975" y="5721350"/>
          <p14:tracePt t="123328" x="889000" y="5727700"/>
          <p14:tracePt t="123344" x="952500" y="5737225"/>
          <p14:tracePt t="123361" x="1022350" y="5743575"/>
          <p14:tracePt t="123377" x="1066800" y="5749925"/>
          <p14:tracePt t="123394" x="1117600" y="5756275"/>
          <p14:tracePt t="123411" x="1196975" y="5762625"/>
          <p14:tracePt t="123428" x="1235075" y="5762625"/>
          <p14:tracePt t="123445" x="1279525" y="5762625"/>
          <p14:tracePt t="123461" x="1339850" y="5762625"/>
          <p14:tracePt t="123478" x="1384300" y="5762625"/>
          <p14:tracePt t="123495" x="1406525" y="5762625"/>
          <p14:tracePt t="123510" x="1435100" y="5762625"/>
          <p14:tracePt t="123527" x="1444625" y="5762625"/>
          <p14:tracePt t="123544" x="1444625" y="5756275"/>
          <p14:tracePt t="123560" x="1444625" y="5740400"/>
          <p14:tracePt t="123577" x="1441450" y="5727700"/>
          <p14:tracePt t="123594" x="1431925" y="5715000"/>
          <p14:tracePt t="123611" x="1390650" y="5705475"/>
          <p14:tracePt t="123628" x="1308100" y="5689600"/>
          <p14:tracePt t="123644" x="1181100" y="5673725"/>
          <p14:tracePt t="123661" x="1016000" y="5654675"/>
          <p14:tracePt t="123677" x="911225" y="5654675"/>
          <p14:tracePt t="123695" x="828675" y="5654675"/>
          <p14:tracePt t="123712" x="711200" y="5654675"/>
          <p14:tracePt t="123728" x="660400" y="5654675"/>
          <p14:tracePt t="123745" x="571500" y="5654675"/>
          <p14:tracePt t="123761" x="479425" y="5680075"/>
          <p14:tracePt t="123778" x="406400" y="5686425"/>
          <p14:tracePt t="123794" x="352425" y="5702300"/>
          <p14:tracePt t="123811" x="320675" y="5702300"/>
          <p14:tracePt t="123827" x="292100" y="5702300"/>
          <p14:tracePt t="123846" x="263525" y="5702300"/>
          <p14:tracePt t="123861" x="244475" y="5702300"/>
          <p14:tracePt t="123878" x="234950" y="5702300"/>
          <p14:tracePt t="123895" x="212725" y="5702300"/>
          <p14:tracePt t="123911" x="203200" y="5702300"/>
          <p14:tracePt t="123928" x="193675" y="5705475"/>
          <p14:tracePt t="123945" x="193675" y="5727700"/>
          <p14:tracePt t="123961" x="212725" y="5737225"/>
          <p14:tracePt t="123977" x="244475" y="5749925"/>
          <p14:tracePt t="123994" x="301625" y="5768975"/>
          <p14:tracePt t="124011" x="349250" y="5797550"/>
          <p14:tracePt t="124027" x="387350" y="5822950"/>
          <p14:tracePt t="124045" x="450850" y="5867400"/>
          <p14:tracePt t="124061" x="508000" y="5895975"/>
          <p14:tracePt t="124078" x="577850" y="5934075"/>
          <p14:tracePt t="124095" x="692150" y="5972175"/>
          <p14:tracePt t="124111" x="768350" y="5988050"/>
          <p14:tracePt t="124128" x="819150" y="5988050"/>
          <p14:tracePt t="124145" x="889000" y="5988050"/>
          <p14:tracePt t="124161" x="933450" y="5978525"/>
          <p14:tracePt t="124177" x="990600" y="5956300"/>
          <p14:tracePt t="124194" x="1095375" y="5902325"/>
          <p14:tracePt t="124211" x="1184275" y="5870575"/>
          <p14:tracePt t="124228" x="1285875" y="5829300"/>
          <p14:tracePt t="124245" x="1463675" y="5794375"/>
          <p14:tracePt t="124261" x="1558925" y="5772150"/>
          <p14:tracePt t="124278" x="1635125" y="5746750"/>
          <p14:tracePt t="124283" x="1663700" y="5740400"/>
          <p14:tracePt t="124295" x="1724025" y="5740400"/>
          <p14:tracePt t="124311" x="1774825" y="5740400"/>
          <p14:tracePt t="124328" x="1835150" y="5740400"/>
          <p14:tracePt t="124344" x="1920875" y="5740400"/>
          <p14:tracePt t="124361" x="1971675" y="5740400"/>
          <p14:tracePt t="124377" x="2025650" y="5749925"/>
          <p14:tracePt t="124394" x="2089150" y="5765800"/>
          <p14:tracePt t="124410" x="2127250" y="5775325"/>
          <p14:tracePt t="124428" x="2171700" y="5775325"/>
          <p14:tracePt t="124445" x="2212975" y="5775325"/>
          <p14:tracePt t="124461" x="2222500" y="5775325"/>
          <p14:tracePt t="124477" x="2232025" y="5775325"/>
          <p14:tracePt t="124538" x="2228850" y="5775325"/>
          <p14:tracePt t="124545" x="2225675" y="5775325"/>
          <p14:tracePt t="124561" x="2216150" y="5768975"/>
          <p14:tracePt t="124578" x="2184400" y="5753100"/>
          <p14:tracePt t="124595" x="2143125" y="5727700"/>
          <p14:tracePt t="124611" x="2076450" y="5692775"/>
          <p14:tracePt t="124627" x="1987550" y="5641975"/>
          <p14:tracePt t="124643" x="1812925" y="5556250"/>
          <p14:tracePt t="124660" x="1666875" y="5492750"/>
          <p14:tracePt t="124678" x="1501775" y="5426075"/>
          <p14:tracePt t="124695" x="1308100" y="5365750"/>
          <p14:tracePt t="124711" x="1187450" y="5330825"/>
          <p14:tracePt t="124727" x="1057275" y="5305425"/>
          <p14:tracePt t="124744" x="914400" y="5280025"/>
          <p14:tracePt t="124760" x="841375" y="5273675"/>
          <p14:tracePt t="124777" x="781050" y="5273675"/>
          <p14:tracePt t="124794" x="695325" y="5267325"/>
          <p14:tracePt t="124811" x="650875" y="5267325"/>
          <p14:tracePt t="124828" x="622300" y="5267325"/>
          <p14:tracePt t="124844" x="581025" y="5267325"/>
          <p14:tracePt t="124861" x="558800" y="5267325"/>
          <p14:tracePt t="124877" x="530225" y="5267325"/>
          <p14:tracePt t="124894" x="498475" y="5267325"/>
          <p14:tracePt t="124910" x="466725" y="5267325"/>
          <p14:tracePt t="124927" x="447675" y="5267325"/>
          <p14:tracePt t="124945" x="412750" y="5267325"/>
          <p14:tracePt t="124961" x="403225" y="5273675"/>
          <p14:tracePt t="124978" x="393700" y="5283200"/>
          <p14:tracePt t="124994" x="377825" y="5299075"/>
          <p14:tracePt t="125011" x="361950" y="5314950"/>
          <p14:tracePt t="125027" x="352425" y="5330825"/>
          <p14:tracePt t="125043" x="333375" y="5365750"/>
          <p14:tracePt t="125061" x="320675" y="5397500"/>
          <p14:tracePt t="125077" x="304800" y="5419725"/>
          <p14:tracePt t="125093" x="288925" y="5448300"/>
          <p14:tracePt t="125111" x="282575" y="5457825"/>
          <p14:tracePt t="125127" x="282575" y="5467350"/>
          <p14:tracePt t="125144" x="282575" y="5486400"/>
          <p14:tracePt t="125160" x="282575" y="5495925"/>
          <p14:tracePt t="125177" x="282575" y="5505450"/>
          <p14:tracePt t="125193" x="288925" y="5521325"/>
          <p14:tracePt t="125211" x="304800" y="5543550"/>
          <p14:tracePt t="125229" x="371475" y="5568950"/>
          <p14:tracePt t="125245" x="415925" y="5588000"/>
          <p14:tracePt t="125261" x="473075" y="5616575"/>
          <p14:tracePt t="125278" x="577850" y="5645150"/>
          <p14:tracePt t="125294" x="660400" y="5661025"/>
          <p14:tracePt t="125311" x="749300" y="5683250"/>
          <p14:tracePt t="125327" x="869950" y="5718175"/>
          <p14:tracePt t="125344" x="1092200" y="5772150"/>
          <p14:tracePt t="125361" x="1235075" y="5797550"/>
          <p14:tracePt t="125377" x="1352550" y="5822950"/>
          <p14:tracePt t="125394" x="1552575" y="5857875"/>
          <p14:tracePt t="125410" x="1651000" y="5873750"/>
          <p14:tracePt t="125428" x="1793875" y="5899150"/>
          <p14:tracePt t="125444" x="1901825" y="5924550"/>
          <p14:tracePt t="125461" x="2009775" y="5940425"/>
          <p14:tracePt t="125478" x="2159000" y="5940425"/>
          <p14:tracePt t="125494" x="2263775" y="5940425"/>
          <p14:tracePt t="125511" x="2378075" y="5940425"/>
          <p14:tracePt t="125528" x="2498725" y="5940425"/>
          <p14:tracePt t="125544" x="2587625" y="5940425"/>
          <p14:tracePt t="125560" x="2692400" y="5940425"/>
          <p14:tracePt t="125578" x="2854325" y="5940425"/>
          <p14:tracePt t="125593" x="2946400" y="5940425"/>
          <p14:tracePt t="125610" x="3051175" y="5940425"/>
          <p14:tracePt t="125628" x="3219450" y="5911850"/>
          <p14:tracePt t="125643" x="3292475" y="5895975"/>
          <p14:tracePt t="125660" x="3355975" y="5883275"/>
          <p14:tracePt t="125678" x="3432175" y="5861050"/>
          <p14:tracePt t="125693" x="3476625" y="5848350"/>
          <p14:tracePt t="125710" x="3502025" y="5838825"/>
          <p14:tracePt t="125728" x="3543300" y="5819775"/>
          <p14:tracePt t="125744" x="3552825" y="5810250"/>
          <p14:tracePt t="125761" x="3568700" y="5794375"/>
          <p14:tracePt t="125778" x="3581400" y="5765800"/>
          <p14:tracePt t="125794" x="3581400" y="5737225"/>
          <p14:tracePt t="125810" x="3578225" y="5715000"/>
          <p14:tracePt t="125813" x="3571875" y="5702300"/>
          <p14:tracePt t="125828" x="3556000" y="5689600"/>
          <p14:tracePt t="125843" x="3533775" y="5673725"/>
          <p14:tracePt t="125860" x="3517900" y="5664200"/>
          <p14:tracePt t="125877" x="3476625" y="5645150"/>
          <p14:tracePt t="125894" x="3438525" y="5632450"/>
          <p14:tracePt t="125911" x="3375025" y="5607050"/>
          <p14:tracePt t="125928" x="3228975" y="5581650"/>
          <p14:tracePt t="125944" x="3111500" y="5565775"/>
          <p14:tracePt t="125961" x="2994025" y="5540375"/>
          <p14:tracePt t="125977" x="2828925" y="5530850"/>
          <p14:tracePt t="125994" x="2749550" y="5530850"/>
          <p14:tracePt t="126011" x="2686050" y="5530850"/>
          <p14:tracePt t="126028" x="2565400" y="5556250"/>
          <p14:tracePt t="126044" x="2479675" y="5572125"/>
          <p14:tracePt t="126061" x="2416175" y="5588000"/>
          <p14:tracePt t="126078" x="2327275" y="5607050"/>
          <p14:tracePt t="126094" x="2273300" y="5629275"/>
          <p14:tracePt t="126111" x="2235200" y="5641975"/>
          <p14:tracePt t="126127" x="2171700" y="5661025"/>
          <p14:tracePt t="126144" x="2127250" y="5661025"/>
          <p14:tracePt t="126161" x="2082800" y="5667375"/>
          <p14:tracePt t="126178" x="2019300" y="5673725"/>
          <p14:tracePt t="126194" x="1987550" y="5683250"/>
          <p14:tracePt t="126211" x="1958975" y="5689600"/>
          <p14:tracePt t="126228" x="1927225" y="5695950"/>
          <p14:tracePt t="126243" x="1911350" y="5695950"/>
          <p14:tracePt t="126260" x="1898650" y="5695950"/>
          <p14:tracePt t="126277" x="1885950" y="5695950"/>
          <p14:tracePt t="126294" x="1879600" y="5695950"/>
          <p14:tracePt t="126328" x="1876425" y="5702300"/>
          <p14:tracePt t="126344" x="1860550" y="5702300"/>
          <p14:tracePt t="126360" x="1851025" y="5702300"/>
          <p14:tracePt t="126377" x="1835150" y="5705475"/>
          <p14:tracePt t="126420" x="1835150" y="5711825"/>
          <p14:tracePt t="126427" x="1831975" y="5711825"/>
          <p14:tracePt t="132888" x="1873250" y="5718175"/>
          <p14:tracePt t="132895" x="1955800" y="5737225"/>
          <p14:tracePt t="132910" x="2143125" y="5772150"/>
          <p14:tracePt t="132926" x="2308225" y="5829300"/>
          <p14:tracePt t="132943" x="2568575" y="5921375"/>
          <p14:tracePt t="132961" x="2689225" y="5956300"/>
          <p14:tracePt t="132976" x="2787650" y="5997575"/>
          <p14:tracePt t="133010" x="3038475" y="6105525"/>
          <p14:tracePt t="133044" x="3213100" y="6143625"/>
          <p14:tracePt t="133060" x="3251200" y="6143625"/>
          <p14:tracePt t="133076" x="3279775" y="6143625"/>
          <p14:tracePt t="133093" x="3298825" y="6143625"/>
          <p14:tracePt t="133110" x="3305175" y="6143625"/>
          <p14:tracePt t="133144" x="3305175" y="6134100"/>
          <p14:tracePt t="133160" x="3298825" y="6124575"/>
          <p14:tracePt t="133177" x="3289300" y="6118225"/>
          <p14:tracePt t="133193" x="3248025" y="6105525"/>
          <p14:tracePt t="133210" x="3194050" y="6092825"/>
          <p14:tracePt t="133226" x="3127375" y="6070600"/>
          <p14:tracePt t="133243" x="3028950" y="6051550"/>
          <p14:tracePt t="133260" x="2965450" y="6042025"/>
          <p14:tracePt t="133276" x="2908300" y="6042025"/>
          <p14:tracePt t="133293" x="2825750" y="6035675"/>
          <p14:tracePt t="133310" x="2774950" y="6035675"/>
          <p14:tracePt t="133326" x="2740025" y="6035675"/>
          <p14:tracePt t="133343" x="2676525" y="6035675"/>
          <p14:tracePt t="133360" x="2647950" y="6035675"/>
          <p14:tracePt t="133377" x="2625725" y="6035675"/>
          <p14:tracePt t="133393" x="2584450" y="6045200"/>
          <p14:tracePt t="133410" x="2568575" y="6051550"/>
          <p14:tracePt t="133427" x="2559050" y="6061075"/>
          <p14:tracePt t="133443" x="2536825" y="6080125"/>
          <p14:tracePt t="133460" x="2527300" y="6089650"/>
          <p14:tracePt t="133476" x="2517775" y="6099175"/>
          <p14:tracePt t="133493" x="2514600" y="6115050"/>
          <p14:tracePt t="133509" x="2514600" y="6130925"/>
          <p14:tracePt t="133526" x="2524125" y="6130925"/>
          <p14:tracePt t="133543" x="2613025" y="6130925"/>
          <p14:tracePt t="133559" x="2727325" y="6130925"/>
          <p14:tracePt t="133576" x="2832100" y="6130925"/>
          <p14:tracePt t="133593" x="3016250" y="6130925"/>
          <p14:tracePt t="133609" x="3165475" y="6130925"/>
          <p14:tracePt t="133626" x="3292475" y="6130925"/>
          <p14:tracePt t="133643" x="3521075" y="6130925"/>
          <p14:tracePt t="133660" x="3648075" y="6130925"/>
          <p14:tracePt t="133677" x="3762375" y="6130925"/>
          <p14:tracePt t="133694" x="3914775" y="6130925"/>
          <p14:tracePt t="133710" x="3997325" y="6137275"/>
          <p14:tracePt t="133726" x="4070350" y="6143625"/>
          <p14:tracePt t="133743" x="4140200" y="6143625"/>
          <p14:tracePt t="133760" x="4184650" y="6143625"/>
          <p14:tracePt t="133778" x="4225925" y="6143625"/>
          <p14:tracePt t="133793" x="4289425" y="6134100"/>
          <p14:tracePt t="133810" x="4321175" y="6127750"/>
          <p14:tracePt t="133828" x="4343400" y="6108700"/>
          <p14:tracePt t="133844" x="4352925" y="6102350"/>
          <p14:tracePt t="133860" x="4368800" y="6092825"/>
          <p14:tracePt t="133876" x="4378325" y="6086475"/>
          <p14:tracePt t="133893" x="4378325" y="6067425"/>
          <p14:tracePt t="133909" x="4378325" y="6057900"/>
          <p14:tracePt t="133926" x="4378325" y="6048375"/>
          <p14:tracePt t="133943" x="4375150" y="6007100"/>
          <p14:tracePt t="133960" x="4362450" y="5975350"/>
          <p14:tracePt t="133977" x="4314825" y="5908675"/>
          <p14:tracePt t="133993" x="4270375" y="5861050"/>
          <p14:tracePt t="134010" x="4241800" y="5835650"/>
          <p14:tracePt t="134027" x="4181475" y="5797550"/>
          <p14:tracePt t="134043" x="4137025" y="5778500"/>
          <p14:tracePt t="134060" x="4098925" y="5759450"/>
          <p14:tracePt t="134077" x="4048125" y="5740400"/>
          <p14:tracePt t="134094" x="4019550" y="5727700"/>
          <p14:tracePt t="134110" x="3994150" y="5715000"/>
          <p14:tracePt t="134127" x="3968750" y="5711825"/>
          <p14:tracePt t="134143" x="3959225" y="5711825"/>
          <p14:tracePt t="134160" x="3949700" y="5711825"/>
          <p14:tracePt t="134177" x="3927475" y="5711825"/>
          <p14:tracePt t="134194" x="3914775" y="5711825"/>
          <p14:tracePt t="134210" x="3905250" y="5711825"/>
          <p14:tracePt t="134227" x="3889375" y="5711825"/>
          <p14:tracePt t="134278" x="3892550" y="5711825"/>
          <p14:tracePt t="134284" x="3895725" y="5711825"/>
          <p14:tracePt t="134293" x="3905250" y="5711825"/>
          <p14:tracePt t="134310" x="3943350" y="5711825"/>
          <p14:tracePt t="134327" x="4019550" y="5711825"/>
          <p14:tracePt t="134343" x="4083050" y="5721350"/>
          <p14:tracePt t="134360" x="4159250" y="5746750"/>
          <p14:tracePt t="134376" x="4298950" y="5803900"/>
          <p14:tracePt t="134393" x="4410075" y="5835650"/>
          <p14:tracePt t="134410" x="4508500" y="5867400"/>
          <p14:tracePt t="134427" x="4619625" y="5889625"/>
          <p14:tracePt t="134443" x="4670425" y="5889625"/>
          <p14:tracePt t="134460" x="4714875" y="5889625"/>
          <p14:tracePt t="134463" x="4724400" y="5889625"/>
          <p14:tracePt t="134476" x="4756150" y="5889625"/>
          <p14:tracePt t="134493" x="4765675" y="5876925"/>
          <p14:tracePt t="134510" x="4768850" y="5867400"/>
          <p14:tracePt t="134527" x="4768850" y="5854700"/>
          <p14:tracePt t="134543" x="4768850" y="5845175"/>
          <p14:tracePt t="134576" x="4759325" y="5845175"/>
          <p14:tracePt t="134593" x="4749800" y="5845175"/>
          <p14:tracePt t="134610" x="4721225" y="5838825"/>
          <p14:tracePt t="134627" x="4619625" y="5810250"/>
          <p14:tracePt t="134643" x="4498975" y="5775325"/>
          <p14:tracePt t="134660" x="4410075" y="5743575"/>
          <p14:tracePt t="134677" x="4286250" y="5702300"/>
          <p14:tracePt t="134693" x="4229100" y="5689600"/>
          <p14:tracePt t="134709" x="4197350" y="5683250"/>
          <p14:tracePt t="134726" x="4178300" y="5683250"/>
          <p14:tracePt t="134743" x="4168775" y="5683250"/>
          <p14:tracePt t="134776" x="4184650" y="5683250"/>
          <p14:tracePt t="134793" x="4232275" y="5676900"/>
          <p14:tracePt t="134810" x="4298950" y="5676900"/>
          <p14:tracePt t="134826" x="4483100" y="5676900"/>
          <p14:tracePt t="134843" x="4591050" y="5689600"/>
          <p14:tracePt t="134860" x="4730750" y="5708650"/>
          <p14:tracePt t="134876" x="4943475" y="5762625"/>
          <p14:tracePt t="134893" x="5064125" y="5788025"/>
          <p14:tracePt t="134910" x="5172075" y="5803900"/>
          <p14:tracePt t="134927" x="5314950" y="5835650"/>
          <p14:tracePt t="134944" x="5375275" y="5835650"/>
          <p14:tracePt t="134960" x="5407025" y="5835650"/>
          <p14:tracePt t="134976" x="5432425" y="5835650"/>
          <p14:tracePt t="134997" x="5429250" y="5835650"/>
          <p14:tracePt t="135010" x="5419725" y="5835650"/>
          <p14:tracePt t="135027" x="5356225" y="5819775"/>
          <p14:tracePt t="135043" x="5270500" y="5803900"/>
          <p14:tracePt t="135060" x="5149850" y="5788025"/>
          <p14:tracePt t="135077" x="4981575" y="5743575"/>
          <p14:tracePt t="135093" x="4908550" y="5730875"/>
          <p14:tracePt t="135110" x="4870450" y="5718175"/>
          <p14:tracePt t="135126" x="4845050" y="5718175"/>
          <p14:tracePt t="135142" x="4835525" y="5718175"/>
          <p14:tracePt t="135160" x="4819650" y="5718175"/>
          <p14:tracePt t="135177" x="4810125" y="5718175"/>
          <p14:tracePt t="135219" x="4816475" y="5718175"/>
          <p14:tracePt t="135227" x="4838700" y="5724525"/>
          <p14:tracePt t="135243" x="4937125" y="5759450"/>
          <p14:tracePt t="135261" x="5165725" y="5848350"/>
          <p14:tracePt t="135277" x="5387975" y="5927725"/>
          <p14:tracePt t="135294" x="5597525" y="5984875"/>
          <p14:tracePt t="135311" x="5934075" y="6070600"/>
          <p14:tracePt t="135328" x="6153150" y="6108700"/>
          <p14:tracePt t="135343" x="6388100" y="6159500"/>
          <p14:tracePt t="135361" x="6677025" y="6194425"/>
          <p14:tracePt t="135377" x="6873875" y="6223000"/>
          <p14:tracePt t="135393" x="7023100" y="6223000"/>
          <p14:tracePt t="135411" x="7207250" y="6223000"/>
          <p14:tracePt t="135426" x="7292975" y="6203950"/>
          <p14:tracePt t="135443" x="7353300" y="6197600"/>
          <p14:tracePt t="135461" x="7404100" y="6191250"/>
          <p14:tracePt t="135477" x="7413625" y="6184900"/>
          <p14:tracePt t="135493" x="7423150" y="6184900"/>
          <p14:tracePt t="135497" x="7426325" y="6184900"/>
          <p14:tracePt t="135511" x="7432675" y="6184900"/>
          <p14:tracePt t="135527" x="7448550" y="6184900"/>
          <p14:tracePt t="135543" x="7451725" y="6184900"/>
          <p14:tracePt t="135560" x="7461250" y="6184900"/>
          <p14:tracePt t="135640" x="7461250" y="6188075"/>
          <p14:tracePt t="135646" x="7461250" y="6191250"/>
          <p14:tracePt t="135660" x="7461250" y="6200775"/>
          <p14:tracePt t="135676" x="7461250" y="6216650"/>
          <p14:tracePt t="135693" x="7448550" y="6238875"/>
          <p14:tracePt t="135710" x="7416800" y="6283325"/>
          <p14:tracePt t="135727" x="7394575" y="6305550"/>
          <p14:tracePt t="135744" x="7346950" y="6340475"/>
          <p14:tracePt t="135761" x="7280275" y="6378575"/>
          <p14:tracePt t="135777" x="7232650" y="6407150"/>
          <p14:tracePt t="135794" x="7178675" y="6426200"/>
          <p14:tracePt t="135810" x="7064375" y="6457950"/>
          <p14:tracePt t="135826" x="6978650" y="6489700"/>
          <p14:tracePt t="135843" x="6880225" y="6505575"/>
          <p14:tracePt t="135860" x="6613525" y="6562725"/>
          <p14:tracePt t="135877" x="6407150" y="6588125"/>
          <p14:tracePt t="135893" x="6108700" y="6632575"/>
          <p14:tracePt t="135910" x="5689600" y="6683375"/>
          <p14:tracePt t="135928" x="5416550" y="6702425"/>
          <p14:tracePt t="135945" x="5026025" y="6702425"/>
          <p14:tracePt t="135959" x="4797425" y="6686550"/>
          <p14:tracePt t="135976" x="4578350" y="6667500"/>
          <p14:tracePt t="135993" x="4346575" y="6638925"/>
          <p14:tracePt t="135995" x="4232275" y="6629400"/>
          <p14:tracePt t="136009" x="4006850" y="6619875"/>
          <p14:tracePt t="136027" x="3787775" y="6610350"/>
          <p14:tracePt t="136044" x="3562350" y="6610350"/>
          <p14:tracePt t="136060" x="3276600" y="6591300"/>
          <p14:tracePt t="136077" x="3101975" y="6575425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/>
          <p:cNvSpPr>
            <a:spLocks noChangeArrowheads="1"/>
          </p:cNvSpPr>
          <p:nvPr/>
        </p:nvSpPr>
        <p:spPr bwMode="auto">
          <a:xfrm>
            <a:off x="539750" y="765175"/>
            <a:ext cx="36718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800080"/>
                </a:solidFill>
              </a:rPr>
              <a:t>A partir de l'étude d'un certain nombre de caractères, plusieurs cladogrammes sont possibles</a:t>
            </a:r>
          </a:p>
          <a:p>
            <a:pPr eaLnBrk="1" hangingPunct="1"/>
            <a:endParaRPr lang="fr-FR" altLang="fr-FR" b="1">
              <a:solidFill>
                <a:srgbClr val="800080"/>
              </a:solidFill>
            </a:endParaRP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on considère comme valable, celui qui entraîne </a:t>
            </a:r>
            <a:r>
              <a:rPr lang="fr-FR" altLang="fr-FR" b="1">
                <a:solidFill>
                  <a:srgbClr val="FF0000"/>
                </a:solidFill>
              </a:rPr>
              <a:t>le moins de transformations évolutives </a:t>
            </a:r>
            <a:r>
              <a:rPr lang="fr-FR" altLang="fr-FR">
                <a:solidFill>
                  <a:srgbClr val="FF0000"/>
                </a:solidFill>
              </a:rPr>
              <a:t>(le "plus économique") :</a:t>
            </a:r>
            <a:r>
              <a:rPr lang="fr-FR" altLang="fr-FR"/>
              <a:t> </a:t>
            </a:r>
            <a:r>
              <a:rPr lang="fr-FR" altLang="fr-FR" b="1">
                <a:solidFill>
                  <a:srgbClr val="336600"/>
                </a:solidFill>
              </a:rPr>
              <a:t>principe de parcimonie</a:t>
            </a:r>
            <a:endParaRPr lang="fr-FR" altLang="fr-FR" b="1"/>
          </a:p>
        </p:txBody>
      </p:sp>
      <p:sp>
        <p:nvSpPr>
          <p:cNvPr id="104451" name="Rectangle 8"/>
          <p:cNvSpPr>
            <a:spLocks noChangeArrowheads="1"/>
          </p:cNvSpPr>
          <p:nvPr/>
        </p:nvSpPr>
        <p:spPr bwMode="auto">
          <a:xfrm>
            <a:off x="3779838" y="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Cladogramme des Angiospermes</a:t>
            </a:r>
          </a:p>
        </p:txBody>
      </p:sp>
      <p:sp>
        <p:nvSpPr>
          <p:cNvPr id="104452" name="Rectangle 9"/>
          <p:cNvSpPr>
            <a:spLocks noChangeArrowheads="1"/>
          </p:cNvSpPr>
          <p:nvPr/>
        </p:nvSpPr>
        <p:spPr bwMode="auto">
          <a:xfrm>
            <a:off x="3851275" y="333375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(selon </a:t>
            </a:r>
            <a:r>
              <a:rPr lang="fr-FR" altLang="fr-FR" b="1">
                <a:solidFill>
                  <a:srgbClr val="CC0099"/>
                </a:solidFill>
              </a:rPr>
              <a:t>APG</a:t>
            </a:r>
            <a:r>
              <a:rPr lang="fr-FR" altLang="fr-FR" b="1"/>
              <a:t>)</a:t>
            </a:r>
          </a:p>
        </p:txBody>
      </p:sp>
      <p:sp>
        <p:nvSpPr>
          <p:cNvPr id="104453" name="Rectangle 10"/>
          <p:cNvSpPr>
            <a:spLocks noChangeArrowheads="1"/>
          </p:cNvSpPr>
          <p:nvPr/>
        </p:nvSpPr>
        <p:spPr bwMode="auto">
          <a:xfrm>
            <a:off x="755650" y="6035675"/>
            <a:ext cx="3348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APG : Angiosperm </a:t>
            </a:r>
          </a:p>
          <a:p>
            <a:pPr eaLnBrk="1" hangingPunct="1"/>
            <a:r>
              <a:rPr lang="fr-FR" altLang="fr-FR" b="1">
                <a:solidFill>
                  <a:srgbClr val="CC0099"/>
                </a:solidFill>
              </a:rPr>
              <a:t>Phylogeny Group</a:t>
            </a:r>
          </a:p>
        </p:txBody>
      </p:sp>
      <p:pic>
        <p:nvPicPr>
          <p:cNvPr id="104454" name="Picture 2"/>
          <p:cNvPicPr>
            <a:picLocks noChangeAspect="1" noChangeArrowheads="1"/>
          </p:cNvPicPr>
          <p:nvPr/>
        </p:nvPicPr>
        <p:blipFill>
          <a:blip r:embed="rId4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2856" r="6712" b="11163"/>
          <a:stretch>
            <a:fillRect/>
          </a:stretch>
        </p:blipFill>
        <p:spPr bwMode="auto">
          <a:xfrm>
            <a:off x="4356100" y="908050"/>
            <a:ext cx="4537075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661"/>
    </mc:Choice>
    <mc:Fallback>
      <p:transition spd="slow" advTm="10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51" x="3038475" y="6435725"/>
          <p14:tracePt t="4958" x="2949575" y="6257925"/>
          <p14:tracePt t="4967" x="2854325" y="6035675"/>
          <p14:tracePt t="4986" x="2632075" y="5514975"/>
          <p14:tracePt t="5002" x="2524125" y="5264150"/>
          <p14:tracePt t="5018" x="2416175" y="4930775"/>
          <p14:tracePt t="5051" x="2279650" y="4549775"/>
          <p14:tracePt t="5085" x="2174875" y="4318000"/>
          <p14:tracePt t="5101" x="2108200" y="4244975"/>
          <p14:tracePt t="5117" x="2022475" y="4149725"/>
          <p14:tracePt t="5135" x="1927225" y="4054475"/>
          <p14:tracePt t="5137" x="1873250" y="4000500"/>
          <p14:tracePt t="5150" x="1778000" y="3914775"/>
          <p14:tracePt t="5498" x="1847850" y="3930650"/>
          <p14:tracePt t="5505" x="1958975" y="3930650"/>
          <p14:tracePt t="5516" x="2060575" y="3930650"/>
          <p14:tracePt t="5533" x="2289175" y="3914775"/>
          <p14:tracePt t="5549" x="2638425" y="3835400"/>
          <p14:tracePt t="5566" x="2847975" y="3768725"/>
          <p14:tracePt t="5600" x="3333750" y="3571875"/>
          <p14:tracePt t="5635" x="3638550" y="3355975"/>
          <p14:tracePt t="5656" x="3749675" y="3276600"/>
          <p14:tracePt t="5668" x="3768725" y="3257550"/>
          <p14:tracePt t="5684" x="3835400" y="3168650"/>
          <p14:tracePt t="5699" x="3863975" y="3101975"/>
          <p14:tracePt t="5716" x="3876675" y="3054350"/>
          <p14:tracePt t="5734" x="3876675" y="2994025"/>
          <p14:tracePt t="5750" x="3867150" y="2962275"/>
          <p14:tracePt t="5766" x="3841750" y="2917825"/>
          <p14:tracePt t="5784" x="3749675" y="2832100"/>
          <p14:tracePt t="6158" x="3819525" y="2784475"/>
          <p14:tracePt t="6164" x="3905250" y="2717800"/>
          <p14:tracePt t="6172" x="4003675" y="2638425"/>
          <p14:tracePt t="6184" x="4187825" y="2486025"/>
          <p14:tracePt t="6200" x="4397375" y="2203450"/>
          <p14:tracePt t="6222" x="4565650" y="1968500"/>
          <p14:tracePt t="6242" x="4683125" y="1749425"/>
          <p14:tracePt t="6269" x="4775200" y="1558925"/>
          <p14:tracePt t="6300" x="4816475" y="1457325"/>
          <p14:tracePt t="6317" x="4829175" y="1397000"/>
          <p14:tracePt t="6333" x="4851400" y="1304925"/>
          <p14:tracePt t="6351" x="4857750" y="1260475"/>
          <p14:tracePt t="6367" x="4857750" y="1216025"/>
          <p14:tracePt t="6383" x="4857750" y="1162050"/>
          <p14:tracePt t="6400" x="4854575" y="1133475"/>
          <p14:tracePt t="6417" x="4841875" y="1085850"/>
          <p14:tracePt t="6433" x="4822825" y="1022350"/>
          <p14:tracePt t="6450" x="4797425" y="1000125"/>
          <p14:tracePt t="6467" x="4778375" y="958850"/>
          <p14:tracePt t="6483" x="4733925" y="908050"/>
          <p14:tracePt t="6499" x="4708525" y="876300"/>
          <p14:tracePt t="6516" x="4683125" y="844550"/>
          <p14:tracePt t="6533" x="4651375" y="815975"/>
          <p14:tracePt t="6551" x="4641850" y="806450"/>
          <p14:tracePt t="6567" x="4632325" y="790575"/>
          <p14:tracePt t="6584" x="4632325" y="784225"/>
          <p14:tracePt t="6626" x="4635500" y="784225"/>
          <p14:tracePt t="6633" x="4645025" y="787400"/>
          <p14:tracePt t="6650" x="4689475" y="806450"/>
          <p14:tracePt t="6667" x="4752975" y="819150"/>
          <p14:tracePt t="6669" x="4781550" y="825500"/>
          <p14:tracePt t="6683" x="4826000" y="838200"/>
          <p14:tracePt t="6700" x="4873625" y="866775"/>
          <p14:tracePt t="6717" x="4940300" y="895350"/>
          <p14:tracePt t="6733" x="5089525" y="965200"/>
          <p14:tracePt t="6750" x="5172075" y="1012825"/>
          <p14:tracePt t="6767" x="5232400" y="1057275"/>
          <p14:tracePt t="6783" x="5295900" y="1127125"/>
          <p14:tracePt t="6800" x="5321300" y="1190625"/>
          <p14:tracePt t="6819" x="5368925" y="1416050"/>
          <p14:tracePt t="6834" x="5343525" y="1577975"/>
          <p14:tracePt t="6851" x="5232400" y="1847850"/>
          <p14:tracePt t="6868" x="4930775" y="2352675"/>
          <p14:tracePt t="6884" x="4664075" y="2708275"/>
          <p14:tracePt t="6902" x="4327525" y="3181350"/>
          <p14:tracePt t="6919" x="3917950" y="3768725"/>
          <p14:tracePt t="6935" x="3692525" y="4076700"/>
          <p14:tracePt t="6954" x="3454400" y="4422775"/>
          <p14:tracePt t="6970" x="3333750" y="4562475"/>
          <p14:tracePt t="6986" x="3248025" y="4657725"/>
          <p14:tracePt t="7001" x="3184525" y="4740275"/>
          <p14:tracePt t="7017" x="3111500" y="4822825"/>
          <p14:tracePt t="7033" x="3067050" y="4870450"/>
          <p14:tracePt t="7050" x="3054350" y="4883150"/>
          <p14:tracePt t="7375" x="3000375" y="4924425"/>
          <p14:tracePt t="7382" x="2914650" y="4991100"/>
          <p14:tracePt t="7400" x="2752725" y="5143500"/>
          <p14:tracePt t="7417" x="2476500" y="5514975"/>
          <p14:tracePt t="7434" x="2311400" y="5734050"/>
          <p14:tracePt t="7451" x="2184400" y="5927725"/>
          <p14:tracePt t="7484" x="2006600" y="6248400"/>
          <p14:tracePt t="7518" x="1889125" y="6499225"/>
          <p14:tracePt t="7889" x="1895475" y="6438900"/>
          <p14:tracePt t="7902" x="1943100" y="6356350"/>
          <p14:tracePt t="7917" x="1997075" y="6286500"/>
          <p14:tracePt t="7933" x="2038350" y="6235700"/>
          <p14:tracePt t="7950" x="2063750" y="6203950"/>
          <p14:tracePt t="7983" x="2133600" y="6137275"/>
          <p14:tracePt t="8017" x="2232025" y="6064250"/>
          <p14:tracePt t="8034" x="2298700" y="6026150"/>
          <p14:tracePt t="8050" x="2378075" y="5997575"/>
          <p14:tracePt t="8067" x="2457450" y="5969000"/>
          <p14:tracePt t="8083" x="2486025" y="5962650"/>
          <p14:tracePt t="8099" x="2501900" y="5962650"/>
          <p14:tracePt t="8116" x="2517775" y="5962650"/>
          <p14:tracePt t="8133" x="2527300" y="5962650"/>
          <p14:tracePt t="8150" x="2555875" y="5965825"/>
          <p14:tracePt t="8166" x="2606675" y="5984875"/>
          <p14:tracePt t="8184" x="2667000" y="5997575"/>
          <p14:tracePt t="8200" x="2733675" y="6029325"/>
          <p14:tracePt t="8217" x="2803525" y="6076950"/>
          <p14:tracePt t="8233" x="2835275" y="6102350"/>
          <p14:tracePt t="8249" x="2851150" y="6130925"/>
          <p14:tracePt t="8266" x="2873375" y="6153150"/>
          <p14:tracePt t="8283" x="2882900" y="6162675"/>
          <p14:tracePt t="8299" x="2895600" y="6178550"/>
          <p14:tracePt t="8317" x="2905125" y="6194425"/>
          <p14:tracePt t="8333" x="2908300" y="6203950"/>
          <p14:tracePt t="8351" x="2924175" y="6226175"/>
          <p14:tracePt t="8367" x="2936875" y="6248400"/>
          <p14:tracePt t="8383" x="2946400" y="6270625"/>
          <p14:tracePt t="8401" x="2965450" y="6327775"/>
          <p14:tracePt t="8417" x="2971800" y="6381750"/>
          <p14:tracePt t="8433" x="2971800" y="6426200"/>
          <p14:tracePt t="8451" x="2971800" y="6486525"/>
          <p14:tracePt t="8467" x="2962275" y="6524625"/>
          <p14:tracePt t="8483" x="2943225" y="6578600"/>
          <p14:tracePt t="8500" x="2886075" y="6664325"/>
          <p14:tracePt t="8516" x="2822575" y="6731000"/>
          <p14:tracePt t="8533" x="2752725" y="6784975"/>
          <p14:tracePt t="8550" x="2632075" y="6854825"/>
          <p14:tracePt t="8567" x="2520950" y="6854825"/>
          <p14:tracePt t="8584" x="2422525" y="6854825"/>
          <p14:tracePt t="8601" x="2301875" y="6854825"/>
          <p14:tracePt t="8617" x="2209800" y="6854825"/>
          <p14:tracePt t="8633" x="2159000" y="6854825"/>
          <p14:tracePt t="9022" x="2263775" y="6651625"/>
          <p14:tracePt t="9034" x="2333625" y="6651625"/>
          <p14:tracePt t="9066" x="2578100" y="6651625"/>
          <p14:tracePt t="9100" x="2714625" y="6654800"/>
          <p14:tracePt t="9117" x="2774950" y="6654800"/>
          <p14:tracePt t="9133" x="2828925" y="6661150"/>
          <p14:tracePt t="9150" x="2921000" y="6661150"/>
          <p14:tracePt t="9167" x="2965450" y="6661150"/>
          <p14:tracePt t="9183" x="3019425" y="6661150"/>
          <p14:tracePt t="9199" x="3079750" y="6661150"/>
          <p14:tracePt t="9216" x="3124200" y="6661150"/>
          <p14:tracePt t="9233" x="3146425" y="6661150"/>
          <p14:tracePt t="9250" x="3187700" y="6661150"/>
          <p14:tracePt t="9266" x="3209925" y="6661150"/>
          <p14:tracePt t="9283" x="3238500" y="6661150"/>
          <p14:tracePt t="9299" x="3279775" y="6667500"/>
          <p14:tracePt t="9316" x="3302000" y="6677025"/>
          <p14:tracePt t="9333" x="3311525" y="6689725"/>
          <p14:tracePt t="9349" x="3333750" y="6699250"/>
          <p14:tracePt t="9366" x="3336925" y="6699250"/>
          <p14:tracePt t="9383" x="3336925" y="6702425"/>
          <p14:tracePt t="9399" x="3346450" y="6718300"/>
          <p14:tracePt t="9417" x="3346450" y="6727825"/>
          <p14:tracePt t="9433" x="3355975" y="6737350"/>
          <p14:tracePt t="9450" x="3355975" y="6746875"/>
          <p14:tracePt t="9508" x="3355975" y="6753225"/>
          <p14:tracePt t="9522" x="3355975" y="6759575"/>
          <p14:tracePt t="9535" x="3355975" y="6769100"/>
          <p14:tracePt t="9550" x="3355975" y="6778625"/>
          <p14:tracePt t="9566" x="3355975" y="6781800"/>
          <p14:tracePt t="9583" x="3355975" y="6788150"/>
          <p14:tracePt t="9799" x="3362325" y="6778625"/>
          <p14:tracePt t="9807" x="3368675" y="6759575"/>
          <p14:tracePt t="9817" x="3375025" y="6750050"/>
          <p14:tracePt t="9834" x="3403600" y="6721475"/>
          <p14:tracePt t="9850" x="3419475" y="6699250"/>
          <p14:tracePt t="9866" x="3435350" y="6683375"/>
          <p14:tracePt t="9883" x="3454400" y="6661150"/>
          <p14:tracePt t="9899" x="3473450" y="6623050"/>
          <p14:tracePt t="9916" x="3495675" y="6578600"/>
          <p14:tracePt t="9935" x="3521075" y="6515100"/>
          <p14:tracePt t="9950" x="3533775" y="6483350"/>
          <p14:tracePt t="9967" x="3536950" y="6454775"/>
          <p14:tracePt t="9984" x="3536950" y="6419850"/>
          <p14:tracePt t="10000" x="3536950" y="6391275"/>
          <p14:tracePt t="10016" x="3536950" y="6369050"/>
          <p14:tracePt t="10034" x="3517900" y="6324600"/>
          <p14:tracePt t="10050" x="3486150" y="6308725"/>
          <p14:tracePt t="10067" x="3463925" y="6296025"/>
          <p14:tracePt t="10084" x="3419475" y="6264275"/>
          <p14:tracePt t="10101" x="3397250" y="6254750"/>
          <p14:tracePt t="10117" x="3365500" y="6242050"/>
          <p14:tracePt t="10133" x="3324225" y="6216650"/>
          <p14:tracePt t="10149" x="3298825" y="6203950"/>
          <p14:tracePt t="10167" x="3270250" y="6194425"/>
          <p14:tracePt t="10169" x="3241675" y="6184900"/>
          <p14:tracePt t="10183" x="3206750" y="6181725"/>
          <p14:tracePt t="10200" x="3162300" y="6181725"/>
          <p14:tracePt t="10217" x="3117850" y="6175375"/>
          <p14:tracePt t="10233" x="3082925" y="6169025"/>
          <p14:tracePt t="10250" x="3054350" y="6169025"/>
          <p14:tracePt t="10267" x="3032125" y="6169025"/>
          <p14:tracePt t="10282" x="2990850" y="6156325"/>
          <p14:tracePt t="10300" x="2968625" y="6143625"/>
          <p14:tracePt t="10316" x="2936875" y="6130925"/>
          <p14:tracePt t="10333" x="2895600" y="6124575"/>
          <p14:tracePt t="10350" x="2886075" y="6124575"/>
          <p14:tracePt t="10366" x="2876550" y="6121400"/>
          <p14:tracePt t="10383" x="2841625" y="6108700"/>
          <p14:tracePt t="10399" x="2819400" y="6089650"/>
          <p14:tracePt t="10417" x="2771775" y="6076950"/>
          <p14:tracePt t="10433" x="2717800" y="6064250"/>
          <p14:tracePt t="10449" x="2679700" y="6057900"/>
          <p14:tracePt t="10467" x="2635250" y="6051550"/>
          <p14:tracePt t="10483" x="2571750" y="6045200"/>
          <p14:tracePt t="10499" x="2527300" y="6045200"/>
          <p14:tracePt t="10516" x="2492375" y="6045200"/>
          <p14:tracePt t="10533" x="2428875" y="6045200"/>
          <p14:tracePt t="10550" x="2368550" y="6045200"/>
          <p14:tracePt t="10567" x="2311400" y="6045200"/>
          <p14:tracePt t="10583" x="2232025" y="6054725"/>
          <p14:tracePt t="10600" x="2184400" y="6067425"/>
          <p14:tracePt t="10617" x="2139950" y="6073775"/>
          <p14:tracePt t="10633" x="2108200" y="6073775"/>
          <p14:tracePt t="10650" x="2079625" y="6080125"/>
          <p14:tracePt t="10666" x="2047875" y="6086475"/>
          <p14:tracePt t="10670" x="2028825" y="6086475"/>
          <p14:tracePt t="10683" x="1990725" y="6105525"/>
          <p14:tracePt t="10700" x="1955800" y="6118225"/>
          <p14:tracePt t="10716" x="1930400" y="6130925"/>
          <p14:tracePt t="10733" x="1889125" y="6149975"/>
          <p14:tracePt t="10750" x="1863725" y="6165850"/>
          <p14:tracePt t="10768" x="1822450" y="6184900"/>
          <p14:tracePt t="10784" x="1800225" y="6191250"/>
          <p14:tracePt t="10800" x="1771650" y="6197600"/>
          <p14:tracePt t="10816" x="1746250" y="6210300"/>
          <p14:tracePt t="10833" x="1704975" y="6232525"/>
          <p14:tracePt t="10849" x="1679575" y="6245225"/>
          <p14:tracePt t="10867" x="1651000" y="6257925"/>
          <p14:tracePt t="10883" x="1622425" y="6273800"/>
          <p14:tracePt t="10900" x="1606550" y="6273800"/>
          <p14:tracePt t="10917" x="1590675" y="6289675"/>
          <p14:tracePt t="10933" x="1581150" y="6299200"/>
          <p14:tracePt t="10950" x="1571625" y="6308725"/>
          <p14:tracePt t="10967" x="1552575" y="6324600"/>
          <p14:tracePt t="10983" x="1539875" y="6340475"/>
          <p14:tracePt t="10999" x="1530350" y="6356350"/>
          <p14:tracePt t="11017" x="1508125" y="6391275"/>
          <p14:tracePt t="11033" x="1495425" y="6413500"/>
          <p14:tracePt t="11050" x="1485900" y="6423025"/>
          <p14:tracePt t="11067" x="1479550" y="6457950"/>
          <p14:tracePt t="11083" x="1479550" y="6473825"/>
          <p14:tracePt t="11100" x="1479550" y="6496050"/>
          <p14:tracePt t="11589" x="2200275" y="6750050"/>
          <p14:tracePt t="11600" x="2235200" y="6750050"/>
          <p14:tracePt t="11616" x="2368550" y="6765925"/>
          <p14:tracePt t="11633" x="2451100" y="6775450"/>
          <p14:tracePt t="11650" x="2514600" y="6791325"/>
          <p14:tracePt t="11682" x="2622550" y="6800850"/>
          <p14:tracePt t="11717" x="2708275" y="6800850"/>
          <p14:tracePt t="11733" x="2768600" y="6810375"/>
          <p14:tracePt t="11749" x="2828925" y="6816725"/>
          <p14:tracePt t="11766" x="2927350" y="6823075"/>
          <p14:tracePt t="11783" x="2978150" y="6823075"/>
          <p14:tracePt t="11800" x="3016250" y="6823075"/>
          <p14:tracePt t="11817" x="3076575" y="6823075"/>
          <p14:tracePt t="11833" x="3121025" y="6823075"/>
          <p14:tracePt t="11850" x="3175000" y="6813550"/>
          <p14:tracePt t="11867" x="3257550" y="6794500"/>
          <p14:tracePt t="11883" x="3311525" y="6772275"/>
          <p14:tracePt t="11900" x="3355975" y="6759575"/>
          <p14:tracePt t="11917" x="3429000" y="6746875"/>
          <p14:tracePt t="11932" x="3473450" y="6746875"/>
          <p14:tracePt t="11950" x="3502025" y="6740525"/>
          <p14:tracePt t="11967" x="3536950" y="6718300"/>
          <p14:tracePt t="11982" x="3575050" y="6705600"/>
          <p14:tracePt t="12000" x="3606800" y="6692900"/>
          <p14:tracePt t="12016" x="3663950" y="6673850"/>
          <p14:tracePt t="12033" x="3708400" y="6667500"/>
          <p14:tracePt t="12050" x="3752850" y="6648450"/>
          <p14:tracePt t="12066" x="3787775" y="6632575"/>
          <p14:tracePt t="12082" x="3819525" y="6619875"/>
          <p14:tracePt t="12100" x="3841750" y="6607175"/>
          <p14:tracePt t="12116" x="3870325" y="6584950"/>
          <p14:tracePt t="12132" x="3879850" y="6575425"/>
          <p14:tracePt t="12149" x="3889375" y="6565900"/>
          <p14:tracePt t="12166" x="3905250" y="6543675"/>
          <p14:tracePt t="12183" x="3914775" y="6534150"/>
          <p14:tracePt t="12199" x="3924300" y="6524625"/>
          <p14:tracePt t="12216" x="3924300" y="6477000"/>
          <p14:tracePt t="12232" x="3924300" y="6454775"/>
          <p14:tracePt t="12249" x="3914775" y="6426200"/>
          <p14:tracePt t="12266" x="3898900" y="6403975"/>
          <p14:tracePt t="12282" x="3889375" y="6394450"/>
          <p14:tracePt t="12299" x="3879850" y="6384925"/>
          <p14:tracePt t="12316" x="3857625" y="6362700"/>
          <p14:tracePt t="12332" x="3848100" y="6353175"/>
          <p14:tracePt t="12349" x="3838575" y="6350000"/>
          <p14:tracePt t="12366" x="3825875" y="6343650"/>
          <p14:tracePt t="12383" x="3810000" y="6340475"/>
          <p14:tracePt t="12399" x="3800475" y="6334125"/>
          <p14:tracePt t="12416" x="3784600" y="6318250"/>
          <p14:tracePt t="12433" x="3775075" y="6315075"/>
          <p14:tracePt t="12451" x="3756025" y="6308725"/>
          <p14:tracePt t="12466" x="3743325" y="6299200"/>
          <p14:tracePt t="12483" x="3733800" y="6292850"/>
          <p14:tracePt t="12500" x="3702050" y="6283325"/>
          <p14:tracePt t="12516" x="3676650" y="6264275"/>
          <p14:tracePt t="12533" x="3644900" y="6251575"/>
          <p14:tracePt t="12550" x="3603625" y="6235700"/>
          <p14:tracePt t="12566" x="3565525" y="6223000"/>
          <p14:tracePt t="12583" x="3543300" y="6203950"/>
          <p14:tracePt t="12600" x="3492500" y="6191250"/>
          <p14:tracePt t="12616" x="3463925" y="6184900"/>
          <p14:tracePt t="12633" x="3441700" y="6178550"/>
          <p14:tracePt t="12650" x="3390900" y="6162675"/>
          <p14:tracePt t="12667" x="3359150" y="6143625"/>
          <p14:tracePt t="12684" x="3314700" y="6130925"/>
          <p14:tracePt t="12687" x="3295650" y="6124575"/>
          <p14:tracePt t="12700" x="3267075" y="6118225"/>
          <p14:tracePt t="12716" x="3238500" y="6118225"/>
          <p14:tracePt t="12732" x="3194050" y="6118225"/>
          <p14:tracePt t="12750" x="3130550" y="6111875"/>
          <p14:tracePt t="12767" x="3067050" y="6099175"/>
          <p14:tracePt t="12783" x="2981325" y="6073775"/>
          <p14:tracePt t="12800" x="2870200" y="6067425"/>
          <p14:tracePt t="12817" x="2825750" y="6061075"/>
          <p14:tracePt t="12833" x="2790825" y="6061075"/>
          <p14:tracePt t="12849" x="2749550" y="6061075"/>
          <p14:tracePt t="12866" x="2727325" y="6061075"/>
          <p14:tracePt t="12883" x="2705100" y="6061075"/>
          <p14:tracePt t="12900" x="2657475" y="6054725"/>
          <p14:tracePt t="12916" x="2613025" y="6048375"/>
          <p14:tracePt t="12934" x="2568575" y="6048375"/>
          <p14:tracePt t="12950" x="2508250" y="6048375"/>
          <p14:tracePt t="12966" x="2486025" y="6048375"/>
          <p14:tracePt t="12983" x="2463800" y="6048375"/>
          <p14:tracePt t="13000" x="2422525" y="6048375"/>
          <p14:tracePt t="13016" x="2393950" y="6048375"/>
          <p14:tracePt t="13033" x="2368550" y="6054725"/>
          <p14:tracePt t="13049" x="2320925" y="6067425"/>
          <p14:tracePt t="13066" x="2289175" y="6080125"/>
          <p14:tracePt t="13082" x="2260600" y="6092825"/>
          <p14:tracePt t="13100" x="2225675" y="6105525"/>
          <p14:tracePt t="13117" x="2193925" y="6118225"/>
          <p14:tracePt t="13133" x="2178050" y="6127750"/>
          <p14:tracePt t="13149" x="2155825" y="6149975"/>
          <p14:tracePt t="13166" x="2146300" y="6159500"/>
          <p14:tracePt t="13182" x="2136775" y="6169025"/>
          <p14:tracePt t="13199" x="2120900" y="6181725"/>
          <p14:tracePt t="13216" x="2105025" y="6200775"/>
          <p14:tracePt t="13233" x="2095500" y="6210300"/>
          <p14:tracePt t="13250" x="2079625" y="6223000"/>
          <p14:tracePt t="13266" x="2070100" y="6232525"/>
          <p14:tracePt t="13283" x="2054225" y="6245225"/>
          <p14:tracePt t="13299" x="2041525" y="6254750"/>
          <p14:tracePt t="13316" x="2032000" y="6264275"/>
          <p14:tracePt t="13332" x="2025650" y="6273800"/>
          <p14:tracePt t="13349" x="2025650" y="6292850"/>
          <p14:tracePt t="13366" x="2025650" y="6302375"/>
          <p14:tracePt t="13383" x="2025650" y="6315075"/>
          <p14:tracePt t="13399" x="2025650" y="6324600"/>
          <p14:tracePt t="17307" x="2111375" y="6296025"/>
          <p14:tracePt t="17313" x="2276475" y="6248400"/>
          <p14:tracePt t="17320" x="2482850" y="6197600"/>
          <p14:tracePt t="17332" x="2660650" y="6175375"/>
          <p14:tracePt t="17349" x="3540125" y="6115050"/>
          <p14:tracePt t="17366" x="4327525" y="6019800"/>
          <p14:tracePt t="17401" x="6610350" y="5718175"/>
          <p14:tracePt t="17434" x="8420100" y="5321300"/>
          <p14:tracePt t="17450" x="9032875" y="5105400"/>
          <p14:tracePt t="17913" x="9137650" y="193675"/>
          <p14:tracePt t="17920" x="9074150" y="158750"/>
          <p14:tracePt t="17934" x="8969375" y="82550"/>
          <p14:tracePt t="17949" x="8845550" y="0"/>
          <p14:tracePt t="17966" x="8731250" y="0"/>
          <p14:tracePt t="17982" x="8616950" y="0"/>
          <p14:tracePt t="17999" x="8467725" y="0"/>
          <p14:tracePt t="18032" x="8248650" y="0"/>
          <p14:tracePt t="18066" x="7823200" y="0"/>
          <p14:tracePt t="18082" x="7620000" y="0"/>
          <p14:tracePt t="18098" x="7337425" y="0"/>
          <p14:tracePt t="18115" x="7181850" y="0"/>
          <p14:tracePt t="18133" x="7083425" y="0"/>
          <p14:tracePt t="18149" x="7000875" y="0"/>
          <p14:tracePt t="18165" x="6959600" y="0"/>
          <p14:tracePt t="18183" x="6902450" y="3175"/>
          <p14:tracePt t="18199" x="6880225" y="15875"/>
          <p14:tracePt t="18216" x="6848475" y="28575"/>
          <p14:tracePt t="18233" x="6807200" y="95250"/>
          <p14:tracePt t="18248" x="6769100" y="184150"/>
          <p14:tracePt t="18265" x="6753225" y="269875"/>
          <p14:tracePt t="18283" x="6743700" y="409575"/>
          <p14:tracePt t="18299" x="6759575" y="539750"/>
          <p14:tracePt t="18316" x="6775450" y="635000"/>
          <p14:tracePt t="18333" x="6810375" y="730250"/>
          <p14:tracePt t="18348" x="6848475" y="809625"/>
          <p14:tracePt t="18365" x="6927850" y="911225"/>
          <p14:tracePt t="18383" x="7153275" y="1120775"/>
          <p14:tracePt t="18399" x="7337425" y="1254125"/>
          <p14:tracePt t="18417" x="7505700" y="1377950"/>
          <p14:tracePt t="18433" x="7750175" y="1546225"/>
          <p14:tracePt t="18450" x="7854950" y="1616075"/>
          <p14:tracePt t="18468" x="7969250" y="1654175"/>
          <p14:tracePt t="18483" x="8013700" y="1660525"/>
          <p14:tracePt t="18498" x="8058150" y="1660525"/>
          <p14:tracePt t="18516" x="8096250" y="1651000"/>
          <p14:tracePt t="18533" x="8131175" y="1619250"/>
          <p14:tracePt t="18549" x="8166100" y="1571625"/>
          <p14:tracePt t="18565" x="8188325" y="1517650"/>
          <p14:tracePt t="18583" x="8194675" y="1438275"/>
          <p14:tracePt t="18598" x="8172450" y="1365250"/>
          <p14:tracePt t="18618" x="8070850" y="1219200"/>
          <p14:tracePt t="18633" x="7991475" y="1162050"/>
          <p14:tracePt t="18649" x="7867650" y="1101725"/>
          <p14:tracePt t="18666" x="7734300" y="1047750"/>
          <p14:tracePt t="18683" x="7521575" y="1012825"/>
          <p14:tracePt t="18699" x="7362825" y="1003300"/>
          <p14:tracePt t="18716" x="7191375" y="1003300"/>
          <p14:tracePt t="18732" x="6870700" y="1019175"/>
          <p14:tracePt t="18750" x="6654800" y="1038225"/>
          <p14:tracePt t="18765" x="6388100" y="1057275"/>
          <p14:tracePt t="18783" x="6042025" y="1117600"/>
          <p14:tracePt t="18799" x="5797550" y="1155700"/>
          <p14:tracePt t="18816" x="5600700" y="1203325"/>
          <p14:tracePt t="18832" x="5321300" y="1257300"/>
          <p14:tracePt t="18849" x="5156200" y="1304925"/>
          <p14:tracePt t="18854" x="5095875" y="1320800"/>
          <p14:tracePt t="18865" x="5013325" y="1349375"/>
          <p14:tracePt t="18882" x="4822825" y="1409700"/>
          <p14:tracePt t="18898" x="4737100" y="1425575"/>
          <p14:tracePt t="18915" x="4670425" y="1447800"/>
          <p14:tracePt t="18932" x="4597400" y="1466850"/>
          <p14:tracePt t="18949" x="4549775" y="1479550"/>
          <p14:tracePt t="18966" x="4505325" y="1479550"/>
          <p14:tracePt t="18982" x="4445000" y="1485900"/>
          <p14:tracePt t="18998" x="4406900" y="1492250"/>
          <p14:tracePt t="19016" x="4378325" y="1492250"/>
          <p14:tracePt t="19032" x="4337050" y="1511300"/>
          <p14:tracePt t="19048" x="4327525" y="1520825"/>
          <p14:tracePt t="19065" x="4314825" y="1530350"/>
          <p14:tracePt t="19082" x="4295775" y="1546225"/>
          <p14:tracePt t="19099" x="4286250" y="1562100"/>
          <p14:tracePt t="19116" x="4273550" y="1584325"/>
          <p14:tracePt t="19132" x="4273550" y="1631950"/>
          <p14:tracePt t="19148" x="4267200" y="1670050"/>
          <p14:tracePt t="19165" x="4267200" y="1714500"/>
          <p14:tracePt t="19182" x="4267200" y="1816100"/>
          <p14:tracePt t="19199" x="4267200" y="1898650"/>
          <p14:tracePt t="19217" x="4267200" y="1958975"/>
          <p14:tracePt t="19232" x="4270375" y="2054225"/>
          <p14:tracePt t="19249" x="4279900" y="2136775"/>
          <p14:tracePt t="19266" x="4286250" y="2241550"/>
          <p14:tracePt t="19282" x="4302125" y="2374900"/>
          <p14:tracePt t="19298" x="4327525" y="2460625"/>
          <p14:tracePt t="19315" x="4343400" y="2578100"/>
          <p14:tracePt t="19332" x="4365625" y="2711450"/>
          <p14:tracePt t="19349" x="4381500" y="2797175"/>
          <p14:tracePt t="19365" x="4397375" y="2870200"/>
          <p14:tracePt t="19382" x="4406900" y="3003550"/>
          <p14:tracePt t="19398" x="4413250" y="3086100"/>
          <p14:tracePt t="19416" x="4429125" y="3149600"/>
          <p14:tracePt t="19432" x="4448175" y="3251200"/>
          <p14:tracePt t="19448" x="4464050" y="3324225"/>
          <p14:tracePt t="19467" x="4486275" y="3425825"/>
          <p14:tracePt t="19482" x="4492625" y="3470275"/>
          <p14:tracePt t="19499" x="4492625" y="3524250"/>
          <p14:tracePt t="19516" x="4492625" y="3584575"/>
          <p14:tracePt t="19532" x="4492625" y="3629025"/>
          <p14:tracePt t="19548" x="4492625" y="3689350"/>
          <p14:tracePt t="19566" x="4492625" y="3775075"/>
          <p14:tracePt t="19583" x="4492625" y="3835400"/>
          <p14:tracePt t="19599" x="4498975" y="3895725"/>
          <p14:tracePt t="19616" x="4498975" y="3965575"/>
          <p14:tracePt t="19632" x="4498975" y="4010025"/>
          <p14:tracePt t="19649" x="4498975" y="4070350"/>
          <p14:tracePt t="19666" x="4495800" y="4156075"/>
          <p14:tracePt t="19682" x="4489450" y="4216400"/>
          <p14:tracePt t="19698" x="4489450" y="4286250"/>
          <p14:tracePt t="19717" x="4489450" y="4403725"/>
          <p14:tracePt t="19733" x="4502150" y="4511675"/>
          <p14:tracePt t="19749" x="4518025" y="4597400"/>
          <p14:tracePt t="19766" x="4543425" y="4689475"/>
          <p14:tracePt t="19783" x="4559300" y="4762500"/>
          <p14:tracePt t="19799" x="4591050" y="4838700"/>
          <p14:tracePt t="19816" x="4648200" y="4978400"/>
          <p14:tracePt t="19832" x="4692650" y="5038725"/>
          <p14:tracePt t="19849" x="4752975" y="5140325"/>
          <p14:tracePt t="19852" x="4806950" y="5194300"/>
          <p14:tracePt t="19866" x="4905375" y="5321300"/>
          <p14:tracePt t="19882" x="5000625" y="5416550"/>
          <p14:tracePt t="19899" x="5086350" y="5502275"/>
          <p14:tracePt t="19916" x="5229225" y="5584825"/>
          <p14:tracePt t="19932" x="5318125" y="5641975"/>
          <p14:tracePt t="19949" x="5387975" y="5689600"/>
          <p14:tracePt t="19966" x="5486400" y="5749925"/>
          <p14:tracePt t="19982" x="5559425" y="5803900"/>
          <p14:tracePt t="19999" x="5648325" y="5854700"/>
          <p14:tracePt t="20016" x="5768975" y="5927725"/>
          <p14:tracePt t="20032" x="5810250" y="5969000"/>
          <p14:tracePt t="20049" x="5857875" y="6000750"/>
          <p14:tracePt t="20066" x="5930900" y="6022975"/>
          <p14:tracePt t="20082" x="5981700" y="6022975"/>
          <p14:tracePt t="20099" x="6019800" y="6022975"/>
          <p14:tracePt t="20115" x="6080125" y="6022975"/>
          <p14:tracePt t="20132" x="6118225" y="6022975"/>
          <p14:tracePt t="20149" x="6137275" y="6022975"/>
          <p14:tracePt t="20494" x="6165850" y="6051550"/>
          <p14:tracePt t="20503" x="6197600" y="6083300"/>
          <p14:tracePt t="20516" x="6276975" y="6146800"/>
          <p14:tracePt t="20533" x="6391275" y="6207125"/>
          <p14:tracePt t="20550" x="6502400" y="6270625"/>
          <p14:tracePt t="20582" x="6810375" y="6400800"/>
          <p14:tracePt t="20617" x="7150100" y="6553200"/>
          <p14:tracePt t="20633" x="7283450" y="6607175"/>
          <p14:tracePt t="20650" x="7486650" y="6667500"/>
          <p14:tracePt t="20665" x="7597775" y="6708775"/>
          <p14:tracePt t="20682" x="7727950" y="6737350"/>
          <p14:tracePt t="20698" x="7870825" y="6772275"/>
          <p14:tracePt t="20715" x="8070850" y="6823075"/>
          <p14:tracePt t="20733" x="8181975" y="6854825"/>
          <p14:tracePt t="20750" x="8340725" y="6854825"/>
          <p14:tracePt t="20766" x="8420100" y="6854825"/>
          <p14:tracePt t="20782" x="8483600" y="6854825"/>
          <p14:tracePt t="20799" x="8550275" y="6854825"/>
          <p14:tracePt t="20815" x="8616950" y="6854825"/>
          <p14:tracePt t="20832" x="8661400" y="6854825"/>
          <p14:tracePt t="20850" x="8724900" y="6845300"/>
          <p14:tracePt t="20866" x="8763000" y="6826250"/>
          <p14:tracePt t="20883" x="8788400" y="6813550"/>
          <p14:tracePt t="20900" x="8829675" y="6791325"/>
          <p14:tracePt t="20916" x="8861425" y="6762750"/>
          <p14:tracePt t="20932" x="8886825" y="6740525"/>
          <p14:tracePt t="20948" x="8912225" y="6699250"/>
          <p14:tracePt t="20965" x="8985250" y="6569075"/>
          <p14:tracePt t="20982" x="9036050" y="6467475"/>
          <p14:tracePt t="21000" x="9109075" y="6337300"/>
          <p14:tracePt t="21308" x="9112250" y="3721100"/>
          <p14:tracePt t="21315" x="9086850" y="3657600"/>
          <p14:tracePt t="21333" x="9020175" y="3502025"/>
          <p14:tracePt t="21349" x="8934450" y="3317875"/>
          <p14:tracePt t="21365" x="8883650" y="3225800"/>
          <p14:tracePt t="21382" x="8823325" y="3114675"/>
          <p14:tracePt t="21385" x="8794750" y="3032125"/>
          <p14:tracePt t="21399" x="8721725" y="2863850"/>
          <p14:tracePt t="21415" x="8648700" y="2708275"/>
          <p14:tracePt t="21432" x="8550275" y="2505075"/>
          <p14:tracePt t="21449" x="8451850" y="2286000"/>
          <p14:tracePt t="21466" x="8391525" y="2193925"/>
          <p14:tracePt t="21482" x="8347075" y="2124075"/>
          <p14:tracePt t="21499" x="8267700" y="2003425"/>
          <p14:tracePt t="21515" x="8210550" y="1933575"/>
          <p14:tracePt t="21532" x="8175625" y="1873250"/>
          <p14:tracePt t="21549" x="8115300" y="1714500"/>
          <p14:tracePt t="21565" x="8070850" y="1581150"/>
          <p14:tracePt t="21582" x="8048625" y="1504950"/>
          <p14:tracePt t="21599" x="8029575" y="1441450"/>
          <p14:tracePt t="21616" x="8029575" y="1425575"/>
          <p14:tracePt t="21632" x="8029575" y="1416050"/>
          <p14:tracePt t="21648" x="8020050" y="1400175"/>
          <p14:tracePt t="21665" x="8007350" y="1390650"/>
          <p14:tracePt t="21682" x="7997825" y="1381125"/>
          <p14:tracePt t="21699" x="7931150" y="1330325"/>
          <p14:tracePt t="21715" x="7839075" y="1282700"/>
          <p14:tracePt t="21732" x="7747000" y="1222375"/>
          <p14:tracePt t="21749" x="7572375" y="1127125"/>
          <p14:tracePt t="21765" x="7416800" y="1054100"/>
          <p14:tracePt t="21782" x="7305675" y="1019175"/>
          <p14:tracePt t="21798" x="7067550" y="936625"/>
          <p14:tracePt t="21815" x="6915150" y="882650"/>
          <p14:tracePt t="21833" x="6794500" y="847725"/>
          <p14:tracePt t="21849" x="6588125" y="768350"/>
          <p14:tracePt t="21866" x="6467475" y="733425"/>
          <p14:tracePt t="21882" x="6372225" y="708025"/>
          <p14:tracePt t="21887" x="6334125" y="701675"/>
          <p14:tracePt t="21898" x="6238875" y="685800"/>
          <p14:tracePt t="21915" x="6121400" y="676275"/>
          <p14:tracePt t="21932" x="6029325" y="676275"/>
          <p14:tracePt t="21948" x="5943600" y="676275"/>
          <p14:tracePt t="21965" x="5870575" y="688975"/>
          <p14:tracePt t="21983" x="5772150" y="704850"/>
          <p14:tracePt t="21999" x="5648325" y="736600"/>
          <p14:tracePt t="22015" x="5584825" y="758825"/>
          <p14:tracePt t="22032" x="5499100" y="781050"/>
          <p14:tracePt t="22048" x="5286375" y="815975"/>
          <p14:tracePt t="22065" x="5191125" y="831850"/>
          <p14:tracePt t="22082" x="5092700" y="847725"/>
          <p14:tracePt t="22099" x="4908550" y="857250"/>
          <p14:tracePt t="22116" x="4813300" y="866775"/>
          <p14:tracePt t="22134" x="4702175" y="895350"/>
          <p14:tracePt t="22149" x="4629150" y="901700"/>
          <p14:tracePt t="22165" x="4530725" y="917575"/>
          <p14:tracePt t="22181" x="4435475" y="933450"/>
          <p14:tracePt t="22198" x="4311650" y="965200"/>
          <p14:tracePt t="22215" x="4244975" y="993775"/>
          <p14:tracePt t="22232" x="4197350" y="1022350"/>
          <p14:tracePt t="22249" x="4137025" y="1066800"/>
          <p14:tracePt t="22265" x="4105275" y="1092200"/>
          <p14:tracePt t="22281" x="4079875" y="1123950"/>
          <p14:tracePt t="22298" x="4035425" y="1168400"/>
          <p14:tracePt t="22315" x="4013200" y="1193800"/>
          <p14:tracePt t="22332" x="3965575" y="1244600"/>
          <p14:tracePt t="22348" x="3940175" y="1282700"/>
          <p14:tracePt t="22365" x="3921125" y="1346200"/>
          <p14:tracePt t="22382" x="3898900" y="1447800"/>
          <p14:tracePt t="22398" x="3898900" y="1492250"/>
          <p14:tracePt t="22415" x="3898900" y="1543050"/>
          <p14:tracePt t="22432" x="3889375" y="1660525"/>
          <p14:tracePt t="22448" x="3876675" y="1746250"/>
          <p14:tracePt t="22465" x="3860800" y="1819275"/>
          <p14:tracePt t="22482" x="3838575" y="1920875"/>
          <p14:tracePt t="22498" x="3832225" y="2003425"/>
          <p14:tracePt t="22516" x="3832225" y="2120900"/>
          <p14:tracePt t="22532" x="3832225" y="2238375"/>
          <p14:tracePt t="22549" x="3832225" y="2330450"/>
          <p14:tracePt t="22565" x="3832225" y="2400300"/>
          <p14:tracePt t="22582" x="3822700" y="2517775"/>
          <p14:tracePt t="22598" x="3816350" y="2581275"/>
          <p14:tracePt t="22615" x="3803650" y="2644775"/>
          <p14:tracePt t="22632" x="3790950" y="2724150"/>
          <p14:tracePt t="22649" x="3790950" y="2803525"/>
          <p14:tracePt t="22666" x="3790950" y="2882900"/>
          <p14:tracePt t="22683" x="3790950" y="3013075"/>
          <p14:tracePt t="22699" x="3794125" y="3082925"/>
          <p14:tracePt t="22715" x="3810000" y="3168650"/>
          <p14:tracePt t="22732" x="3825875" y="3311525"/>
          <p14:tracePt t="22748" x="3825875" y="3390900"/>
          <p14:tracePt t="22765" x="3825875" y="3460750"/>
          <p14:tracePt t="22782" x="3841750" y="3594100"/>
          <p14:tracePt t="22799" x="3863975" y="3679825"/>
          <p14:tracePt t="22816" x="3873500" y="3752850"/>
          <p14:tracePt t="22832" x="3892550" y="3841750"/>
          <p14:tracePt t="22848" x="3898900" y="3905250"/>
          <p14:tracePt t="22865" x="3908425" y="3975100"/>
          <p14:tracePt t="22882" x="3921125" y="4083050"/>
          <p14:tracePt t="22898" x="3943350" y="4149725"/>
          <p14:tracePt t="22915" x="3959225" y="4213225"/>
          <p14:tracePt t="22932" x="3997325" y="4349750"/>
          <p14:tracePt t="22948" x="4038600" y="4438650"/>
          <p14:tracePt t="22965" x="4060825" y="4502150"/>
          <p14:tracePt t="22982" x="4095750" y="4597400"/>
          <p14:tracePt t="22998" x="4111625" y="4654550"/>
          <p14:tracePt t="23015" x="4124325" y="4718050"/>
          <p14:tracePt t="23032" x="4168775" y="4822825"/>
          <p14:tracePt t="23048" x="4191000" y="4899025"/>
          <p14:tracePt t="23065" x="4216400" y="4975225"/>
          <p14:tracePt t="23081" x="4270375" y="5114925"/>
          <p14:tracePt t="23098" x="4305300" y="5200650"/>
          <p14:tracePt t="23115" x="4340225" y="5260975"/>
          <p14:tracePt t="23132" x="4384675" y="5356225"/>
          <p14:tracePt t="23148" x="4422775" y="5422900"/>
          <p14:tracePt t="23165" x="4451350" y="5489575"/>
          <p14:tracePt t="23182" x="4508500" y="5619750"/>
          <p14:tracePt t="23199" x="4537075" y="5695950"/>
          <p14:tracePt t="23216" x="4575175" y="5756275"/>
          <p14:tracePt t="23232" x="4629150" y="5873750"/>
          <p14:tracePt t="23248" x="4667250" y="5940425"/>
          <p14:tracePt t="23265" x="4714875" y="6010275"/>
          <p14:tracePt t="23282" x="4756150" y="6096000"/>
          <p14:tracePt t="23298" x="4797425" y="6137275"/>
          <p14:tracePt t="23315" x="4838700" y="6184900"/>
          <p14:tracePt t="23332" x="4902200" y="6254750"/>
          <p14:tracePt t="23348" x="4953000" y="6305550"/>
          <p14:tracePt t="23366" x="5013325" y="6365875"/>
          <p14:tracePt t="23382" x="5038725" y="6391275"/>
          <p14:tracePt t="23398" x="5076825" y="6403975"/>
          <p14:tracePt t="23415" x="5108575" y="6423025"/>
          <p14:tracePt t="23432" x="5168900" y="6423025"/>
          <p14:tracePt t="23448" x="5213350" y="6423025"/>
          <p14:tracePt t="23466" x="5283200" y="6423025"/>
          <p14:tracePt t="23481" x="5343525" y="6429375"/>
          <p14:tracePt t="23499" x="5407025" y="6442075"/>
          <p14:tracePt t="23516" x="5486400" y="6442075"/>
          <p14:tracePt t="23532" x="5530850" y="6442075"/>
          <p14:tracePt t="23548" x="5572125" y="6442075"/>
          <p14:tracePt t="23566" x="5635625" y="6438900"/>
          <p14:tracePt t="23582" x="5680075" y="6432550"/>
          <p14:tracePt t="23599" x="5740400" y="6432550"/>
          <p14:tracePt t="23616" x="5838825" y="6426200"/>
          <p14:tracePt t="23632" x="5899150" y="6426200"/>
          <p14:tracePt t="23649" x="5940425" y="6426200"/>
          <p14:tracePt t="23665" x="6003925" y="6426200"/>
          <p14:tracePt t="23681" x="6048375" y="6426200"/>
          <p14:tracePt t="23698" x="6092825" y="6429375"/>
          <p14:tracePt t="23716" x="6149975" y="6448425"/>
          <p14:tracePt t="23732" x="6188075" y="6461125"/>
          <p14:tracePt t="23749" x="6216650" y="6473825"/>
          <p14:tracePt t="23766" x="6261100" y="6496050"/>
          <p14:tracePt t="23782" x="6283325" y="6496050"/>
          <p14:tracePt t="23798" x="6299200" y="6496050"/>
          <p14:tracePt t="23815" x="6330950" y="6496050"/>
          <p14:tracePt t="23831" x="6343650" y="6496050"/>
          <p14:tracePt t="23848" x="6362700" y="6496050"/>
          <p14:tracePt t="23866" x="6397625" y="6496050"/>
          <p14:tracePt t="23882" x="6419850" y="6496050"/>
          <p14:tracePt t="23899" x="6454775" y="6496050"/>
          <p14:tracePt t="23916" x="6502400" y="6496050"/>
          <p14:tracePt t="23932" x="6527800" y="6483350"/>
          <p14:tracePt t="23949" x="6556375" y="6477000"/>
          <p14:tracePt t="23966" x="6591300" y="6457950"/>
          <p14:tracePt t="23982" x="6623050" y="6445250"/>
          <p14:tracePt t="23999" x="6645275" y="6435725"/>
          <p14:tracePt t="24016" x="6689725" y="6410325"/>
          <p14:tracePt t="24032" x="6711950" y="6397625"/>
          <p14:tracePt t="24049" x="6743700" y="6384925"/>
          <p14:tracePt t="24065" x="6778625" y="6369050"/>
          <p14:tracePt t="24082" x="6788150" y="6353175"/>
          <p14:tracePt t="24098" x="6804025" y="6340475"/>
          <p14:tracePt t="24115" x="6819900" y="6330950"/>
          <p14:tracePt t="24131" x="6829425" y="6330950"/>
          <p14:tracePt t="24148" x="6832600" y="6330950"/>
          <p14:tracePt t="25114" x="6804025" y="6299200"/>
          <p14:tracePt t="25121" x="6727825" y="6232525"/>
          <p14:tracePt t="25132" x="6642100" y="6146800"/>
          <p14:tracePt t="25149" x="6334125" y="5880100"/>
          <p14:tracePt t="25170" x="5978525" y="5578475"/>
          <p14:tracePt t="25189" x="5718175" y="5330825"/>
          <p14:tracePt t="25207" x="5289550" y="4965700"/>
          <p14:tracePt t="25234" x="4883150" y="4606925"/>
          <p14:tracePt t="25266" x="4394200" y="4194175"/>
          <p14:tracePt t="25283" x="4244975" y="4073525"/>
          <p14:tracePt t="25299" x="4064000" y="3902075"/>
          <p14:tracePt t="25315" x="3933825" y="3762375"/>
          <p14:tracePt t="25332" x="3835400" y="3657600"/>
          <p14:tracePt t="25348" x="3721100" y="3540125"/>
          <p14:tracePt t="25365" x="3663950" y="3470275"/>
          <p14:tracePt t="25381" x="3619500" y="3400425"/>
          <p14:tracePt t="25398" x="3581400" y="3305175"/>
          <p14:tracePt t="25415" x="3568700" y="3251200"/>
          <p14:tracePt t="25432" x="3562350" y="3197225"/>
          <p14:tracePt t="25434" x="3562350" y="3178175"/>
          <p14:tracePt t="25448" x="3562350" y="3133725"/>
          <p14:tracePt t="25465" x="3565525" y="3079750"/>
          <p14:tracePt t="25481" x="3578225" y="3016250"/>
          <p14:tracePt t="25498" x="3603625" y="2895600"/>
          <p14:tracePt t="25514" x="3616325" y="2819400"/>
          <p14:tracePt t="25531" x="3657600" y="2740025"/>
          <p14:tracePt t="25548" x="3730625" y="2609850"/>
          <p14:tracePt t="25564" x="3775075" y="2540000"/>
          <p14:tracePt t="25581" x="3832225" y="2470150"/>
          <p14:tracePt t="25598" x="3905250" y="2387600"/>
          <p14:tracePt t="25614" x="3956050" y="2336800"/>
          <p14:tracePt t="25632" x="4003675" y="2266950"/>
          <p14:tracePt t="25649" x="4067175" y="2187575"/>
          <p14:tracePt t="25665" x="4102100" y="2139950"/>
          <p14:tracePt t="25682" x="4130675" y="2092325"/>
          <p14:tracePt t="25699" x="4156075" y="2028825"/>
          <p14:tracePt t="25715" x="4168775" y="1990725"/>
          <p14:tracePt t="25731" x="4181475" y="1936750"/>
          <p14:tracePt t="25748" x="4203700" y="1847850"/>
          <p14:tracePt t="25764" x="4210050" y="1790700"/>
          <p14:tracePt t="25781" x="4210050" y="1746250"/>
          <p14:tracePt t="25798" x="4210050" y="1708150"/>
          <p14:tracePt t="25815" x="4219575" y="1695450"/>
          <p14:tracePt t="25832" x="4219575" y="1685925"/>
          <p14:tracePt t="25848" x="4219575" y="1673225"/>
          <p14:tracePt t="25865" x="4219575" y="1666875"/>
          <p14:tracePt t="25897" x="4225925" y="1666875"/>
          <p14:tracePt t="25915" x="4229100" y="1666875"/>
          <p14:tracePt t="25933" x="4238625" y="1666875"/>
          <p14:tracePt t="25936" x="4244975" y="1666875"/>
          <p14:tracePt t="25949" x="4254500" y="1666875"/>
          <p14:tracePt t="25965" x="4260850" y="1666875"/>
          <p14:tracePt t="25982" x="4270375" y="1670050"/>
          <p14:tracePt t="25998" x="4279900" y="1689100"/>
          <p14:tracePt t="26014" x="4292600" y="1727200"/>
          <p14:tracePt t="26031" x="4305300" y="1790700"/>
          <p14:tracePt t="26048" x="4311650" y="1889125"/>
          <p14:tracePt t="26065" x="4321175" y="1984375"/>
          <p14:tracePt t="26083" x="4337050" y="2149475"/>
          <p14:tracePt t="26099" x="4337050" y="2232025"/>
          <p14:tracePt t="26115" x="4337050" y="2311400"/>
          <p14:tracePt t="26131" x="4337050" y="2406650"/>
          <p14:tracePt t="26147" x="4337050" y="2524125"/>
          <p14:tracePt t="26164" x="4337050" y="2578100"/>
          <p14:tracePt t="26181" x="4337050" y="2619375"/>
          <p14:tracePt t="26198" x="4337050" y="2667000"/>
          <p14:tracePt t="26215" x="4337050" y="2705100"/>
          <p14:tracePt t="26232" x="4337050" y="2749550"/>
          <p14:tracePt t="26248" x="4337050" y="2803525"/>
          <p14:tracePt t="26265" x="4337050" y="2841625"/>
          <p14:tracePt t="26282" x="4337050" y="2870200"/>
          <p14:tracePt t="26298" x="4337050" y="2901950"/>
          <p14:tracePt t="26315" x="4337050" y="2930525"/>
          <p14:tracePt t="26332" x="4337050" y="2965450"/>
          <p14:tracePt t="26349" x="4349750" y="3009900"/>
          <p14:tracePt t="26366" x="4365625" y="3073400"/>
          <p14:tracePt t="26382" x="4384675" y="3162300"/>
          <p14:tracePt t="26399" x="4406900" y="3209925"/>
          <p14:tracePt t="26415" x="4419600" y="3254375"/>
          <p14:tracePt t="26432" x="4435475" y="3289300"/>
          <p14:tracePt t="26447" x="4448175" y="3321050"/>
          <p14:tracePt t="26464" x="4464050" y="3336925"/>
          <p14:tracePt t="26482" x="4476750" y="3352800"/>
          <p14:tracePt t="26498" x="4476750" y="3368675"/>
          <p14:tracePt t="26515" x="4476750" y="3371850"/>
          <p14:tracePt t="26554" x="4476750" y="3359150"/>
          <p14:tracePt t="26564" x="4476750" y="3349625"/>
          <p14:tracePt t="26582" x="4476750" y="3270250"/>
          <p14:tracePt t="26598" x="4476750" y="3209925"/>
          <p14:tracePt t="26616" x="4470400" y="3149600"/>
          <p14:tracePt t="26632" x="4451350" y="3076575"/>
          <p14:tracePt t="26649" x="4445000" y="3016250"/>
          <p14:tracePt t="26665" x="4438650" y="2943225"/>
          <p14:tracePt t="26682" x="4429125" y="2813050"/>
          <p14:tracePt t="26697" x="4429125" y="2749550"/>
          <p14:tracePt t="26715" x="4429125" y="2692400"/>
          <p14:tracePt t="26732" x="4416425" y="2628900"/>
          <p14:tracePt t="26748" x="4410075" y="2584450"/>
          <p14:tracePt t="26765" x="4410075" y="2540000"/>
          <p14:tracePt t="26782" x="4403725" y="2466975"/>
          <p14:tracePt t="26798" x="4403725" y="2432050"/>
          <p14:tracePt t="26815" x="4384675" y="2378075"/>
          <p14:tracePt t="26831" x="4384675" y="2282825"/>
          <p14:tracePt t="26848" x="4375150" y="2219325"/>
          <p14:tracePt t="26865" x="4375150" y="2165350"/>
          <p14:tracePt t="26882" x="4375150" y="2105025"/>
          <p14:tracePt t="26898" x="4375150" y="2060575"/>
          <p14:tracePt t="26915" x="4371975" y="2028825"/>
          <p14:tracePt t="26932" x="4356100" y="1939925"/>
          <p14:tracePt t="26948" x="4343400" y="1889125"/>
          <p14:tracePt t="26965" x="4337050" y="1844675"/>
          <p14:tracePt t="26982" x="4337050" y="1787525"/>
          <p14:tracePt t="26998" x="4337050" y="1768475"/>
          <p14:tracePt t="27015" x="4337050" y="1752600"/>
          <p14:tracePt t="27032" x="4337050" y="1736725"/>
          <p14:tracePt t="27048" x="4337050" y="1727200"/>
          <p14:tracePt t="27065" x="4337050" y="1717675"/>
          <p14:tracePt t="27190" x="4337050" y="1724025"/>
          <p14:tracePt t="27197" x="4337050" y="1727200"/>
          <p14:tracePt t="27204" x="4337050" y="1733550"/>
          <p14:tracePt t="27215" x="4337050" y="1736725"/>
          <p14:tracePt t="27231" x="4337050" y="1752600"/>
          <p14:tracePt t="27248" x="4337050" y="1781175"/>
          <p14:tracePt t="27264" x="4337050" y="1803400"/>
          <p14:tracePt t="27281" x="4352925" y="1866900"/>
          <p14:tracePt t="27299" x="4365625" y="1917700"/>
          <p14:tracePt t="27317" x="4394200" y="2009775"/>
          <p14:tracePt t="27332" x="4394200" y="2105025"/>
          <p14:tracePt t="27349" x="4394200" y="2155825"/>
          <p14:tracePt t="27365" x="4394200" y="2200275"/>
          <p14:tracePt t="27381" x="4394200" y="2247900"/>
          <p14:tracePt t="27397" x="4400550" y="2270125"/>
          <p14:tracePt t="27414" x="4413250" y="2314575"/>
          <p14:tracePt t="27431" x="4432300" y="2378075"/>
          <p14:tracePt t="27448" x="4445000" y="2422525"/>
          <p14:tracePt t="27466" x="4464050" y="2486025"/>
          <p14:tracePt t="27481" x="4470400" y="2524125"/>
          <p14:tracePt t="27498" x="4476750" y="2568575"/>
          <p14:tracePt t="27514" x="4476750" y="2613025"/>
          <p14:tracePt t="27532" x="4498975" y="2701925"/>
          <p14:tracePt t="27548" x="4498975" y="2762250"/>
          <p14:tracePt t="27566" x="4498975" y="2841625"/>
          <p14:tracePt t="27582" x="4495800" y="2886075"/>
          <p14:tracePt t="27599" x="4483100" y="2908300"/>
          <p14:tracePt t="27616" x="4464050" y="2959100"/>
          <p14:tracePt t="27632" x="4451350" y="2997200"/>
          <p14:tracePt t="27648" x="4451350" y="3054350"/>
          <p14:tracePt t="27665" x="4451350" y="3162300"/>
          <p14:tracePt t="27681" x="4451350" y="3219450"/>
          <p14:tracePt t="27698" x="4451350" y="3257550"/>
          <p14:tracePt t="27716" x="4451350" y="3298825"/>
          <p14:tracePt t="27732" x="4451350" y="3308350"/>
          <p14:tracePt t="27748" x="4451350" y="3317875"/>
          <p14:tracePt t="27765" x="4451350" y="3336925"/>
          <p14:tracePt t="27781" x="4451350" y="3346450"/>
          <p14:tracePt t="27853" x="4457700" y="3340100"/>
          <p14:tracePt t="27860" x="4464050" y="3333750"/>
          <p14:tracePt t="27867" x="4470400" y="3311525"/>
          <p14:tracePt t="27882" x="4483100" y="3267075"/>
          <p14:tracePt t="27898" x="4498975" y="3171825"/>
          <p14:tracePt t="27915" x="4527550" y="3057525"/>
          <p14:tracePt t="27931" x="4527550" y="2974975"/>
          <p14:tracePt t="27948" x="4527550" y="2892425"/>
          <p14:tracePt t="27965" x="4527550" y="2762250"/>
          <p14:tracePt t="27981" x="4527550" y="2705100"/>
          <p14:tracePt t="27998" x="4508500" y="2628900"/>
          <p14:tracePt t="28015" x="4486275" y="2473325"/>
          <p14:tracePt t="28031" x="4467225" y="2365375"/>
          <p14:tracePt t="28048" x="4454525" y="2289175"/>
          <p14:tracePt t="28065" x="4435475" y="2235200"/>
          <p14:tracePt t="28081" x="4435475" y="2212975"/>
          <p14:tracePt t="28097" x="4435475" y="2203450"/>
          <p14:tracePt t="28115" x="4435475" y="2187575"/>
          <p14:tracePt t="28165" x="4429125" y="2187575"/>
          <p14:tracePt t="28216" x="4429125" y="2200275"/>
          <p14:tracePt t="28222" x="4429125" y="2203450"/>
          <p14:tracePt t="28231" x="4429125" y="2209800"/>
          <p14:tracePt t="28247" x="4429125" y="2225675"/>
          <p14:tracePt t="28265" x="4429125" y="2292350"/>
          <p14:tracePt t="28281" x="4438650" y="2346325"/>
          <p14:tracePt t="28298" x="4457700" y="2393950"/>
          <p14:tracePt t="28315" x="4476750" y="2457450"/>
          <p14:tracePt t="28331" x="4492625" y="2501900"/>
          <p14:tracePt t="28347" x="4521200" y="2568575"/>
          <p14:tracePt t="28365" x="4546600" y="2641600"/>
          <p14:tracePt t="28381" x="4559300" y="2689225"/>
          <p14:tracePt t="28398" x="4572000" y="2711450"/>
          <p14:tracePt t="28415" x="4610100" y="2762250"/>
          <p14:tracePt t="28431" x="4629150" y="2794000"/>
          <p14:tracePt t="28448" x="4667250" y="2819400"/>
          <p14:tracePt t="28465" x="4743450" y="2867025"/>
          <p14:tracePt t="28481" x="4829175" y="2882900"/>
          <p14:tracePt t="28497" x="4908550" y="2882900"/>
          <p14:tracePt t="28514" x="5086350" y="2860675"/>
          <p14:tracePt t="28531" x="5219700" y="2825750"/>
          <p14:tracePt t="28547" x="5318125" y="2790825"/>
          <p14:tracePt t="28564" x="5426075" y="2730500"/>
          <p14:tracePt t="28581" x="5527675" y="2670175"/>
          <p14:tracePt t="28597" x="5651500" y="2600325"/>
          <p14:tracePt t="28614" x="5807075" y="2486025"/>
          <p14:tracePt t="28631" x="5902325" y="2409825"/>
          <p14:tracePt t="28648" x="5988050" y="2305050"/>
          <p14:tracePt t="28665" x="6118225" y="2168525"/>
          <p14:tracePt t="28682" x="6191250" y="2095500"/>
          <p14:tracePt t="28698" x="6242050" y="2035175"/>
          <p14:tracePt t="28715" x="6305550" y="1965325"/>
          <p14:tracePt t="28731" x="6359525" y="1905000"/>
          <p14:tracePt t="28747" x="6384925" y="1866900"/>
          <p14:tracePt t="28764" x="6432550" y="1800225"/>
          <p14:tracePt t="28781" x="6457950" y="1752600"/>
          <p14:tracePt t="28797" x="6489700" y="1720850"/>
          <p14:tracePt t="28814" x="6521450" y="1676400"/>
          <p14:tracePt t="28831" x="6534150" y="1638300"/>
          <p14:tracePt t="28848" x="6553200" y="1593850"/>
          <p14:tracePt t="28864" x="6565900" y="1530350"/>
          <p14:tracePt t="28881" x="6565900" y="1485900"/>
          <p14:tracePt t="28899" x="6556375" y="1441450"/>
          <p14:tracePt t="28915" x="6502400" y="1365250"/>
          <p14:tracePt t="28932" x="6445250" y="1292225"/>
          <p14:tracePt t="28949" x="6350000" y="1190625"/>
          <p14:tracePt t="28965" x="6267450" y="1114425"/>
          <p14:tracePt t="28981" x="6130925" y="1035050"/>
          <p14:tracePt t="28997" x="6019800" y="971550"/>
          <p14:tracePt t="29014" x="5857875" y="923925"/>
          <p14:tracePt t="29031" x="5737225" y="879475"/>
          <p14:tracePt t="29049" x="5594350" y="854075"/>
          <p14:tracePt t="29065" x="5530850" y="841375"/>
          <p14:tracePt t="29082" x="5464175" y="819150"/>
          <p14:tracePt t="29099" x="5387975" y="819150"/>
          <p14:tracePt t="29114" x="5343525" y="819150"/>
          <p14:tracePt t="29131" x="5321300" y="819150"/>
          <p14:tracePt t="29148" x="5283200" y="819150"/>
          <p14:tracePt t="29164" x="5257800" y="822325"/>
          <p14:tracePt t="29181" x="5229225" y="835025"/>
          <p14:tracePt t="29198" x="5200650" y="838200"/>
          <p14:tracePt t="29214" x="5178425" y="850900"/>
          <p14:tracePt t="29231" x="5162550" y="860425"/>
          <p14:tracePt t="29248" x="5130800" y="876300"/>
          <p14:tracePt t="29264" x="5105400" y="901700"/>
          <p14:tracePt t="29280" x="5080000" y="927100"/>
          <p14:tracePt t="29298" x="5022850" y="977900"/>
          <p14:tracePt t="29314" x="4972050" y="1019175"/>
          <p14:tracePt t="29332" x="4924425" y="1047750"/>
          <p14:tracePt t="29348" x="4857750" y="1092200"/>
          <p14:tracePt t="29365" x="4819650" y="1133475"/>
          <p14:tracePt t="29381" x="4765675" y="1193800"/>
          <p14:tracePt t="29398" x="4670425" y="1298575"/>
          <p14:tracePt t="29414" x="4603750" y="1368425"/>
          <p14:tracePt t="29431" x="4549775" y="1431925"/>
          <p14:tracePt t="29448" x="4511675" y="1498600"/>
          <p14:tracePt t="29464" x="4473575" y="1565275"/>
          <p14:tracePt t="29481" x="4445000" y="1641475"/>
          <p14:tracePt t="29497" x="4419600" y="1774825"/>
          <p14:tracePt t="29514" x="4406900" y="1838325"/>
          <p14:tracePt t="29531" x="4406900" y="1920875"/>
          <p14:tracePt t="29548" x="4406900" y="2105025"/>
          <p14:tracePt t="29564" x="4406900" y="2209800"/>
          <p14:tracePt t="29582" x="4429125" y="2317750"/>
          <p14:tracePt t="29599" x="4454525" y="2527300"/>
          <p14:tracePt t="29615" x="4470400" y="2635250"/>
          <p14:tracePt t="29632" x="4486275" y="2730500"/>
          <p14:tracePt t="29648" x="4486275" y="2892425"/>
          <p14:tracePt t="29664" x="4486275" y="2984500"/>
          <p14:tracePt t="29681" x="4486275" y="3079750"/>
          <p14:tracePt t="29698" x="4486275" y="3171825"/>
          <p14:tracePt t="29715" x="4486275" y="3251200"/>
          <p14:tracePt t="29731" x="4486275" y="3333750"/>
          <p14:tracePt t="29749" x="4505325" y="3476625"/>
          <p14:tracePt t="29765" x="4518025" y="3549650"/>
          <p14:tracePt t="29781" x="4552950" y="3648075"/>
          <p14:tracePt t="29798" x="4619625" y="3810000"/>
          <p14:tracePt t="29814" x="4651375" y="3898900"/>
          <p14:tracePt t="29831" x="4702175" y="3987800"/>
          <p14:tracePt t="29848" x="4759325" y="4149725"/>
          <p14:tracePt t="29864" x="4791075" y="4238625"/>
          <p14:tracePt t="29881" x="4832350" y="4327525"/>
          <p14:tracePt t="29898" x="4886325" y="4435475"/>
          <p14:tracePt t="29915" x="4943475" y="4514850"/>
          <p14:tracePt t="29931" x="4997450" y="4587875"/>
          <p14:tracePt t="29948" x="5073650" y="4686300"/>
          <p14:tracePt t="29964" x="5105400" y="4756150"/>
          <p14:tracePt t="29968" x="5118100" y="4775200"/>
          <p14:tracePt t="29982" x="5130800" y="4794250"/>
          <p14:tracePt t="29998" x="5197475" y="4860925"/>
          <p14:tracePt t="30015" x="5248275" y="4911725"/>
          <p14:tracePt t="30031" x="5295900" y="4940300"/>
          <p14:tracePt t="30048" x="5365750" y="4994275"/>
          <p14:tracePt t="30064" x="5422900" y="5032375"/>
          <p14:tracePt t="30081" x="5461000" y="5057775"/>
          <p14:tracePt t="30097" x="5527675" y="5089525"/>
          <p14:tracePt t="30114" x="5562600" y="5102225"/>
          <p14:tracePt t="30131" x="5600700" y="5114925"/>
          <p14:tracePt t="30148" x="5664200" y="5133975"/>
          <p14:tracePt t="30164" x="5711825" y="5153025"/>
          <p14:tracePt t="30181" x="5756275" y="5165725"/>
          <p14:tracePt t="30198" x="5819775" y="5184775"/>
          <p14:tracePt t="30214" x="5857875" y="5197475"/>
          <p14:tracePt t="30231" x="5902325" y="5216525"/>
          <p14:tracePt t="30248" x="5959475" y="5235575"/>
          <p14:tracePt t="30264" x="6007100" y="5254625"/>
          <p14:tracePt t="30281" x="6064250" y="5295900"/>
          <p14:tracePt t="30297" x="6086475" y="5311775"/>
          <p14:tracePt t="30314" x="6118225" y="5324475"/>
          <p14:tracePt t="30331" x="6146800" y="5340350"/>
          <p14:tracePt t="30348" x="6156325" y="5349875"/>
          <p14:tracePt t="30364" x="6175375" y="5375275"/>
          <p14:tracePt t="30382" x="6191250" y="5407025"/>
          <p14:tracePt t="30398" x="6200775" y="5419725"/>
          <p14:tracePt t="30415" x="6219825" y="5448300"/>
          <p14:tracePt t="30432" x="6254750" y="5473700"/>
          <p14:tracePt t="30448" x="6270625" y="5483225"/>
          <p14:tracePt t="30464" x="6299200" y="5508625"/>
          <p14:tracePt t="30481" x="6327775" y="5530850"/>
          <p14:tracePt t="30497" x="6359525" y="5543550"/>
          <p14:tracePt t="30514" x="6381750" y="5565775"/>
          <p14:tracePt t="30532" x="6426200" y="5597525"/>
          <p14:tracePt t="30548" x="6445250" y="5622925"/>
          <p14:tracePt t="30564" x="6467475" y="5638800"/>
          <p14:tracePt t="30581" x="6505575" y="5670550"/>
          <p14:tracePt t="30597" x="6543675" y="5695950"/>
          <p14:tracePt t="30614" x="6581775" y="5708650"/>
          <p14:tracePt t="30632" x="6645275" y="5734050"/>
          <p14:tracePt t="36459" x="6629400" y="5708650"/>
          <p14:tracePt t="36466" x="6607175" y="5689600"/>
          <p14:tracePt t="36481" x="6537325" y="5635625"/>
          <p14:tracePt t="36497" x="6432550" y="5556250"/>
          <p14:tracePt t="36514" x="6153150" y="5381625"/>
          <p14:tracePt t="36535" x="5810250" y="5175250"/>
          <p14:tracePt t="36555" x="5511800" y="4994275"/>
          <p14:tracePt t="36557" x="5365750" y="4886325"/>
          <p14:tracePt t="36583" x="4864100" y="4422775"/>
          <p14:tracePt t="36616" x="3987800" y="3355975"/>
          <p14:tracePt t="36633" x="3797300" y="3111500"/>
          <p14:tracePt t="36650" x="3600450" y="2854325"/>
          <p14:tracePt t="36664" x="3482975" y="2746375"/>
          <p14:tracePt t="36681" x="3400425" y="2679700"/>
          <p14:tracePt t="36697" x="3330575" y="2635250"/>
          <p14:tracePt t="36714" x="3228975" y="2555875"/>
          <p14:tracePt t="36730" x="3155950" y="2492375"/>
          <p14:tracePt t="36747" x="3082925" y="2419350"/>
          <p14:tracePt t="36764" x="2990850" y="2336800"/>
          <p14:tracePt t="36781" x="2940050" y="2286000"/>
          <p14:tracePt t="36798" x="2892425" y="2257425"/>
          <p14:tracePt t="36814" x="2797175" y="2206625"/>
          <p14:tracePt t="36831" x="2692400" y="2149475"/>
          <p14:tracePt t="36847" x="2562225" y="2111375"/>
          <p14:tracePt t="36864" x="2371725" y="2060575"/>
          <p14:tracePt t="36881" x="2254250" y="2044700"/>
          <p14:tracePt t="36898" x="2146300" y="2028825"/>
          <p14:tracePt t="36914" x="1981200" y="2009775"/>
          <p14:tracePt t="36931" x="1819275" y="1993900"/>
          <p14:tracePt t="36947" x="1666875" y="1965325"/>
          <p14:tracePt t="36963" x="1444625" y="1930400"/>
          <p14:tracePt t="36980" x="1311275" y="1885950"/>
          <p14:tracePt t="36998" x="1212850" y="1854200"/>
          <p14:tracePt t="37014" x="1130300" y="1835150"/>
          <p14:tracePt t="37031" x="1085850" y="1812925"/>
          <p14:tracePt t="37049" x="1044575" y="1797050"/>
          <p14:tracePt t="37064" x="1019175" y="1784350"/>
          <p14:tracePt t="37080" x="996950" y="1771650"/>
          <p14:tracePt t="37097" x="958850" y="1755775"/>
          <p14:tracePt t="37113" x="914400" y="1736725"/>
          <p14:tracePt t="37130" x="892175" y="1724025"/>
          <p14:tracePt t="37147" x="873125" y="1692275"/>
          <p14:tracePt t="37163" x="857250" y="1657350"/>
          <p14:tracePt t="37180" x="860425" y="1628775"/>
          <p14:tracePt t="37197" x="882650" y="1603375"/>
          <p14:tracePt t="37213" x="962025" y="1555750"/>
          <p14:tracePt t="37230" x="1025525" y="1543050"/>
          <p14:tracePt t="37247" x="1089025" y="1527175"/>
          <p14:tracePt t="37264" x="1222375" y="1504950"/>
          <p14:tracePt t="37280" x="1339850" y="1479550"/>
          <p14:tracePt t="37297" x="1447800" y="1470025"/>
          <p14:tracePt t="37313" x="1644650" y="1444625"/>
          <p14:tracePt t="37330" x="1771650" y="1444625"/>
          <p14:tracePt t="37348" x="1924050" y="1444625"/>
          <p14:tracePt t="37363" x="2006600" y="1428750"/>
          <p14:tracePt t="37380" x="2095500" y="1406525"/>
          <p14:tracePt t="37398" x="2184400" y="1384300"/>
          <p14:tracePt t="37414" x="2247900" y="1377950"/>
          <p14:tracePt t="37431" x="2308225" y="1371600"/>
          <p14:tracePt t="37448" x="2438400" y="1355725"/>
          <p14:tracePt t="37464" x="2546350" y="1349375"/>
          <p14:tracePt t="37480" x="2628900" y="1349375"/>
          <p14:tracePt t="37498" x="2800350" y="1349375"/>
          <p14:tracePt t="37513" x="2936875" y="1349375"/>
          <p14:tracePt t="37530" x="3054350" y="1349375"/>
          <p14:tracePt t="37547" x="3282950" y="1349375"/>
          <p14:tracePt t="37563" x="3454400" y="1349375"/>
          <p14:tracePt t="37580" x="3603625" y="1362075"/>
          <p14:tracePt t="37597" x="3879850" y="1390650"/>
          <p14:tracePt t="37613" x="4019550" y="1409700"/>
          <p14:tracePt t="37630" x="4149725" y="1435100"/>
          <p14:tracePt t="37646" x="4257675" y="1450975"/>
          <p14:tracePt t="37663" x="4349750" y="1457325"/>
          <p14:tracePt t="37680" x="4391025" y="1457325"/>
          <p14:tracePt t="37697" x="4425950" y="1457325"/>
          <p14:tracePt t="37713" x="4454525" y="1457325"/>
          <p14:tracePt t="37730" x="4464050" y="1457325"/>
          <p14:tracePt t="37747" x="4479925" y="1457325"/>
          <p14:tracePt t="37763" x="4492625" y="1457325"/>
          <p14:tracePt t="37798" x="4492625" y="1463675"/>
          <p14:tracePt t="37813" x="4486275" y="1473200"/>
          <p14:tracePt t="37830" x="4476750" y="1482725"/>
          <p14:tracePt t="37847" x="4454525" y="1504950"/>
          <p14:tracePt t="37863" x="4403725" y="1517650"/>
          <p14:tracePt t="37880" x="4314825" y="1539875"/>
          <p14:tracePt t="37898" x="4165600" y="1600200"/>
          <p14:tracePt t="37913" x="4035425" y="1635125"/>
          <p14:tracePt t="37930" x="3879850" y="1679575"/>
          <p14:tracePt t="37947" x="3698875" y="1749425"/>
          <p14:tracePt t="37963" x="3543300" y="1803400"/>
          <p14:tracePt t="37980" x="3387725" y="1866900"/>
          <p14:tracePt t="37997" x="3149600" y="1949450"/>
          <p14:tracePt t="38013" x="2974975" y="1997075"/>
          <p14:tracePt t="38030" x="2800350" y="2041525"/>
          <p14:tracePt t="38048" x="2520950" y="2098675"/>
          <p14:tracePt t="38064" x="2368550" y="2124075"/>
          <p14:tracePt t="38081" x="2219325" y="2124075"/>
          <p14:tracePt t="38098" x="2012950" y="2133600"/>
          <p14:tracePt t="38114" x="1895475" y="2133600"/>
          <p14:tracePt t="38130" x="1768475" y="2127250"/>
          <p14:tracePt t="38147" x="1622425" y="2095500"/>
          <p14:tracePt t="38163" x="1527175" y="2079625"/>
          <p14:tracePt t="38180" x="1473200" y="2066925"/>
          <p14:tracePt t="38197" x="1393825" y="2047875"/>
          <p14:tracePt t="38214" x="1355725" y="2028825"/>
          <p14:tracePt t="38230" x="1308100" y="2016125"/>
          <p14:tracePt t="38247" x="1244600" y="1987550"/>
          <p14:tracePt t="38264" x="1206500" y="1955800"/>
          <p14:tracePt t="38280" x="1158875" y="1930400"/>
          <p14:tracePt t="38297" x="1092200" y="1876425"/>
          <p14:tracePt t="38314" x="1044575" y="1847850"/>
          <p14:tracePt t="38331" x="1006475" y="1816100"/>
          <p14:tracePt t="38348" x="939800" y="1790700"/>
          <p14:tracePt t="38364" x="908050" y="1771650"/>
          <p14:tracePt t="38381" x="885825" y="1758950"/>
          <p14:tracePt t="38397" x="866775" y="1758950"/>
          <p14:tracePt t="38414" x="860425" y="1755775"/>
          <p14:tracePt t="38430" x="860425" y="1749425"/>
          <p14:tracePt t="38447" x="898525" y="1733550"/>
          <p14:tracePt t="38464" x="952500" y="1711325"/>
          <p14:tracePt t="38481" x="1012825" y="1711325"/>
          <p14:tracePt t="38498" x="1120775" y="1704975"/>
          <p14:tracePt t="38514" x="1193800" y="1704975"/>
          <p14:tracePt t="38530" x="1254125" y="1698625"/>
          <p14:tracePt t="38547" x="1343025" y="1685925"/>
          <p14:tracePt t="38563" x="1403350" y="1679575"/>
          <p14:tracePt t="38580" x="1479550" y="1663700"/>
          <p14:tracePt t="38597" x="1571625" y="1635125"/>
          <p14:tracePt t="38613" x="1625600" y="1622425"/>
          <p14:tracePt t="38630" x="1673225" y="1609725"/>
          <p14:tracePt t="38647" x="1727200" y="1609725"/>
          <p14:tracePt t="38664" x="1762125" y="1609725"/>
          <p14:tracePt t="38681" x="1825625" y="1609725"/>
          <p14:tracePt t="38697" x="1885950" y="1609725"/>
          <p14:tracePt t="38714" x="1946275" y="1619250"/>
          <p14:tracePt t="38731" x="2009775" y="1619250"/>
          <p14:tracePt t="38747" x="2108200" y="1631950"/>
          <p14:tracePt t="38764" x="2203450" y="1651000"/>
          <p14:tracePt t="38781" x="2324100" y="1663700"/>
          <p14:tracePt t="38797" x="2419350" y="1673225"/>
          <p14:tracePt t="38813" x="2546350" y="1689100"/>
          <p14:tracePt t="38830" x="2676525" y="1708150"/>
          <p14:tracePt t="38847" x="2886075" y="1743075"/>
          <p14:tracePt t="38864" x="3028950" y="1758950"/>
          <p14:tracePt t="38880" x="3178175" y="1778000"/>
          <p14:tracePt t="38897" x="3365500" y="1803400"/>
          <p14:tracePt t="38913" x="3508375" y="1828800"/>
          <p14:tracePt t="38931" x="3663950" y="1854200"/>
          <p14:tracePt t="38947" x="3736975" y="1870075"/>
          <p14:tracePt t="38963" x="3790950" y="1882775"/>
          <p14:tracePt t="38981" x="3838575" y="1901825"/>
          <p14:tracePt t="38996" x="3870325" y="1908175"/>
          <p14:tracePt t="39013" x="3879850" y="1908175"/>
          <p14:tracePt t="39031" x="3892550" y="1917700"/>
          <p14:tracePt t="39047" x="3908425" y="1927225"/>
          <p14:tracePt t="39063" x="3914775" y="1936750"/>
          <p14:tracePt t="39066" x="3914775" y="1943100"/>
          <p14:tracePt t="39080" x="3914775" y="1962150"/>
          <p14:tracePt t="39096" x="3914775" y="1984375"/>
          <p14:tracePt t="39113" x="3911600" y="2028825"/>
          <p14:tracePt t="39130" x="3876675" y="2111375"/>
          <p14:tracePt t="39147" x="3848100" y="2159000"/>
          <p14:tracePt t="39164" x="3784600" y="2232025"/>
          <p14:tracePt t="39181" x="3638550" y="2349500"/>
          <p14:tracePt t="39197" x="3514725" y="2441575"/>
          <p14:tracePt t="39214" x="3355975" y="2524125"/>
          <p14:tracePt t="39230" x="3117850" y="2616200"/>
          <p14:tracePt t="39246" x="2974975" y="2651125"/>
          <p14:tracePt t="39264" x="2854325" y="2686050"/>
          <p14:tracePt t="39280" x="2657475" y="2695575"/>
          <p14:tracePt t="39297" x="2555875" y="2695575"/>
          <p14:tracePt t="39313" x="2438400" y="2689225"/>
          <p14:tracePt t="39330" x="2247900" y="2654300"/>
          <p14:tracePt t="39347" x="2162175" y="2641600"/>
          <p14:tracePt t="39364" x="2079625" y="2625725"/>
          <p14:tracePt t="39380" x="1978025" y="2603500"/>
          <p14:tracePt t="39397" x="1911350" y="2581275"/>
          <p14:tracePt t="39413" x="1822450" y="2549525"/>
          <p14:tracePt t="39430" x="1695450" y="2482850"/>
          <p14:tracePt t="39447" x="1606550" y="2444750"/>
          <p14:tracePt t="39464" x="1514475" y="2384425"/>
          <p14:tracePt t="39480" x="1403350" y="2305050"/>
          <p14:tracePt t="39496" x="1333500" y="2260600"/>
          <p14:tracePt t="39513" x="1276350" y="2232025"/>
          <p14:tracePt t="39530" x="1190625" y="2181225"/>
          <p14:tracePt t="39547" x="1130300" y="2152650"/>
          <p14:tracePt t="39564" x="1082675" y="2117725"/>
          <p14:tracePt t="39566" x="1054100" y="2105025"/>
          <p14:tracePt t="39580" x="1009650" y="2079625"/>
          <p14:tracePt t="39597" x="977900" y="2054225"/>
          <p14:tracePt t="39613" x="946150" y="2028825"/>
          <p14:tracePt t="39630" x="911225" y="2003425"/>
          <p14:tracePt t="39646" x="885825" y="1987550"/>
          <p14:tracePt t="39664" x="876300" y="1978025"/>
          <p14:tracePt t="39680" x="863600" y="1962150"/>
          <p14:tracePt t="39697" x="863600" y="1952625"/>
          <p14:tracePt t="39730" x="889000" y="1930400"/>
          <p14:tracePt t="39747" x="933450" y="1924050"/>
          <p14:tracePt t="39764" x="984250" y="1917700"/>
          <p14:tracePt t="39780" x="1054100" y="1917700"/>
          <p14:tracePt t="39797" x="1098550" y="1917700"/>
          <p14:tracePt t="39814" x="1136650" y="1917700"/>
          <p14:tracePt t="39830" x="1196975" y="1917700"/>
          <p14:tracePt t="39847" x="1250950" y="1917700"/>
          <p14:tracePt t="39864" x="1311275" y="1917700"/>
          <p14:tracePt t="39880" x="1416050" y="1908175"/>
          <p14:tracePt t="39896" x="1498600" y="1901825"/>
          <p14:tracePt t="39914" x="1619250" y="1885950"/>
          <p14:tracePt t="39931" x="1784350" y="1851025"/>
          <p14:tracePt t="39947" x="1870075" y="1835150"/>
          <p14:tracePt t="39965" x="2035175" y="1812925"/>
          <p14:tracePt t="39981" x="2130425" y="1812925"/>
          <p14:tracePt t="39997" x="2203450" y="1812925"/>
          <p14:tracePt t="40013" x="2254250" y="1812925"/>
          <p14:tracePt t="40030" x="2301875" y="1812925"/>
          <p14:tracePt t="40046" x="2317750" y="1812925"/>
          <p14:tracePt t="40064" x="2330450" y="1812925"/>
          <p14:tracePt t="40080" x="2339975" y="1812925"/>
          <p14:tracePt t="40096" x="2352675" y="1812925"/>
          <p14:tracePt t="40407" x="2422525" y="1825625"/>
          <p14:tracePt t="40415" x="2527300" y="1844675"/>
          <p14:tracePt t="40429" x="2714625" y="1898650"/>
          <p14:tracePt t="40446" x="2924175" y="1946275"/>
          <p14:tracePt t="40464" x="3279775" y="2044700"/>
          <p14:tracePt t="40480" x="3489325" y="2111375"/>
          <p14:tracePt t="40499" x="3644900" y="2178050"/>
          <p14:tracePt t="40514" x="3797300" y="2251075"/>
          <p14:tracePt t="40530" x="3863975" y="2289175"/>
          <p14:tracePt t="40546" x="3933825" y="2327275"/>
          <p14:tracePt t="40564" x="3984625" y="2355850"/>
          <p14:tracePt t="40580" x="3994150" y="2365375"/>
          <p14:tracePt t="40597" x="4000500" y="2378075"/>
          <p14:tracePt t="40614" x="4000500" y="2393950"/>
          <p14:tracePt t="40630" x="3997325" y="2416175"/>
          <p14:tracePt t="40647" x="3978275" y="2447925"/>
          <p14:tracePt t="40663" x="3914775" y="2520950"/>
          <p14:tracePt t="40679" x="3829050" y="2593975"/>
          <p14:tracePt t="40696" x="3683000" y="2676525"/>
          <p14:tracePt t="40713" x="3441700" y="2797175"/>
          <p14:tracePt t="40730" x="3232150" y="2863850"/>
          <p14:tracePt t="40747" x="3000375" y="2924175"/>
          <p14:tracePt t="40764" x="2603500" y="3003550"/>
          <p14:tracePt t="40782" x="2387600" y="3022600"/>
          <p14:tracePt t="40799" x="2079625" y="3032125"/>
          <p14:tracePt t="40813" x="1885950" y="3025775"/>
          <p14:tracePt t="40829" x="1711325" y="3000375"/>
          <p14:tracePt t="40847" x="1555750" y="2952750"/>
          <p14:tracePt t="40863" x="1387475" y="2901950"/>
          <p14:tracePt t="40880" x="1298575" y="2863850"/>
          <p14:tracePt t="40897" x="1231900" y="2832100"/>
          <p14:tracePt t="40914" x="1152525" y="2790825"/>
          <p14:tracePt t="40930" x="1130300" y="2778125"/>
          <p14:tracePt t="40947" x="1098550" y="2752725"/>
          <p14:tracePt t="40963" x="1082675" y="2727325"/>
          <p14:tracePt t="40979" x="1073150" y="2711450"/>
          <p14:tracePt t="40997" x="1073150" y="2701925"/>
          <p14:tracePt t="41013" x="1073150" y="2679700"/>
          <p14:tracePt t="41030" x="1073150" y="2670175"/>
          <p14:tracePt t="41063" x="1063625" y="2667000"/>
          <p14:tracePt t="41080" x="1054100" y="2660650"/>
          <p14:tracePt t="41097" x="1041400" y="2657475"/>
          <p14:tracePt t="41098" x="1038225" y="2657475"/>
          <p14:tracePt t="41113" x="1028700" y="2647950"/>
          <p14:tracePt t="41129" x="1000125" y="2628900"/>
          <p14:tracePt t="41147" x="962025" y="2616200"/>
          <p14:tracePt t="41163" x="882650" y="2597150"/>
          <p14:tracePt t="41180" x="844550" y="2597150"/>
          <p14:tracePt t="41197" x="815975" y="2597150"/>
          <p14:tracePt t="41213" x="790575" y="2597150"/>
          <p14:tracePt t="41230" x="781050" y="2597150"/>
          <p14:tracePt t="41246" x="765175" y="2597150"/>
          <p14:tracePt t="41263" x="755650" y="2597150"/>
          <p14:tracePt t="41306" x="768350" y="2600325"/>
          <p14:tracePt t="41313" x="787400" y="2606675"/>
          <p14:tracePt t="41329" x="822325" y="2613025"/>
          <p14:tracePt t="41347" x="866775" y="2619375"/>
          <p14:tracePt t="41363" x="914400" y="2619375"/>
          <p14:tracePt t="41379" x="930275" y="2619375"/>
          <p14:tracePt t="41396" x="939800" y="2619375"/>
          <p14:tracePt t="41413" x="946150" y="2619375"/>
          <p14:tracePt t="41449" x="942975" y="2616200"/>
          <p14:tracePt t="41456" x="939800" y="2613025"/>
          <p14:tracePt t="41464" x="933450" y="2606675"/>
          <p14:tracePt t="41480" x="911225" y="2597150"/>
          <p14:tracePt t="41497" x="854075" y="2571750"/>
          <p14:tracePt t="41513" x="809625" y="2549525"/>
          <p14:tracePt t="41530" x="765175" y="2536825"/>
          <p14:tracePt t="41547" x="714375" y="2514600"/>
          <p14:tracePt t="41563" x="685800" y="2501900"/>
          <p14:tracePt t="41580" x="673100" y="2501900"/>
          <p14:tracePt t="41597" x="663575" y="2501900"/>
          <p14:tracePt t="41613" x="666750" y="2501900"/>
          <p14:tracePt t="41630" x="688975" y="2501900"/>
          <p14:tracePt t="41647" x="793750" y="2505075"/>
          <p14:tracePt t="41663" x="908050" y="2514600"/>
          <p14:tracePt t="41679" x="1047750" y="2533650"/>
          <p14:tracePt t="41697" x="1358900" y="2549525"/>
          <p14:tracePt t="41713" x="1584325" y="2549525"/>
          <p14:tracePt t="41730" x="1920875" y="2549525"/>
          <p14:tracePt t="41747" x="2260600" y="2549525"/>
          <p14:tracePt t="41763" x="2454275" y="2549525"/>
          <p14:tracePt t="41779" x="2593975" y="2546350"/>
          <p14:tracePt t="41797" x="2771775" y="2511425"/>
          <p14:tracePt t="41813" x="2889250" y="2495550"/>
          <p14:tracePt t="41829" x="2987675" y="2479675"/>
          <p14:tracePt t="41847" x="3178175" y="2425700"/>
          <p14:tracePt t="41863" x="3286125" y="2393950"/>
          <p14:tracePt t="41880" x="3362325" y="2368550"/>
          <p14:tracePt t="41897" x="3438525" y="2336800"/>
          <p14:tracePt t="41913" x="3460750" y="2324100"/>
          <p14:tracePt t="41929" x="3476625" y="2314575"/>
          <p14:tracePt t="41947" x="3492500" y="2292350"/>
          <p14:tracePt t="41963" x="3495675" y="2282825"/>
          <p14:tracePt t="41979" x="3495675" y="2279650"/>
          <p14:tracePt t="41997" x="3495675" y="2270125"/>
          <p14:tracePt t="42062" x="3489325" y="2270125"/>
          <p14:tracePt t="42069" x="3486150" y="2270125"/>
          <p14:tracePt t="42080" x="3473450" y="2270125"/>
          <p14:tracePt t="42097" x="3381375" y="2308225"/>
          <p14:tracePt t="42114" x="3289300" y="2365375"/>
          <p14:tracePt t="42130" x="3197225" y="2422525"/>
          <p14:tracePt t="42147" x="2971800" y="2514600"/>
          <p14:tracePt t="42163" x="2784475" y="2571750"/>
          <p14:tracePt t="42179" x="2482850" y="2660650"/>
          <p14:tracePt t="42197" x="1990725" y="2800350"/>
          <p14:tracePt t="42214" x="1685925" y="2892425"/>
          <p14:tracePt t="42230" x="1476375" y="2949575"/>
          <p14:tracePt t="42246" x="1219200" y="2994025"/>
          <p14:tracePt t="42263" x="1101725" y="3019425"/>
          <p14:tracePt t="42280" x="1019175" y="3028950"/>
          <p14:tracePt t="42296" x="923925" y="3028950"/>
          <p14:tracePt t="42313" x="869950" y="3028950"/>
          <p14:tracePt t="42330" x="841375" y="3028950"/>
          <p14:tracePt t="42346" x="806450" y="3028950"/>
          <p14:tracePt t="42363" x="796925" y="3025775"/>
          <p14:tracePt t="42380" x="787400" y="3009900"/>
          <p14:tracePt t="42397" x="787400" y="2997200"/>
          <p14:tracePt t="42413" x="787400" y="2990850"/>
          <p14:tracePt t="42489" x="790575" y="2990850"/>
          <p14:tracePt t="42497" x="793750" y="2990850"/>
          <p14:tracePt t="42514" x="831850" y="2990850"/>
          <p14:tracePt t="42530" x="889000" y="2990850"/>
          <p14:tracePt t="42547" x="1006475" y="2984500"/>
          <p14:tracePt t="42563" x="1146175" y="2965450"/>
          <p14:tracePt t="42580" x="1276350" y="2940050"/>
          <p14:tracePt t="42596" x="1520825" y="2895600"/>
          <p14:tracePt t="42613" x="1717675" y="2857500"/>
          <p14:tracePt t="42629" x="1901825" y="2838450"/>
          <p14:tracePt t="42646" x="2187575" y="2838450"/>
          <p14:tracePt t="42663" x="2368550" y="2838450"/>
          <p14:tracePt t="42679" x="2574925" y="2844800"/>
          <p14:tracePt t="42696" x="2835275" y="2844800"/>
          <p14:tracePt t="42713" x="3063875" y="2844800"/>
          <p14:tracePt t="42730" x="3267075" y="2844800"/>
          <p14:tracePt t="42747" x="3597275" y="2838450"/>
          <p14:tracePt t="42764" x="3768725" y="2828925"/>
          <p14:tracePt t="42781" x="4010025" y="2822575"/>
          <p14:tracePt t="42797" x="4114800" y="2822575"/>
          <p14:tracePt t="42814" x="4187825" y="2806700"/>
          <p14:tracePt t="42830" x="4251325" y="2806700"/>
          <p14:tracePt t="42846" x="4340225" y="2778125"/>
          <p14:tracePt t="42863" x="4406900" y="2765425"/>
          <p14:tracePt t="42881" x="4514850" y="2749550"/>
          <p14:tracePt t="42896" x="4559300" y="2749550"/>
          <p14:tracePt t="42913" x="4613275" y="2749550"/>
          <p14:tracePt t="42929" x="4648200" y="2749550"/>
          <p14:tracePt t="42946" x="4676775" y="2749550"/>
          <p14:tracePt t="42963" x="4686300" y="2749550"/>
          <p14:tracePt t="42980" x="4705350" y="2749550"/>
          <p14:tracePt t="42996" x="4721225" y="2755900"/>
          <p14:tracePt t="43013" x="4730750" y="2765425"/>
          <p14:tracePt t="43310" x="4686300" y="2800350"/>
          <p14:tracePt t="43317" x="4600575" y="2857500"/>
          <p14:tracePt t="43330" x="4429125" y="2971800"/>
          <p14:tracePt t="43347" x="4238625" y="3105150"/>
          <p14:tracePt t="43364" x="4000500" y="3289300"/>
          <p14:tracePt t="43387" x="3457575" y="3657600"/>
          <p14:tracePt t="43397" x="3317875" y="3752850"/>
          <p14:tracePt t="43430" x="2641600" y="4070350"/>
          <p14:tracePt t="43466" x="2035175" y="4200525"/>
          <p14:tracePt t="43482" x="1841500" y="4219575"/>
          <p14:tracePt t="43498" x="1666875" y="4238625"/>
          <p14:tracePt t="43515" x="1520825" y="4238625"/>
          <p14:tracePt t="43530" x="1330325" y="4216400"/>
          <p14:tracePt t="43546" x="1235075" y="4200525"/>
          <p14:tracePt t="43563" x="1146175" y="4168775"/>
          <p14:tracePt t="43579" x="1019175" y="4102100"/>
          <p14:tracePt t="43596" x="946150" y="4048125"/>
          <p14:tracePt t="43613" x="873125" y="3975100"/>
          <p14:tracePt t="43629" x="781050" y="3883025"/>
          <p14:tracePt t="43647" x="730250" y="3832225"/>
          <p14:tracePt t="43663" x="698500" y="3800475"/>
          <p14:tracePt t="43680" x="654050" y="3756025"/>
          <p14:tracePt t="43696" x="615950" y="3730625"/>
          <p14:tracePt t="43713" x="568325" y="3702050"/>
          <p14:tracePt t="43730" x="504825" y="3676650"/>
          <p14:tracePt t="43746" x="460375" y="3663950"/>
          <p14:tracePt t="43763" x="428625" y="3651250"/>
          <p14:tracePt t="43780" x="371475" y="3625850"/>
          <p14:tracePt t="43797" x="333375" y="3613150"/>
          <p14:tracePt t="43813" x="311150" y="3603625"/>
          <p14:tracePt t="43830" x="266700" y="3578225"/>
          <p14:tracePt t="43846" x="250825" y="3578225"/>
          <p14:tracePt t="43863" x="241300" y="3578225"/>
          <p14:tracePt t="43879" x="222250" y="3578225"/>
          <p14:tracePt t="43896" x="222250" y="3571875"/>
          <p14:tracePt t="43945" x="228600" y="3571875"/>
          <p14:tracePt t="43952" x="238125" y="3571875"/>
          <p14:tracePt t="43963" x="244475" y="3571875"/>
          <p14:tracePt t="43979" x="276225" y="3571875"/>
          <p14:tracePt t="43996" x="320675" y="3571875"/>
          <p14:tracePt t="44013" x="371475" y="3571875"/>
          <p14:tracePt t="44029" x="450850" y="3571875"/>
          <p14:tracePt t="44046" x="501650" y="3575050"/>
          <p14:tracePt t="44064" x="565150" y="3575050"/>
          <p14:tracePt t="44080" x="600075" y="3575050"/>
          <p14:tracePt t="44096" x="644525" y="3575050"/>
          <p14:tracePt t="44114" x="708025" y="3575050"/>
          <p14:tracePt t="44129" x="752475" y="3587750"/>
          <p14:tracePt t="44146" x="790575" y="3594100"/>
          <p14:tracePt t="44164" x="828675" y="3600450"/>
          <p14:tracePt t="44180" x="860425" y="3606800"/>
          <p14:tracePt t="44197" x="889000" y="3606800"/>
          <p14:tracePt t="44214" x="936625" y="3619500"/>
          <p14:tracePt t="44230" x="968375" y="3619500"/>
          <p14:tracePt t="44246" x="996950" y="3632200"/>
          <p14:tracePt t="44264" x="1038225" y="3638550"/>
          <p14:tracePt t="44279" x="1047750" y="3651250"/>
          <p14:tracePt t="44296" x="1060450" y="3654425"/>
          <p14:tracePt t="44314" x="1069975" y="3654425"/>
          <p14:tracePt t="44429" x="1073150" y="3654425"/>
          <p14:tracePt t="44435" x="1089025" y="3654425"/>
          <p14:tracePt t="44446" x="1101725" y="3654425"/>
          <p14:tracePt t="44463" x="1177925" y="3654425"/>
          <p14:tracePt t="44479" x="1311275" y="3654425"/>
          <p14:tracePt t="44497" x="1473200" y="3654425"/>
          <p14:tracePt t="44513" x="1746250" y="3654425"/>
          <p14:tracePt t="44529" x="1949450" y="3654425"/>
          <p14:tracePt t="44547" x="2098675" y="3654425"/>
          <p14:tracePt t="44564" x="2349500" y="3654425"/>
          <p14:tracePt t="44580" x="2511425" y="3648075"/>
          <p14:tracePt t="44597" x="2682875" y="3622675"/>
          <p14:tracePt t="44614" x="2927350" y="3594100"/>
          <p14:tracePt t="44630" x="3057525" y="3578225"/>
          <p14:tracePt t="44646" x="3152775" y="3562350"/>
          <p14:tracePt t="44663" x="3228975" y="3562350"/>
          <p14:tracePt t="44679" x="3260725" y="3562350"/>
          <p14:tracePt t="44696" x="3270250" y="3562350"/>
          <p14:tracePt t="44713" x="3279775" y="3562350"/>
          <p14:tracePt t="44747" x="3282950" y="3562350"/>
          <p14:tracePt t="44764" x="3305175" y="3578225"/>
          <p14:tracePt t="44780" x="3314700" y="3587750"/>
          <p14:tracePt t="44796" x="3324225" y="3597275"/>
          <p14:tracePt t="44813" x="3333750" y="3619500"/>
          <p14:tracePt t="44830" x="3340100" y="3629025"/>
          <p14:tracePt t="44846" x="3343275" y="3638550"/>
          <p14:tracePt t="44863" x="3343275" y="3657600"/>
          <p14:tracePt t="44879" x="3343275" y="3667125"/>
          <p14:tracePt t="44896" x="3336925" y="3676650"/>
          <p14:tracePt t="44913" x="3279775" y="3730625"/>
          <p14:tracePt t="44930" x="3209925" y="3775075"/>
          <p14:tracePt t="44946" x="3117850" y="3825875"/>
          <p14:tracePt t="44963" x="2994025" y="3857625"/>
          <p14:tracePt t="44979" x="2908300" y="3879850"/>
          <p14:tracePt t="44996" x="2825750" y="3879850"/>
          <p14:tracePt t="45013" x="2695575" y="3876675"/>
          <p14:tracePt t="45030" x="2609850" y="3851275"/>
          <p14:tracePt t="45046" x="2533650" y="3838575"/>
          <p14:tracePt t="45063" x="2428875" y="3800475"/>
          <p14:tracePt t="45079" x="2374900" y="3771900"/>
          <p14:tracePt t="45096" x="2327275" y="3759200"/>
          <p14:tracePt t="45113" x="2263775" y="3740150"/>
          <p14:tracePt t="45129" x="2225675" y="3721100"/>
          <p14:tracePt t="45147" x="2203450" y="3708400"/>
          <p14:tracePt t="45167" x="2168525" y="3692525"/>
          <p14:tracePt t="45182" x="2159000" y="3692525"/>
          <p14:tracePt t="45196" x="2149475" y="3692525"/>
          <p14:tracePt t="45213" x="2133600" y="3692525"/>
          <p14:tracePt t="45248" x="2139950" y="3692525"/>
          <p14:tracePt t="45263" x="2162175" y="3686175"/>
          <p14:tracePt t="45279" x="2206625" y="3686175"/>
          <p14:tracePt t="45298" x="2276475" y="3686175"/>
          <p14:tracePt t="45313" x="2365375" y="3686175"/>
          <p14:tracePt t="45330" x="2492375" y="3686175"/>
          <p14:tracePt t="45346" x="2597150" y="3686175"/>
          <p14:tracePt t="45363" x="2825750" y="3692525"/>
          <p14:tracePt t="45379" x="2952750" y="3692525"/>
          <p14:tracePt t="45396" x="3057525" y="3692525"/>
          <p14:tracePt t="45413" x="3206750" y="3692525"/>
          <p14:tracePt t="45429" x="3321050" y="3692525"/>
          <p14:tracePt t="45447" x="3454400" y="3670300"/>
          <p14:tracePt t="45463" x="3562350" y="3648075"/>
          <p14:tracePt t="45479" x="3660775" y="3629025"/>
          <p14:tracePt t="45497" x="3771900" y="3616325"/>
          <p14:tracePt t="45513" x="3832225" y="3606800"/>
          <p14:tracePt t="45530" x="3883025" y="3606800"/>
          <p14:tracePt t="45547" x="3952875" y="3606800"/>
          <p14:tracePt t="45563" x="4013200" y="3606800"/>
          <p14:tracePt t="45579" x="4064000" y="3606800"/>
          <p14:tracePt t="45597" x="4149725" y="3609975"/>
          <p14:tracePt t="45613" x="4213225" y="3625850"/>
          <p14:tracePt t="45629" x="4276725" y="3638550"/>
          <p14:tracePt t="45647" x="4391025" y="3670300"/>
          <p14:tracePt t="45662" x="4445000" y="3689350"/>
          <p14:tracePt t="45679" x="4502150" y="3711575"/>
          <p14:tracePt t="45696" x="4568825" y="3749675"/>
          <p14:tracePt t="45713" x="4613275" y="3768725"/>
          <p14:tracePt t="45729" x="4638675" y="3794125"/>
          <p14:tracePt t="45747" x="4679950" y="3832225"/>
          <p14:tracePt t="45763" x="4705350" y="3863975"/>
          <p14:tracePt t="45780" x="4730750" y="3873500"/>
          <p14:tracePt t="45797" x="4743450" y="3889375"/>
          <p14:tracePt t="45813" x="4752975" y="3898900"/>
          <p14:tracePt t="45830" x="4759325" y="3914775"/>
          <p14:tracePt t="45863" x="4759325" y="3917950"/>
          <p14:tracePt t="45879" x="4759325" y="3927475"/>
          <p14:tracePt t="45896" x="4759325" y="3937000"/>
          <p14:tracePt t="45929" x="4759325" y="3943350"/>
          <p14:tracePt t="45947" x="4765675" y="3943350"/>
          <p14:tracePt t="45990" x="4765675" y="3946525"/>
          <p14:tracePt t="46005" x="4765675" y="3959225"/>
          <p14:tracePt t="46047" x="4765675" y="3962400"/>
          <p14:tracePt t="46147" x="4765675" y="3968750"/>
          <p14:tracePt t="46155" x="4762500" y="3968750"/>
          <p14:tracePt t="46163" x="4756150" y="3968750"/>
          <p14:tracePt t="46179" x="4746625" y="3978275"/>
          <p14:tracePt t="46196" x="4689475" y="3997325"/>
          <p14:tracePt t="46212" x="4572000" y="4003675"/>
          <p14:tracePt t="46229" x="4410075" y="4032250"/>
          <p14:tracePt t="46247" x="4146550" y="4038600"/>
          <p14:tracePt t="46263" x="3952875" y="4057650"/>
          <p14:tracePt t="46279" x="3768725" y="4076700"/>
          <p14:tracePt t="46297" x="3413125" y="4114800"/>
          <p14:tracePt t="46313" x="3130550" y="4133850"/>
          <p14:tracePt t="46329" x="2898775" y="4175125"/>
          <p14:tracePt t="46346" x="2527300" y="4222750"/>
          <p14:tracePt t="46363" x="2320925" y="4251325"/>
          <p14:tracePt t="46381" x="2022475" y="4279900"/>
          <p14:tracePt t="46397" x="1860550" y="4295775"/>
          <p14:tracePt t="46413" x="1711325" y="4295775"/>
          <p14:tracePt t="46430" x="1574800" y="4295775"/>
          <p14:tracePt t="46447" x="1400175" y="4292600"/>
          <p14:tracePt t="46463" x="1292225" y="4276725"/>
          <p14:tracePt t="46479" x="1196975" y="4257675"/>
          <p14:tracePt t="46496" x="1076325" y="4244975"/>
          <p14:tracePt t="46513" x="1000125" y="4235450"/>
          <p14:tracePt t="46529" x="939800" y="4229100"/>
          <p14:tracePt t="46546" x="869950" y="4210050"/>
          <p14:tracePt t="46563" x="806450" y="4203700"/>
          <p14:tracePt t="46579" x="752475" y="4187825"/>
          <p14:tracePt t="46596" x="688975" y="4175125"/>
          <p14:tracePt t="46613" x="644525" y="4168775"/>
          <p14:tracePt t="46631" x="584200" y="4162425"/>
          <p14:tracePt t="46647" x="546100" y="4162425"/>
          <p14:tracePt t="46663" x="501650" y="4162425"/>
          <p14:tracePt t="46680" x="457200" y="4162425"/>
          <p14:tracePt t="46696" x="403225" y="4149725"/>
          <p14:tracePt t="46713" x="374650" y="4149725"/>
          <p14:tracePt t="46729" x="342900" y="4149725"/>
          <p14:tracePt t="46746" x="311150" y="4149725"/>
          <p14:tracePt t="46763" x="282575" y="4149725"/>
          <p14:tracePt t="46781" x="247650" y="4159250"/>
          <p14:tracePt t="46797" x="225425" y="4165600"/>
          <p14:tracePt t="46813" x="215900" y="4171950"/>
          <p14:tracePt t="46831" x="200025" y="4171950"/>
          <p14:tracePt t="46846" x="184150" y="4171950"/>
          <p14:tracePt t="46863" x="174625" y="4171950"/>
          <p14:tracePt t="46881" x="174625" y="4175125"/>
          <p14:tracePt t="46897" x="174625" y="4184650"/>
          <p14:tracePt t="46913" x="174625" y="4194175"/>
          <p14:tracePt t="46929" x="174625" y="4210050"/>
          <p14:tracePt t="46946" x="174625" y="4216400"/>
          <p14:tracePt t="46987" x="174625" y="4219575"/>
          <p14:tracePt t="46994" x="174625" y="4225925"/>
          <p14:tracePt t="47009" x="174625" y="4229100"/>
          <p14:tracePt t="47016" x="174625" y="4235450"/>
          <p14:tracePt t="47029" x="174625" y="4238625"/>
          <p14:tracePt t="47046" x="174625" y="4254500"/>
          <p14:tracePt t="47063" x="174625" y="4264025"/>
          <p14:tracePt t="47079" x="174625" y="4270375"/>
          <p14:tracePt t="47145" x="174625" y="4273550"/>
          <p14:tracePt t="47252" x="174625" y="4279900"/>
          <p14:tracePt t="47359" x="177800" y="4279900"/>
          <p14:tracePt t="47367" x="180975" y="4279900"/>
          <p14:tracePt t="47380" x="196850" y="4279900"/>
          <p14:tracePt t="47397" x="219075" y="4279900"/>
          <p14:tracePt t="47413" x="273050" y="4276725"/>
          <p14:tracePt t="47445" x="495300" y="4267200"/>
          <p14:tracePt t="47479" x="711200" y="4295775"/>
          <p14:tracePt t="47496" x="806450" y="4305300"/>
          <p14:tracePt t="47513" x="879475" y="4311650"/>
          <p14:tracePt t="47530" x="958850" y="4318000"/>
          <p14:tracePt t="47546" x="1009650" y="4318000"/>
          <p14:tracePt t="47563" x="1047750" y="4318000"/>
          <p14:tracePt t="47579" x="1108075" y="4318000"/>
          <p14:tracePt t="47596" x="1136650" y="4318000"/>
          <p14:tracePt t="47613" x="1158875" y="4318000"/>
          <p14:tracePt t="47630" x="1187450" y="4318000"/>
          <p14:tracePt t="47647" x="1196975" y="4318000"/>
          <p14:tracePt t="47663" x="1203325" y="4318000"/>
          <p14:tracePt t="47729" x="1206500" y="4318000"/>
          <p14:tracePt t="47737" x="1212850" y="4318000"/>
          <p14:tracePt t="47746" x="1216025" y="4318000"/>
          <p14:tracePt t="47762" x="1231900" y="4318000"/>
          <p14:tracePt t="47779" x="1260475" y="4330700"/>
          <p14:tracePt t="47796" x="1298575" y="4343400"/>
          <p14:tracePt t="47813" x="1349375" y="4343400"/>
          <p14:tracePt t="47829" x="1492250" y="4359275"/>
          <p14:tracePt t="47846" x="1609725" y="4368800"/>
          <p14:tracePt t="47863" x="1724025" y="4368800"/>
          <p14:tracePt t="47879" x="1943100" y="4375150"/>
          <p14:tracePt t="47896" x="2047875" y="4375150"/>
          <p14:tracePt t="47913" x="2162175" y="4375150"/>
          <p14:tracePt t="47929" x="2381250" y="4375150"/>
          <p14:tracePt t="47945" x="2508250" y="4375150"/>
          <p14:tracePt t="47963" x="2667000" y="4375150"/>
          <p14:tracePt t="47979" x="2905125" y="4375150"/>
          <p14:tracePt t="47995" x="3032125" y="4375150"/>
          <p14:tracePt t="48013" x="3159125" y="4375150"/>
          <p14:tracePt t="48029" x="3321050" y="4375150"/>
          <p14:tracePt t="48046" x="3390900" y="4375150"/>
          <p14:tracePt t="48064" x="3511550" y="4371975"/>
          <p14:tracePt t="48079" x="3603625" y="4371975"/>
          <p14:tracePt t="48096" x="3695700" y="4371975"/>
          <p14:tracePt t="48113" x="3825875" y="4371975"/>
          <p14:tracePt t="48129" x="3895725" y="4371975"/>
          <p14:tracePt t="48145" x="3940175" y="4371975"/>
          <p14:tracePt t="48164" x="3987800" y="4371975"/>
          <p14:tracePt t="48179" x="3997325" y="4371975"/>
          <p14:tracePt t="48196" x="4013200" y="4371975"/>
          <p14:tracePt t="48214" x="4016375" y="4371975"/>
          <p14:tracePt t="48286" x="4016375" y="4375150"/>
          <p14:tracePt t="48299" x="4016375" y="4378325"/>
          <p14:tracePt t="48306" x="4016375" y="4384675"/>
          <p14:tracePt t="48313" x="4016375" y="4394200"/>
          <p14:tracePt t="48329" x="4003675" y="4403725"/>
          <p14:tracePt t="48346" x="3990975" y="4413250"/>
          <p14:tracePt t="48363" x="3921125" y="4454525"/>
          <p14:tracePt t="48380" x="3819525" y="4505325"/>
          <p14:tracePt t="48396" x="3663950" y="4578350"/>
          <p14:tracePt t="48413" x="3448050" y="4670425"/>
          <p14:tracePt t="48430" x="3238500" y="4737100"/>
          <p14:tracePt t="48447" x="3073400" y="4772025"/>
          <p14:tracePt t="48463" x="2774950" y="4810125"/>
          <p14:tracePt t="48480" x="2609850" y="4838700"/>
          <p14:tracePt t="48496" x="2403475" y="4854575"/>
          <p14:tracePt t="48513" x="2120900" y="4854575"/>
          <p14:tracePt t="48529" x="1936750" y="4854575"/>
          <p14:tracePt t="48546" x="1778000" y="4854575"/>
          <p14:tracePt t="48563" x="1593850" y="4854575"/>
          <p14:tracePt t="48579" x="1485900" y="4841875"/>
          <p14:tracePt t="48596" x="1400175" y="4819650"/>
          <p14:tracePt t="48613" x="1289050" y="4803775"/>
          <p14:tracePt t="48629" x="1235075" y="4797425"/>
          <p14:tracePt t="48646" x="1181100" y="4791075"/>
          <p14:tracePt t="48662" x="1123950" y="4778375"/>
          <p14:tracePt t="48679" x="1095375" y="4765675"/>
          <p14:tracePt t="48696" x="1057275" y="4752975"/>
          <p14:tracePt t="48712" x="1000125" y="4733925"/>
          <p14:tracePt t="48729" x="971550" y="4727575"/>
          <p14:tracePt t="48746" x="927100" y="4721225"/>
          <p14:tracePt t="48762" x="869950" y="4714875"/>
          <p14:tracePt t="48779" x="847725" y="4705350"/>
          <p14:tracePt t="48796" x="806450" y="4683125"/>
          <p14:tracePt t="48812" x="758825" y="4676775"/>
          <p14:tracePt t="48829" x="736600" y="4673600"/>
          <p14:tracePt t="48846" x="708025" y="4673600"/>
          <p14:tracePt t="48862" x="673100" y="4673600"/>
          <p14:tracePt t="48879" x="644525" y="4673600"/>
          <p14:tracePt t="48896" x="635000" y="4673600"/>
          <p14:tracePt t="48913" x="622300" y="4673600"/>
          <p14:tracePt t="48929" x="615950" y="4673600"/>
          <p14:tracePt t="48963" x="619125" y="4673600"/>
          <p14:tracePt t="48979" x="628650" y="4673600"/>
          <p14:tracePt t="48996" x="641350" y="4673600"/>
          <p14:tracePt t="49013" x="682625" y="4673600"/>
          <p14:tracePt t="49030" x="704850" y="4673600"/>
          <p14:tracePt t="49047" x="733425" y="4673600"/>
          <p14:tracePt t="49062" x="768350" y="4673600"/>
          <p14:tracePt t="49079" x="806450" y="4679950"/>
          <p14:tracePt t="49097" x="866775" y="4679950"/>
          <p14:tracePt t="49112" x="889000" y="4679950"/>
          <p14:tracePt t="49129" x="927100" y="4686300"/>
          <p14:tracePt t="49147" x="949325" y="4686300"/>
          <p14:tracePt t="49163" x="990600" y="4699000"/>
          <p14:tracePt t="49180" x="1019175" y="4699000"/>
          <p14:tracePt t="49196" x="1047750" y="4705350"/>
          <p14:tracePt t="49213" x="1104900" y="4705350"/>
          <p14:tracePt t="49229" x="1149350" y="4705350"/>
          <p14:tracePt t="49247" x="1209675" y="4705350"/>
          <p14:tracePt t="49263" x="1254125" y="4705350"/>
          <p14:tracePt t="49279" x="1308100" y="4705350"/>
          <p14:tracePt t="49297" x="1368425" y="4705350"/>
          <p14:tracePt t="49313" x="1412875" y="4705350"/>
          <p14:tracePt t="49329" x="1447800" y="4705350"/>
          <p14:tracePt t="49346" x="1492250" y="4705350"/>
          <p14:tracePt t="49362" x="1555750" y="4718050"/>
          <p14:tracePt t="49379" x="1600200" y="4724400"/>
          <p14:tracePt t="49397" x="1651000" y="4737100"/>
          <p14:tracePt t="49413" x="1673225" y="4743450"/>
          <p14:tracePt t="49429" x="1695450" y="4749800"/>
          <p14:tracePt t="49447" x="1724025" y="4762500"/>
          <p14:tracePt t="49463" x="1733550" y="4762500"/>
          <p14:tracePt t="49479" x="1743075" y="4762500"/>
          <p14:tracePt t="49496" x="1765300" y="4762500"/>
          <p14:tracePt t="49513" x="1774825" y="4762500"/>
          <p14:tracePt t="49529" x="1778000" y="4762500"/>
          <p14:tracePt t="49547" x="1784350" y="4762500"/>
          <p14:tracePt t="49812" x="1854200" y="4762500"/>
          <p14:tracePt t="49821" x="1943100" y="4762500"/>
          <p14:tracePt t="49832" x="2127250" y="4762500"/>
          <p14:tracePt t="49847" x="2320925" y="4762500"/>
          <p14:tracePt t="49863" x="2511425" y="4762500"/>
          <p14:tracePt t="49880" x="2673350" y="4762500"/>
          <p14:tracePt t="49896" x="2924175" y="4762500"/>
          <p14:tracePt t="49912" x="3060700" y="4762500"/>
          <p14:tracePt t="49929" x="3165475" y="4762500"/>
          <p14:tracePt t="49946" x="3327400" y="4762500"/>
          <p14:tracePt t="49962" x="3409950" y="4762500"/>
          <p14:tracePt t="49979" x="3470275" y="4762500"/>
          <p14:tracePt t="49996" x="3556000" y="4762500"/>
          <p14:tracePt t="50012" x="3613150" y="4762500"/>
          <p14:tracePt t="50029" x="3667125" y="4762500"/>
          <p14:tracePt t="50045" x="3714750" y="4762500"/>
          <p14:tracePt t="50062" x="3733800" y="4762500"/>
          <p14:tracePt t="50079" x="3759200" y="4775200"/>
          <p14:tracePt t="50097" x="3778250" y="4784725"/>
          <p14:tracePt t="50113" x="3790950" y="4794250"/>
          <p14:tracePt t="50130" x="3800475" y="4803775"/>
          <p14:tracePt t="50146" x="3819525" y="4810125"/>
          <p14:tracePt t="50162" x="3819525" y="4813300"/>
          <p14:tracePt t="50218" x="3813175" y="4813300"/>
          <p14:tracePt t="50225" x="3806825" y="4813300"/>
          <p14:tracePt t="50232" x="3797300" y="4813300"/>
          <p14:tracePt t="50246" x="3768725" y="4813300"/>
          <p14:tracePt t="50263" x="3708400" y="4813300"/>
          <p14:tracePt t="50279" x="3625850" y="4835525"/>
          <p14:tracePt t="50296" x="3406775" y="4845050"/>
          <p14:tracePt t="50312" x="3279775" y="4854575"/>
          <p14:tracePt t="50329" x="3130550" y="4854575"/>
          <p14:tracePt t="50346" x="2879725" y="4854575"/>
          <p14:tracePt t="50362" x="2743200" y="4854575"/>
          <p14:tracePt t="50379" x="2593975" y="4854575"/>
          <p14:tracePt t="50395" x="2397125" y="4854575"/>
          <p14:tracePt t="50412" x="2314575" y="4854575"/>
          <p14:tracePt t="50429" x="2244725" y="4854575"/>
          <p14:tracePt t="50446" x="2159000" y="4854575"/>
          <p14:tracePt t="50462" x="2098675" y="4854575"/>
          <p14:tracePt t="50479" x="2047875" y="4854575"/>
          <p14:tracePt t="50496" x="1993900" y="4854575"/>
          <p14:tracePt t="50512" x="1971675" y="4854575"/>
          <p14:tracePt t="50529" x="1962150" y="4854575"/>
          <p14:tracePt t="50546" x="1943100" y="4854575"/>
          <p14:tracePt t="50562" x="1933575" y="4854575"/>
          <p14:tracePt t="50578" x="1920875" y="4854575"/>
          <p14:tracePt t="50613" x="1920875" y="4851400"/>
          <p14:tracePt t="50630" x="1920875" y="4832350"/>
          <p14:tracePt t="50646" x="1920875" y="4822825"/>
          <p14:tracePt t="50663" x="1930400" y="4813300"/>
          <p14:tracePt t="50667" x="1933575" y="4806950"/>
          <p14:tracePt t="50680" x="1955800" y="4797425"/>
          <p14:tracePt t="50695" x="1987550" y="4778375"/>
          <p14:tracePt t="50712" x="2038350" y="4765675"/>
          <p14:tracePt t="50730" x="2101850" y="4746625"/>
          <p14:tracePt t="50746" x="2155825" y="4740275"/>
          <p14:tracePt t="50762" x="2206625" y="4724400"/>
          <p14:tracePt t="50779" x="2286000" y="4724400"/>
          <p14:tracePt t="50796" x="2346325" y="4724400"/>
          <p14:tracePt t="50812" x="2390775" y="4724400"/>
          <p14:tracePt t="50828" x="2432050" y="4724400"/>
          <p14:tracePt t="50846" x="2495550" y="4724400"/>
          <p14:tracePt t="50862" x="2540000" y="4724400"/>
          <p14:tracePt t="50879" x="2609850" y="4724400"/>
          <p14:tracePt t="50896" x="2654300" y="4724400"/>
          <p14:tracePt t="50912" x="2705100" y="4724400"/>
          <p14:tracePt t="50930" x="2768600" y="4724400"/>
          <p14:tracePt t="50946" x="2803525" y="4724400"/>
          <p14:tracePt t="50962" x="2847975" y="4724400"/>
          <p14:tracePt t="50979" x="2911475" y="4737100"/>
          <p14:tracePt t="50995" x="2965450" y="4749800"/>
          <p14:tracePt t="51012" x="3003550" y="4756150"/>
          <p14:tracePt t="51029" x="3073400" y="4756150"/>
          <p14:tracePt t="51045" x="3117850" y="4756150"/>
          <p14:tracePt t="51062" x="3168650" y="4756150"/>
          <p14:tracePt t="51079" x="3248025" y="4762500"/>
          <p14:tracePt t="51095" x="3292475" y="4768850"/>
          <p14:tracePt t="51113" x="3324225" y="4775200"/>
          <p14:tracePt t="51129" x="3355975" y="4775200"/>
          <p14:tracePt t="51146" x="3368675" y="4784725"/>
          <p14:tracePt t="51163" x="3378200" y="4784725"/>
          <p14:tracePt t="51167" x="3381375" y="4784725"/>
          <p14:tracePt t="51180" x="3397250" y="4784725"/>
          <p14:tracePt t="51222" x="3400425" y="4784725"/>
          <p14:tracePt t="51229" x="3406775" y="4791075"/>
          <p14:tracePt t="51245" x="3406775" y="4794250"/>
          <p14:tracePt t="51262" x="3413125" y="4794250"/>
          <p14:tracePt t="51323" x="3416300" y="4794250"/>
          <p14:tracePt t="51330" x="3422650" y="4800600"/>
          <p14:tracePt t="51346" x="3432175" y="4803775"/>
          <p14:tracePt t="51362" x="3448050" y="4816475"/>
          <p14:tracePt t="51378" x="3460750" y="4819650"/>
          <p14:tracePt t="51395" x="3470275" y="4826000"/>
          <p14:tracePt t="51412" x="3479800" y="4835525"/>
          <p14:tracePt t="51429" x="3495675" y="4841875"/>
          <p14:tracePt t="51445" x="3502025" y="4845050"/>
          <p14:tracePt t="51463" x="3505200" y="4851400"/>
          <p14:tracePt t="51479" x="3517900" y="4864100"/>
          <p14:tracePt t="51496" x="3521075" y="4870450"/>
          <p14:tracePt t="51513" x="3527425" y="4886325"/>
          <p14:tracePt t="51529" x="3530600" y="4886325"/>
          <p14:tracePt t="51558" x="3536950" y="4886325"/>
          <p14:tracePt t="51616" x="3536950" y="4889500"/>
          <p14:tracePt t="51644" x="3536950" y="4895850"/>
          <p14:tracePt t="51672" x="3536950" y="4899025"/>
          <p14:tracePt t="51693" x="3536950" y="4905375"/>
          <p14:tracePt t="51779" x="3536950" y="4908550"/>
          <p14:tracePt t="51786" x="3536950" y="4914900"/>
          <p14:tracePt t="51800" x="3536950" y="4918075"/>
          <p14:tracePt t="51812" x="3536950" y="4924425"/>
          <p14:tracePt t="51829" x="3536950" y="4933950"/>
          <p14:tracePt t="51846" x="3536950" y="4940300"/>
          <p14:tracePt t="51862" x="3536950" y="4943475"/>
          <p14:tracePt t="51879" x="3530600" y="4959350"/>
          <p14:tracePt t="51896" x="3521075" y="4968875"/>
          <p14:tracePt t="51913" x="3498850" y="4991100"/>
          <p14:tracePt t="51928" x="3432175" y="5019675"/>
          <p14:tracePt t="51945" x="3286125" y="5083175"/>
          <p14:tracePt t="51963" x="2863850" y="5213350"/>
          <p14:tracePt t="51980" x="2540000" y="5295900"/>
          <p14:tracePt t="51997" x="2184400" y="5403850"/>
          <p14:tracePt t="52014" x="1743075" y="5511800"/>
          <p14:tracePt t="52030" x="1524000" y="5549900"/>
          <p14:tracePt t="52047" x="1320800" y="5559425"/>
          <p14:tracePt t="52063" x="1057275" y="5559425"/>
          <p14:tracePt t="52079" x="917575" y="5546725"/>
          <p14:tracePt t="52095" x="796925" y="5521325"/>
          <p14:tracePt t="52112" x="650875" y="5470525"/>
          <p14:tracePt t="52129" x="571500" y="5438775"/>
          <p14:tracePt t="52146" x="504825" y="5400675"/>
          <p14:tracePt t="52163" x="438150" y="5375275"/>
          <p14:tracePt t="52179" x="412750" y="5343525"/>
          <p14:tracePt t="52196" x="390525" y="5318125"/>
          <p14:tracePt t="52213" x="346075" y="5276850"/>
          <p14:tracePt t="52229" x="314325" y="5251450"/>
          <p14:tracePt t="52246" x="301625" y="5226050"/>
          <p14:tracePt t="52263" x="288925" y="5213350"/>
          <p14:tracePt t="52279" x="279400" y="5203825"/>
          <p14:tracePt t="52296" x="263525" y="5203825"/>
          <p14:tracePt t="52335" x="257175" y="5203825"/>
          <p14:tracePt t="52414" x="260350" y="5203825"/>
          <p14:tracePt t="52421" x="269875" y="5203825"/>
          <p14:tracePt t="52429" x="276225" y="5203825"/>
          <p14:tracePt t="52446" x="288925" y="5203825"/>
          <p14:tracePt t="52462" x="323850" y="5216525"/>
          <p14:tracePt t="52478" x="333375" y="5226050"/>
          <p14:tracePt t="52495" x="352425" y="5241925"/>
          <p14:tracePt t="52512" x="377825" y="5264150"/>
          <p14:tracePt t="52529" x="387350" y="5273675"/>
          <p14:tracePt t="52546" x="406400" y="5295900"/>
          <p14:tracePt t="52563" x="419100" y="5311775"/>
          <p14:tracePt t="52579" x="434975" y="5321300"/>
          <p14:tracePt t="52595" x="444500" y="5330825"/>
          <p14:tracePt t="52612" x="450850" y="5349875"/>
          <p14:tracePt t="52629" x="450850" y="5362575"/>
          <p14:tracePt t="52645" x="450850" y="5372100"/>
          <p14:tracePt t="52662" x="450850" y="5384800"/>
          <p14:tracePt t="52678" x="450850" y="5400675"/>
          <p14:tracePt t="52695" x="450850" y="5410200"/>
          <p14:tracePt t="52712" x="450850" y="5426075"/>
          <p14:tracePt t="52728" x="450850" y="5435600"/>
          <p14:tracePt t="52745" x="450850" y="5451475"/>
          <p14:tracePt t="52762" x="450850" y="5464175"/>
          <p14:tracePt t="52778" x="450850" y="5473700"/>
          <p14:tracePt t="52795" x="450850" y="5483225"/>
          <p14:tracePt t="52828" x="450850" y="5495925"/>
          <p14:tracePt t="52863" x="454025" y="5495925"/>
          <p14:tracePt t="52869" x="460375" y="5495925"/>
          <p14:tracePt t="52891" x="463550" y="5495925"/>
          <p14:tracePt t="52898" x="469900" y="5495925"/>
          <p14:tracePt t="52912" x="485775" y="5495925"/>
          <p14:tracePt t="52929" x="495300" y="5495925"/>
          <p14:tracePt t="52946" x="514350" y="5495925"/>
          <p14:tracePt t="52963" x="581025" y="5514975"/>
          <p14:tracePt t="52979" x="625475" y="5527675"/>
          <p14:tracePt t="52995" x="669925" y="5540375"/>
          <p14:tracePt t="53012" x="752475" y="5565775"/>
          <p14:tracePt t="53028" x="806450" y="5581650"/>
          <p14:tracePt t="53046" x="850900" y="5594350"/>
          <p14:tracePt t="53062" x="914400" y="5607050"/>
          <p14:tracePt t="53078" x="946150" y="5613400"/>
          <p14:tracePt t="53095" x="962025" y="5613400"/>
          <p14:tracePt t="53112" x="987425" y="5613400"/>
          <p14:tracePt t="53129" x="1003300" y="5613400"/>
          <p14:tracePt t="53146" x="1041400" y="5613400"/>
          <p14:tracePt t="53162" x="1079500" y="5613400"/>
          <p14:tracePt t="53179" x="1139825" y="5613400"/>
          <p14:tracePt t="53196" x="1225550" y="5613400"/>
          <p14:tracePt t="53212" x="1276350" y="5613400"/>
          <p14:tracePt t="53228" x="1320800" y="5613400"/>
          <p14:tracePt t="53246" x="1384300" y="5613400"/>
          <p14:tracePt t="53262" x="1441450" y="5613400"/>
          <p14:tracePt t="53278" x="1495425" y="5613400"/>
          <p14:tracePt t="53297" x="1581150" y="5607050"/>
          <p14:tracePt t="53312" x="1625600" y="5607050"/>
          <p14:tracePt t="53329" x="1660525" y="5607050"/>
          <p14:tracePt t="53346" x="1717675" y="5607050"/>
          <p14:tracePt t="53362" x="1746250" y="5607050"/>
          <p14:tracePt t="53379" x="1768475" y="5607050"/>
          <p14:tracePt t="53396" x="1809750" y="5607050"/>
          <p14:tracePt t="53412" x="1828800" y="5607050"/>
          <p14:tracePt t="53428" x="1854200" y="5607050"/>
          <p14:tracePt t="53446" x="1873250" y="5607050"/>
          <p14:tracePt t="53462" x="1882775" y="5607050"/>
          <p14:tracePt t="53479" x="1898650" y="5607050"/>
          <p14:tracePt t="53496" x="1917700" y="5607050"/>
          <p14:tracePt t="53512" x="1927225" y="5607050"/>
          <p14:tracePt t="53529" x="1949450" y="5607050"/>
          <p14:tracePt t="53546" x="1981200" y="5607050"/>
          <p14:tracePt t="53562" x="2019300" y="5613400"/>
          <p14:tracePt t="53579" x="2057400" y="5613400"/>
          <p14:tracePt t="53596" x="2120900" y="5626100"/>
          <p14:tracePt t="53612" x="2155825" y="5626100"/>
          <p14:tracePt t="53629" x="2178050" y="5626100"/>
          <p14:tracePt t="53646" x="2212975" y="5626100"/>
          <p14:tracePt t="53662" x="2228850" y="5626100"/>
          <p14:tracePt t="53678" x="2238375" y="5626100"/>
          <p14:tracePt t="53696" x="2257425" y="5626100"/>
          <p14:tracePt t="53711" x="2266950" y="5626100"/>
          <p14:tracePt t="53729" x="2276475" y="5626100"/>
          <p14:tracePt t="53745" x="2286000" y="5626100"/>
          <p14:tracePt t="53762" x="2301875" y="5626100"/>
          <p14:tracePt t="53779" x="2311400" y="5626100"/>
          <p14:tracePt t="53796" x="2339975" y="5626100"/>
          <p14:tracePt t="53812" x="2368550" y="5626100"/>
          <p14:tracePt t="53828" x="2397125" y="5632450"/>
          <p14:tracePt t="53846" x="2438400" y="5638800"/>
          <p14:tracePt t="53862" x="2447925" y="5641975"/>
          <p14:tracePt t="53878" x="2463800" y="5641975"/>
          <p14:tracePt t="53895" x="2479675" y="5648325"/>
          <p14:tracePt t="53912" x="2489200" y="5651500"/>
          <p14:tracePt t="53929" x="2511425" y="5657850"/>
          <p14:tracePt t="53946" x="2559050" y="5683250"/>
          <p14:tracePt t="55944" x="2540000" y="5641975"/>
          <p14:tracePt t="55950" x="2514600" y="5568950"/>
          <p14:tracePt t="55962" x="2476500" y="5483225"/>
          <p14:tracePt t="55979" x="2387600" y="5267325"/>
          <p14:tracePt t="55995" x="2324100" y="5133975"/>
          <p14:tracePt t="56012" x="2241550" y="4987925"/>
          <p14:tracePt t="56045" x="2032000" y="4733925"/>
          <p14:tracePt t="56078" x="1806575" y="4502150"/>
          <p14:tracePt t="56096" x="1711325" y="4406900"/>
          <p14:tracePt t="56114" x="1543050" y="4264025"/>
          <p14:tracePt t="56129" x="1416050" y="4143375"/>
          <p14:tracePt t="56145" x="1308100" y="4035425"/>
          <p14:tracePt t="56163" x="1184275" y="3927475"/>
          <p14:tracePt t="56178" x="1123950" y="3879850"/>
          <p14:tracePt t="56195" x="1076325" y="3854450"/>
          <p14:tracePt t="56213" x="1009650" y="3816350"/>
          <p14:tracePt t="56229" x="955675" y="3794125"/>
          <p14:tracePt t="56245" x="911225" y="3781425"/>
          <p14:tracePt t="56262" x="854075" y="3768725"/>
          <p14:tracePt t="56278" x="825500" y="3768725"/>
          <p14:tracePt t="56295" x="806450" y="3775075"/>
          <p14:tracePt t="56312" x="790575" y="3819525"/>
          <p14:tracePt t="56328" x="790575" y="3921125"/>
          <p14:tracePt t="56345" x="812800" y="4041775"/>
          <p14:tracePt t="56362" x="876300" y="4298950"/>
          <p14:tracePt t="56379" x="923925" y="4441825"/>
          <p14:tracePt t="56395" x="987425" y="4610100"/>
          <p14:tracePt t="56412" x="1079500" y="4848225"/>
          <p14:tracePt t="56429" x="1139825" y="4972050"/>
          <p14:tracePt t="56445" x="1209675" y="5083175"/>
          <p14:tracePt t="56462" x="1311275" y="5219700"/>
          <p14:tracePt t="56478" x="1365250" y="5289550"/>
          <p14:tracePt t="56495" x="1416050" y="5330825"/>
          <p14:tracePt t="56512" x="1466850" y="5375275"/>
          <p14:tracePt t="56528" x="1489075" y="5387975"/>
          <p14:tracePt t="56545" x="1511300" y="5394325"/>
          <p14:tracePt t="56562" x="1536700" y="5394325"/>
          <p14:tracePt t="56578" x="1568450" y="5391150"/>
          <p14:tracePt t="56595" x="1590675" y="5378450"/>
          <p14:tracePt t="56612" x="1638300" y="5318125"/>
          <p14:tracePt t="56629" x="1673225" y="5260975"/>
          <p14:tracePt t="56645" x="1685925" y="5241925"/>
          <p14:tracePt t="56970" x="1749425" y="5245100"/>
          <p14:tracePt t="56977" x="1828800" y="5245100"/>
          <p14:tracePt t="56996" x="2000250" y="5238750"/>
          <p14:tracePt t="57012" x="2279650" y="5203825"/>
          <p14:tracePt t="57029" x="2476500" y="5137150"/>
          <p14:tracePt t="57046" x="2667000" y="5070475"/>
          <p14:tracePt t="57062" x="2940050" y="4949825"/>
          <p14:tracePt t="57097" x="3321050" y="4679950"/>
          <p14:tracePt t="57129" x="3594100" y="4397375"/>
          <p14:tracePt t="57147" x="3781425" y="4162425"/>
          <p14:tracePt t="57163" x="3905250" y="3990975"/>
          <p14:tracePt t="57180" x="4029075" y="3800475"/>
          <p14:tracePt t="57195" x="4121150" y="3651250"/>
          <p14:tracePt t="57212" x="4241800" y="3409950"/>
          <p14:tracePt t="57228" x="4314825" y="3254375"/>
          <p14:tracePt t="57247" x="4359275" y="3149600"/>
          <p14:tracePt t="57262" x="4397375" y="3079750"/>
          <p14:tracePt t="57279" x="4419600" y="3003550"/>
          <p14:tracePt t="57296" x="4441825" y="2914650"/>
          <p14:tracePt t="57312" x="4464050" y="2847975"/>
          <p14:tracePt t="57328" x="4483100" y="2794000"/>
          <p14:tracePt t="57345" x="4495800" y="2749550"/>
          <p14:tracePt t="57362" x="4533900" y="2644775"/>
          <p14:tracePt t="57379" x="4549775" y="2559050"/>
          <p14:tracePt t="57396" x="4562475" y="2447925"/>
          <p14:tracePt t="57412" x="4562475" y="2413000"/>
          <p14:tracePt t="57429" x="4568825" y="2368550"/>
          <p14:tracePt t="57446" x="4581525" y="2289175"/>
          <p14:tracePt t="57462" x="4603750" y="2222500"/>
          <p14:tracePt t="57478" x="4619625" y="2159000"/>
          <p14:tracePt t="57495" x="4632325" y="2085975"/>
          <p14:tracePt t="57511" x="4654550" y="1993900"/>
          <p14:tracePt t="57528" x="4670425" y="1920875"/>
          <p14:tracePt t="57546" x="4670425" y="1781175"/>
          <p14:tracePt t="57562" x="4670425" y="1720850"/>
          <p14:tracePt t="57579" x="4651375" y="1673225"/>
          <p14:tracePt t="57596" x="4645025" y="1597025"/>
          <p14:tracePt t="57612" x="4645025" y="1543050"/>
          <p14:tracePt t="57629" x="4645025" y="1485900"/>
          <p14:tracePt t="57646" x="4638675" y="1390650"/>
          <p14:tracePt t="57662" x="4625975" y="1358900"/>
          <p14:tracePt t="57679" x="4613275" y="1327150"/>
          <p14:tracePt t="57696" x="4594225" y="1314450"/>
          <p14:tracePt t="57712" x="4578350" y="1314450"/>
          <p14:tracePt t="57729" x="4543425" y="1314450"/>
          <p14:tracePt t="57746" x="4492625" y="1320800"/>
          <p14:tracePt t="57762" x="4460875" y="1346200"/>
          <p14:tracePt t="57779" x="4438650" y="1365250"/>
          <p14:tracePt t="57795" x="4416425" y="1381125"/>
          <p14:tracePt t="57812" x="4413250" y="1390650"/>
          <p14:tracePt t="57828" x="4413250" y="1406525"/>
          <p14:tracePt t="57846" x="4454525" y="1416050"/>
          <p14:tracePt t="57862" x="4514850" y="1412875"/>
          <p14:tracePt t="57879" x="4581525" y="1381125"/>
          <p14:tracePt t="57895" x="4679950" y="1320800"/>
          <p14:tracePt t="57912" x="4772025" y="1263650"/>
          <p14:tracePt t="57929" x="4841875" y="1206500"/>
          <p14:tracePt t="57946" x="4940300" y="1146175"/>
          <p14:tracePt t="57962" x="5010150" y="1108075"/>
          <p14:tracePt t="57979" x="5070475" y="1054100"/>
          <p14:tracePt t="57995" x="5149850" y="1000125"/>
          <p14:tracePt t="58012" x="5210175" y="962025"/>
          <p14:tracePt t="58029" x="5257800" y="927100"/>
          <p14:tracePt t="58045" x="5340350" y="901700"/>
          <p14:tracePt t="58061" x="5403850" y="885825"/>
          <p14:tracePt t="58078" x="5495925" y="885825"/>
          <p14:tracePt t="58095" x="5661025" y="901700"/>
          <p14:tracePt t="58111" x="5781675" y="933450"/>
          <p14:tracePt t="58128" x="5937250" y="981075"/>
          <p14:tracePt t="58145" x="6149975" y="1050925"/>
          <p14:tracePt t="58161" x="6292850" y="1095375"/>
          <p14:tracePt t="58178" x="6448425" y="1143000"/>
          <p14:tracePt t="58195" x="6648450" y="1187450"/>
          <p14:tracePt t="58211" x="6800850" y="1203325"/>
          <p14:tracePt t="58228" x="6953250" y="1238250"/>
          <p14:tracePt t="58245" x="7162800" y="1257300"/>
          <p14:tracePt t="58261" x="7289800" y="1266825"/>
          <p14:tracePt t="58279" x="7429500" y="1273175"/>
          <p14:tracePt t="58295" x="7594600" y="1292225"/>
          <p14:tracePt t="58312" x="7689850" y="1314450"/>
          <p14:tracePt t="58328" x="7797800" y="1323975"/>
          <p14:tracePt t="58344" x="7902575" y="1323975"/>
          <p14:tracePt t="58361" x="7962900" y="1323975"/>
          <p14:tracePt t="58378" x="7997825" y="1323975"/>
          <p14:tracePt t="58396" x="8039100" y="1323975"/>
          <p14:tracePt t="58412" x="8054975" y="1323975"/>
          <p14:tracePt t="58429" x="8070850" y="1327150"/>
          <p14:tracePt t="58445" x="8086725" y="1343025"/>
          <p14:tracePt t="58462" x="8096250" y="1352550"/>
          <p14:tracePt t="58479" x="8099425" y="1368425"/>
          <p14:tracePt t="58496" x="8112125" y="1409700"/>
          <p14:tracePt t="58512" x="8112125" y="1454150"/>
          <p14:tracePt t="58529" x="8112125" y="1482725"/>
          <p14:tracePt t="58546" x="8112125" y="1520825"/>
          <p14:tracePt t="58562" x="8102600" y="1568450"/>
          <p14:tracePt t="58578" x="8080375" y="1631950"/>
          <p14:tracePt t="58595" x="8026400" y="1749425"/>
          <p14:tracePt t="58611" x="7994650" y="1816100"/>
          <p14:tracePt t="58628" x="7956550" y="1895475"/>
          <p14:tracePt t="58645" x="7896225" y="2066925"/>
          <p14:tracePt t="58662" x="7854950" y="2165350"/>
          <p14:tracePt t="58678" x="7823200" y="2244725"/>
          <p14:tracePt t="58695" x="7797800" y="2320925"/>
          <p14:tracePt t="58712" x="7781925" y="2381250"/>
          <p14:tracePt t="58728" x="7759700" y="2447925"/>
          <p14:tracePt t="58745" x="7731125" y="2559050"/>
          <p14:tracePt t="58761" x="7715250" y="2622550"/>
          <p14:tracePt t="58778" x="7702550" y="2676525"/>
          <p14:tracePt t="58795" x="7680325" y="2800350"/>
          <p14:tracePt t="58811" x="7658100" y="2886075"/>
          <p14:tracePt t="58828" x="7648575" y="2968625"/>
          <p14:tracePt t="58845" x="7635875" y="3067050"/>
          <p14:tracePt t="58861" x="7620000" y="3143250"/>
          <p14:tracePt t="58878" x="7610475" y="3225800"/>
          <p14:tracePt t="58895" x="7604125" y="3333750"/>
          <p14:tracePt t="58912" x="7585075" y="3400425"/>
          <p14:tracePt t="58929" x="7562850" y="3511550"/>
          <p14:tracePt t="58945" x="7546975" y="3606800"/>
          <p14:tracePt t="58962" x="7531100" y="3705225"/>
          <p14:tracePt t="58979" x="7473950" y="3822700"/>
          <p14:tracePt t="58995" x="7445375" y="3898900"/>
          <p14:tracePt t="59011" x="7404100" y="3978275"/>
          <p14:tracePt t="59028" x="7350125" y="4095750"/>
          <p14:tracePt t="59045" x="7321550" y="4162425"/>
          <p14:tracePt t="59061" x="7296150" y="4200525"/>
          <p14:tracePt t="59079" x="7232650" y="4279900"/>
          <p14:tracePt t="59095" x="7175500" y="4349750"/>
          <p14:tracePt t="59112" x="7102475" y="4422775"/>
          <p14:tracePt t="59128" x="7004050" y="4537075"/>
          <p14:tracePt t="59144" x="6953250" y="4581525"/>
          <p14:tracePt t="59162" x="6911975" y="4629150"/>
          <p14:tracePt t="59178" x="6804025" y="4692650"/>
          <p14:tracePt t="59194" x="6737350" y="4721225"/>
          <p14:tracePt t="59212" x="6667500" y="4768850"/>
          <p14:tracePt t="59228" x="6556375" y="4848225"/>
          <p14:tracePt t="59245" x="6486525" y="4892675"/>
          <p14:tracePt t="59262" x="6413500" y="4949825"/>
          <p14:tracePt t="59264" x="6375400" y="4972050"/>
          <p14:tracePt t="59278" x="6308725" y="5003800"/>
          <p14:tracePt t="59294" x="6242050" y="5032375"/>
          <p14:tracePt t="59312" x="6194425" y="5051425"/>
          <p14:tracePt t="59329" x="6153150" y="5070475"/>
          <p14:tracePt t="59345" x="6121400" y="5083175"/>
          <p14:tracePt t="59362" x="6089650" y="5095875"/>
          <p14:tracePt t="59379" x="6026150" y="5121275"/>
          <p14:tracePt t="59394" x="5965825" y="5133975"/>
          <p14:tracePt t="59411" x="5911850" y="5146675"/>
          <p14:tracePt t="59428" x="5848350" y="5165725"/>
          <p14:tracePt t="59445" x="5816600" y="5184775"/>
          <p14:tracePt t="59462" x="5794375" y="5197475"/>
          <p14:tracePt t="59479" x="5749925" y="5213350"/>
          <p14:tracePt t="59495" x="5721350" y="5226050"/>
          <p14:tracePt t="59512" x="5673725" y="5245100"/>
          <p14:tracePt t="59528" x="5613400" y="5251450"/>
          <p14:tracePt t="59544" x="5591175" y="5251450"/>
          <p14:tracePt t="59561" x="5562600" y="5251450"/>
          <p14:tracePt t="59579" x="5527675" y="5245100"/>
          <p14:tracePt t="59595" x="5495925" y="5226050"/>
          <p14:tracePt t="59612" x="5470525" y="5200650"/>
          <p14:tracePt t="59629" x="5419725" y="5156200"/>
          <p14:tracePt t="59645" x="5372100" y="5114925"/>
          <p14:tracePt t="59662" x="5299075" y="5048250"/>
          <p14:tracePt t="59678" x="5191125" y="4924425"/>
          <p14:tracePt t="59694" x="5124450" y="4832350"/>
          <p14:tracePt t="59711" x="5073650" y="4743450"/>
          <p14:tracePt t="59728" x="5006975" y="4581525"/>
          <p14:tracePt t="59745" x="4965700" y="4479925"/>
          <p14:tracePt t="59762" x="4949825" y="4416425"/>
          <p14:tracePt t="59779" x="4914900" y="4324350"/>
          <p14:tracePt t="59795" x="4876800" y="4254500"/>
          <p14:tracePt t="59811" x="4848225" y="4187825"/>
          <p14:tracePt t="59827" x="4794250" y="4079875"/>
          <p14:tracePt t="59844" x="4768850" y="4041775"/>
          <p14:tracePt t="59861" x="4737100" y="4003675"/>
          <p14:tracePt t="59878" x="4718050" y="3959225"/>
          <p14:tracePt t="59895" x="4705350" y="3921125"/>
          <p14:tracePt t="59912" x="4686300" y="3876675"/>
          <p14:tracePt t="59928" x="4651375" y="3810000"/>
          <p14:tracePt t="59945" x="4619625" y="3771900"/>
          <p14:tracePt t="59962" x="4594225" y="3730625"/>
          <p14:tracePt t="59978" x="4549775" y="3695700"/>
          <p14:tracePt t="59994" x="4533900" y="3676650"/>
          <p14:tracePt t="60011" x="4524375" y="3667125"/>
          <p14:tracePt t="60029" x="4514850" y="3651250"/>
          <p14:tracePt t="60045" x="4514850" y="3641725"/>
          <p14:tracePt t="60085" x="4521200" y="3641725"/>
          <p14:tracePt t="60094" x="4524375" y="3641725"/>
          <p14:tracePt t="60111" x="4556125" y="3651250"/>
          <p14:tracePt t="60127" x="4651375" y="3711575"/>
          <p14:tracePt t="60144" x="4721225" y="3759200"/>
          <p14:tracePt t="60162" x="4800600" y="3816350"/>
          <p14:tracePt t="60179" x="4822825" y="3825875"/>
          <p14:tracePt t="60195" x="4832350" y="3825875"/>
          <p14:tracePt t="60212" x="4848225" y="3813175"/>
          <p14:tracePt t="60228" x="4854575" y="3762375"/>
          <p14:tracePt t="60245" x="4854575" y="3702050"/>
          <p14:tracePt t="60262" x="4826000" y="3556000"/>
          <p14:tracePt t="60278" x="4800600" y="3448050"/>
          <p14:tracePt t="60295" x="4778375" y="3371850"/>
          <p14:tracePt t="60298" x="4756150" y="3343275"/>
          <p14:tracePt t="60312" x="4724400" y="3276600"/>
          <p14:tracePt t="60328" x="4695825" y="3209925"/>
          <p14:tracePt t="60345" x="4657725" y="3140075"/>
          <p14:tracePt t="60362" x="4632325" y="3067050"/>
          <p14:tracePt t="60377" x="4613275" y="3048000"/>
          <p14:tracePt t="60394" x="4613275" y="3032125"/>
          <p14:tracePt t="60412" x="4613275" y="3028950"/>
          <p14:tracePt t="60445" x="4606925" y="3022600"/>
          <p14:tracePt t="60462" x="4603750" y="3013075"/>
          <p14:tracePt t="60495" x="4603750" y="3009900"/>
          <p14:tracePt t="60570" x="4603750" y="3016250"/>
          <p14:tracePt t="60577" x="4597400" y="3019425"/>
          <p14:tracePt t="61682" x="4597400" y="3041650"/>
          <p14:tracePt t="61689" x="4597400" y="3067050"/>
          <p14:tracePt t="61696" x="4597400" y="3095625"/>
          <p14:tracePt t="61711" x="4600575" y="3155950"/>
          <p14:tracePt t="61727" x="4600575" y="3238500"/>
          <p14:tracePt t="61745" x="4600575" y="3378200"/>
          <p14:tracePt t="61777" x="4600575" y="3540125"/>
          <p14:tracePt t="61811" x="4622800" y="3733800"/>
          <p14:tracePt t="61827" x="4622800" y="3787775"/>
          <p14:tracePt t="61844" x="4622800" y="3841750"/>
          <p14:tracePt t="61861" x="4622800" y="3879850"/>
          <p14:tracePt t="61877" x="4622800" y="3908425"/>
          <p14:tracePt t="61895" x="4622800" y="3956050"/>
          <p14:tracePt t="61911" x="4622800" y="4000500"/>
          <p14:tracePt t="61928" x="4622800" y="4029075"/>
          <p14:tracePt t="61945" x="4619625" y="4086225"/>
          <p14:tracePt t="61961" x="4619625" y="4130675"/>
          <p14:tracePt t="61977" x="4610100" y="4159250"/>
          <p14:tracePt t="61995" x="4597400" y="4210050"/>
          <p14:tracePt t="62012" x="4584700" y="4232275"/>
          <p14:tracePt t="62028" x="4572000" y="4264025"/>
          <p14:tracePt t="62046" x="4568825" y="4289425"/>
          <p14:tracePt t="62062" x="4568825" y="4305300"/>
          <p14:tracePt t="62078" x="4568825" y="4314825"/>
          <p14:tracePt t="62094" x="4568825" y="4330700"/>
          <p14:tracePt t="62111" x="4568825" y="4349750"/>
          <p14:tracePt t="62128" x="4562475" y="4375150"/>
          <p14:tracePt t="62144" x="4537075" y="4416425"/>
          <p14:tracePt t="62161" x="4527550" y="4432300"/>
          <p14:tracePt t="62178" x="4521200" y="4441825"/>
          <p14:tracePt t="62195" x="4521200" y="4457700"/>
          <p14:tracePt t="62211" x="4521200" y="4470400"/>
          <p14:tracePt t="62228" x="4521200" y="4483100"/>
          <p14:tracePt t="62245" x="4527550" y="4483100"/>
          <p14:tracePt t="62261" x="4549775" y="4483100"/>
          <p14:tracePt t="62278" x="4572000" y="4479925"/>
          <p14:tracePt t="62295" x="4600575" y="4457700"/>
          <p14:tracePt t="62312" x="4622800" y="4438650"/>
          <p14:tracePt t="62328" x="4654550" y="4413250"/>
          <p14:tracePt t="62345" x="4692650" y="4371975"/>
          <p14:tracePt t="62361" x="4724400" y="4346575"/>
          <p14:tracePt t="62377" x="4740275" y="4327525"/>
          <p14:tracePt t="62394" x="4756150" y="4324350"/>
          <p14:tracePt t="62658" x="4756150" y="4318000"/>
          <p14:tracePt t="62666" x="4756150" y="4314825"/>
          <p14:tracePt t="62678" x="4756150" y="4308475"/>
          <p14:tracePt t="62694" x="4756150" y="4292600"/>
          <p14:tracePt t="62711" x="4765675" y="4276725"/>
          <p14:tracePt t="62728" x="4775200" y="4267200"/>
          <p14:tracePt t="62744" x="4810125" y="4251325"/>
          <p14:tracePt t="62761" x="4841875" y="4238625"/>
          <p14:tracePt t="62777" x="4879975" y="4219575"/>
          <p14:tracePt t="62794" x="4930775" y="4203700"/>
          <p14:tracePt t="62811" x="4965700" y="4197350"/>
          <p14:tracePt t="62827" x="4994275" y="4197350"/>
          <p14:tracePt t="62844" x="5035550" y="4197350"/>
          <p14:tracePt t="62861" x="5064125" y="4197350"/>
          <p14:tracePt t="62864" x="5076825" y="4197350"/>
          <p14:tracePt t="62877" x="5086350" y="4197350"/>
          <p14:tracePt t="62894" x="5121275" y="4197350"/>
          <p14:tracePt t="62911" x="5143500" y="4203700"/>
          <p14:tracePt t="62927" x="5165725" y="4210050"/>
          <p14:tracePt t="62944" x="5181600" y="4225925"/>
          <p14:tracePt t="62961" x="5191125" y="4225925"/>
          <p14:tracePt t="62977" x="5200650" y="4225925"/>
          <p14:tracePt t="62994" x="5213350" y="4225925"/>
          <p14:tracePt t="63079" x="5213350" y="4216400"/>
          <p14:tracePt t="63086" x="5216525" y="4206875"/>
          <p14:tracePt t="63094" x="5222875" y="4187825"/>
          <p14:tracePt t="63111" x="5238750" y="4114800"/>
          <p14:tracePt t="63128" x="5238750" y="3975100"/>
          <p14:tracePt t="63145" x="5238750" y="3860800"/>
          <p14:tracePt t="63162" x="5222875" y="3708400"/>
          <p14:tracePt t="63178" x="5191125" y="3540125"/>
          <p14:tracePt t="63194" x="5175250" y="3444875"/>
          <p14:tracePt t="63211" x="5159375" y="3336925"/>
          <p14:tracePt t="63228" x="5137150" y="3216275"/>
          <p14:tracePt t="63244" x="5114925" y="3149600"/>
          <p14:tracePt t="63261" x="5102225" y="3105150"/>
          <p14:tracePt t="63278" x="5095875" y="3057525"/>
          <p14:tracePt t="63294" x="5086350" y="3013075"/>
          <p14:tracePt t="63311" x="5086350" y="2974975"/>
          <p14:tracePt t="63328" x="5080000" y="2921000"/>
          <p14:tracePt t="63344" x="5067300" y="2882900"/>
          <p14:tracePt t="63361" x="5060950" y="2851150"/>
          <p14:tracePt t="63363" x="5051425" y="2841625"/>
          <p14:tracePt t="63378" x="5038725" y="2816225"/>
          <p14:tracePt t="63394" x="5026025" y="2794000"/>
          <p14:tracePt t="63411" x="5016500" y="2784475"/>
          <p14:tracePt t="63428" x="5013325" y="2778125"/>
          <p14:tracePt t="63493" x="5006975" y="2778125"/>
          <p14:tracePt t="63572" x="4997450" y="2778125"/>
          <p14:tracePt t="63621" x="4997450" y="2781300"/>
          <p14:tracePt t="63627" x="4997450" y="2784475"/>
          <p14:tracePt t="63636" x="4997450" y="2790825"/>
          <p14:tracePt t="63644" x="4997450" y="2794000"/>
          <p14:tracePt t="63661" x="4987925" y="2809875"/>
          <p14:tracePt t="63677" x="4987925" y="2835275"/>
          <p14:tracePt t="63694" x="4987925" y="2857500"/>
          <p14:tracePt t="63711" x="4987925" y="2879725"/>
          <p14:tracePt t="63728" x="4987925" y="2921000"/>
          <p14:tracePt t="63744" x="4981575" y="2943225"/>
          <p14:tracePt t="63761" x="4981575" y="2971800"/>
          <p14:tracePt t="63777" x="4968875" y="3006725"/>
          <p14:tracePt t="63794" x="4962525" y="3038475"/>
          <p14:tracePt t="63811" x="4959350" y="3060700"/>
          <p14:tracePt t="63827" x="4959350" y="3098800"/>
          <p14:tracePt t="63844" x="4959350" y="3121025"/>
          <p14:tracePt t="63861" x="4959350" y="3159125"/>
          <p14:tracePt t="63877" x="4940300" y="3194050"/>
          <p14:tracePt t="63894" x="4927600" y="3232150"/>
          <p14:tracePt t="63911" x="4914900" y="3270250"/>
          <p14:tracePt t="63928" x="4895850" y="3333750"/>
          <p14:tracePt t="63945" x="4870450" y="3371850"/>
          <p14:tracePt t="63962" x="4857750" y="3416300"/>
          <p14:tracePt t="63978" x="4838700" y="3479800"/>
          <p14:tracePt t="63994" x="4826000" y="3511550"/>
          <p14:tracePt t="64012" x="4800600" y="3552825"/>
          <p14:tracePt t="64027" x="4787900" y="3584575"/>
          <p14:tracePt t="64044" x="4781550" y="3606800"/>
          <p14:tracePt t="64060" x="4781550" y="3616325"/>
          <p14:tracePt t="64078" x="4781550" y="3644900"/>
          <p14:tracePt t="64094" x="4781550" y="3657600"/>
          <p14:tracePt t="64110" x="4781550" y="3679825"/>
          <p14:tracePt t="64128" x="4781550" y="3721100"/>
          <p14:tracePt t="64144" x="4781550" y="3749675"/>
          <p14:tracePt t="64160" x="4781550" y="3771900"/>
          <p14:tracePt t="64178" x="4781550" y="3813175"/>
          <p14:tracePt t="64194" x="4781550" y="3832225"/>
          <p14:tracePt t="64211" x="4784725" y="3889375"/>
          <p14:tracePt t="64227" x="4800600" y="3933825"/>
          <p14:tracePt t="64244" x="4813300" y="3978275"/>
          <p14:tracePt t="64261" x="4832350" y="4035425"/>
          <p14:tracePt t="64277" x="4851400" y="4098925"/>
          <p14:tracePt t="64295" x="4864100" y="4137025"/>
          <p14:tracePt t="64312" x="4870450" y="4168775"/>
          <p14:tracePt t="64328" x="4876800" y="4200525"/>
          <p14:tracePt t="64344" x="4889500" y="4222750"/>
          <p14:tracePt t="64361" x="4905375" y="4264025"/>
          <p14:tracePt t="64378" x="4918075" y="4289425"/>
          <p14:tracePt t="64394" x="4930775" y="4318000"/>
          <p14:tracePt t="64411" x="4968875" y="4356100"/>
          <p14:tracePt t="64427" x="4984750" y="4371975"/>
          <p14:tracePt t="64444" x="4994275" y="4375150"/>
          <p14:tracePt t="64461" x="5026025" y="4375150"/>
          <p14:tracePt t="64478" x="5035550" y="4375150"/>
          <p14:tracePt t="64494" x="5057775" y="4356100"/>
          <p14:tracePt t="64511" x="5076825" y="4337050"/>
          <p14:tracePt t="64527" x="5092700" y="4321175"/>
          <p14:tracePt t="64544" x="5127625" y="4283075"/>
          <p14:tracePt t="64562" x="5168900" y="4187825"/>
          <p14:tracePt t="64578" x="5203825" y="4079875"/>
          <p14:tracePt t="64595" x="5219700" y="3994150"/>
          <p14:tracePt t="64612" x="5245100" y="3825875"/>
          <p14:tracePt t="64628" x="5270500" y="3695700"/>
          <p14:tracePt t="64645" x="5280025" y="3603625"/>
          <p14:tracePt t="64661" x="5280025" y="3524250"/>
          <p14:tracePt t="64677" x="5280025" y="3473450"/>
          <p14:tracePt t="64694" x="5280025" y="3429000"/>
          <p14:tracePt t="64711" x="5280025" y="3365500"/>
          <p14:tracePt t="64728" x="5280025" y="3321050"/>
          <p14:tracePt t="64745" x="5280025" y="3298825"/>
          <p14:tracePt t="64761" x="5280025" y="3260725"/>
          <p14:tracePt t="64778" x="5280025" y="3244850"/>
          <p14:tracePt t="64794" x="5280025" y="3235325"/>
          <p14:tracePt t="64811" x="5276850" y="3213100"/>
          <p14:tracePt t="64827" x="5264150" y="3203575"/>
          <p14:tracePt t="64844" x="5260975" y="3181350"/>
          <p14:tracePt t="64860" x="5241925" y="3146425"/>
          <p14:tracePt t="64877" x="5229225" y="3121025"/>
          <p14:tracePt t="64894" x="5226050" y="3098800"/>
          <p14:tracePt t="64911" x="5219700" y="3086100"/>
          <p14:tracePt t="64928" x="5219700" y="3076575"/>
          <p14:tracePt t="64944" x="5203825" y="3063875"/>
          <p14:tracePt t="64961" x="5187950" y="3032125"/>
          <p14:tracePt t="64977" x="5172075" y="3022600"/>
          <p14:tracePt t="64994" x="5140325" y="3003550"/>
          <p14:tracePt t="65010" x="5111750" y="2981325"/>
          <p14:tracePt t="65027" x="5099050" y="2974975"/>
          <p14:tracePt t="65044" x="5086350" y="2974975"/>
          <p14:tracePt t="65061" x="5076825" y="2974975"/>
          <p14:tracePt t="65077" x="5073650" y="2974975"/>
          <p14:tracePt t="65094" x="5067300" y="2971800"/>
          <p14:tracePt t="65111" x="5048250" y="2955925"/>
          <p14:tracePt t="65127" x="5032375" y="2940050"/>
          <p14:tracePt t="65146" x="5003800" y="2924175"/>
          <p14:tracePt t="65162" x="4987925" y="2914650"/>
          <p14:tracePt t="65178" x="4978400" y="2914650"/>
          <p14:tracePt t="65194" x="4968875" y="2914650"/>
          <p14:tracePt t="65210" x="4953000" y="2914650"/>
          <p14:tracePt t="65227" x="4943475" y="2914650"/>
          <p14:tracePt t="65261" x="4940300" y="2921000"/>
          <p14:tracePt t="65277" x="4940300" y="2933700"/>
          <p14:tracePt t="65296" x="4940300" y="2981325"/>
          <p14:tracePt t="65311" x="4940300" y="3035300"/>
          <p14:tracePt t="65328" x="4940300" y="3079750"/>
          <p14:tracePt t="65345" x="4924425" y="3165475"/>
          <p14:tracePt t="65361" x="4908550" y="3251200"/>
          <p14:tracePt t="65377" x="4892675" y="3336925"/>
          <p14:tracePt t="65394" x="4870450" y="3413125"/>
          <p14:tracePt t="65411" x="4851400" y="3495675"/>
          <p14:tracePt t="65427" x="4845050" y="3556000"/>
          <p14:tracePt t="65445" x="4838700" y="3644900"/>
          <p14:tracePt t="65461" x="4838700" y="3679825"/>
          <p14:tracePt t="65477" x="4838700" y="3724275"/>
          <p14:tracePt t="65495" x="4838700" y="3787775"/>
          <p14:tracePt t="65511" x="4832350" y="3816350"/>
          <p14:tracePt t="65527" x="4826000" y="3860800"/>
          <p14:tracePt t="65545" x="4803775" y="3924300"/>
          <p14:tracePt t="65561" x="4797425" y="3968750"/>
          <p14:tracePt t="65577" x="4784725" y="4006850"/>
          <p14:tracePt t="65594" x="4784725" y="4048125"/>
          <p14:tracePt t="65611" x="4784725" y="4064000"/>
          <p14:tracePt t="65627" x="4781550" y="4073525"/>
          <p14:tracePt t="65644" x="4781550" y="4092575"/>
          <p14:tracePt t="65661" x="4781550" y="4102100"/>
          <p14:tracePt t="65677" x="4781550" y="4111625"/>
          <p14:tracePt t="65694" x="4781550" y="4121150"/>
          <p14:tracePt t="65710" x="4781550" y="4133850"/>
          <p14:tracePt t="65727" x="4787900" y="4137025"/>
          <p14:tracePt t="65744" x="4797425" y="4137025"/>
          <p14:tracePt t="65760" x="4806950" y="4137025"/>
          <p14:tracePt t="65777" x="4816475" y="4137025"/>
          <p14:tracePt t="65794" x="4826000" y="4137025"/>
          <p14:tracePt t="65810" x="4835525" y="4137025"/>
          <p14:tracePt t="65827" x="4845050" y="4137025"/>
          <p14:tracePt t="65843" x="4867275" y="4137025"/>
          <p14:tracePt t="65860" x="4876800" y="4137025"/>
          <p14:tracePt t="65877" x="4886325" y="4137025"/>
          <p14:tracePt t="65893" x="4905375" y="4137025"/>
          <p14:tracePt t="65910" x="4911725" y="4124325"/>
          <p14:tracePt t="66607" x="4933950" y="4089400"/>
          <p14:tracePt t="66615" x="4949825" y="4029075"/>
          <p14:tracePt t="66627" x="4968875" y="3956050"/>
          <p14:tracePt t="66644" x="5029200" y="3775075"/>
          <p14:tracePt t="66660" x="5054600" y="3657600"/>
          <p14:tracePt t="66679" x="5099050" y="3432175"/>
          <p14:tracePt t="66694" x="5108575" y="3327400"/>
          <p14:tracePt t="66728" x="5108575" y="3051175"/>
          <p14:tracePt t="66760" x="5108575" y="2895600"/>
          <p14:tracePt t="66778" x="5108575" y="2794000"/>
          <p14:tracePt t="66794" x="5108575" y="2733675"/>
          <p14:tracePt t="66811" x="5108575" y="2682875"/>
          <p14:tracePt t="66828" x="5099050" y="2619375"/>
          <p14:tracePt t="66844" x="5092700" y="2574925"/>
          <p14:tracePt t="66861" x="5076825" y="2527300"/>
          <p14:tracePt t="66878" x="5073650" y="2473325"/>
          <p14:tracePt t="66894" x="5067300" y="2435225"/>
          <p14:tracePt t="66911" x="5060950" y="2390775"/>
          <p14:tracePt t="66928" x="5060950" y="2320925"/>
          <p14:tracePt t="66944" x="5060950" y="2276475"/>
          <p14:tracePt t="66961" x="5060950" y="2247900"/>
          <p14:tracePt t="66978" x="5060950" y="2212975"/>
          <p14:tracePt t="66994" x="5060950" y="2193925"/>
          <p14:tracePt t="67011" x="5054600" y="2178050"/>
          <p14:tracePt t="67028" x="5048250" y="2149475"/>
          <p14:tracePt t="67044" x="5035550" y="2120900"/>
          <p14:tracePt t="67061" x="5029200" y="2098675"/>
          <p14:tracePt t="67078" x="5013325" y="2054225"/>
          <p14:tracePt t="67095" x="5000625" y="2032000"/>
          <p14:tracePt t="67111" x="4987925" y="2000250"/>
          <p14:tracePt t="67128" x="4978400" y="1968500"/>
          <p14:tracePt t="67144" x="4972050" y="1936750"/>
          <p14:tracePt t="67160" x="4965700" y="1914525"/>
          <p14:tracePt t="67178" x="4959350" y="1898650"/>
          <p14:tracePt t="67194" x="4959350" y="1885950"/>
          <p14:tracePt t="67211" x="4959350" y="1873250"/>
          <p14:tracePt t="67228" x="4959350" y="1860550"/>
          <p14:tracePt t="67244" x="4959350" y="1851025"/>
          <p14:tracePt t="67261" x="4959350" y="1835150"/>
          <p14:tracePt t="67277" x="4943475" y="1806575"/>
          <p14:tracePt t="67294" x="4930775" y="1778000"/>
          <p14:tracePt t="67310" x="4924425" y="1739900"/>
          <p14:tracePt t="67327" x="4908550" y="1698625"/>
          <p14:tracePt t="67344" x="4908550" y="1676400"/>
          <p14:tracePt t="67361" x="4908550" y="1654175"/>
          <p14:tracePt t="67378" x="4908550" y="1638300"/>
          <p14:tracePt t="67394" x="4908550" y="1631950"/>
          <p14:tracePt t="67656" x="4908550" y="1647825"/>
          <p14:tracePt t="67663" x="4908550" y="1663700"/>
          <p14:tracePt t="67677" x="4911725" y="1727200"/>
          <p14:tracePt t="67694" x="4930775" y="1787525"/>
          <p14:tracePt t="67710" x="4946650" y="1863725"/>
          <p14:tracePt t="67727" x="4968875" y="1952625"/>
          <p14:tracePt t="67744" x="4975225" y="2016125"/>
          <p14:tracePt t="67760" x="4981575" y="2060575"/>
          <p14:tracePt t="67777" x="4981575" y="2139950"/>
          <p14:tracePt t="67794" x="4987925" y="2184400"/>
          <p14:tracePt t="67810" x="4987925" y="2219325"/>
          <p14:tracePt t="67827" x="4987925" y="2282825"/>
          <p14:tracePt t="67844" x="4987925" y="2327275"/>
          <p14:tracePt t="67860" x="4987925" y="2355850"/>
          <p14:tracePt t="67877" x="4987925" y="2387600"/>
          <p14:tracePt t="67893" x="4984750" y="2419350"/>
          <p14:tracePt t="67910" x="4978400" y="2441575"/>
          <p14:tracePt t="67927" x="4975225" y="2454275"/>
          <p14:tracePt t="67944" x="4975225" y="2470150"/>
          <p14:tracePt t="67960" x="4975225" y="2486025"/>
          <p14:tracePt t="67978" x="4975225" y="2517775"/>
          <p14:tracePt t="67994" x="4975225" y="2540000"/>
          <p14:tracePt t="68012" x="4968875" y="2581275"/>
          <p14:tracePt t="68028" x="4968875" y="2597150"/>
          <p14:tracePt t="68044" x="4968875" y="2606675"/>
          <p14:tracePt t="68062" x="4968875" y="2628900"/>
          <p14:tracePt t="68077" x="4968875" y="2638425"/>
          <p14:tracePt t="68094" x="4968875" y="2647950"/>
          <p14:tracePt t="68111" x="4968875" y="2657475"/>
          <p14:tracePt t="68191" x="4968875" y="2654300"/>
          <p14:tracePt t="68198" x="4968875" y="2644775"/>
          <p14:tracePt t="68211" x="4978400" y="2606675"/>
          <p14:tracePt t="68228" x="4987925" y="2568575"/>
          <p14:tracePt t="68244" x="5003800" y="2514600"/>
          <p14:tracePt t="68261" x="5022850" y="2435225"/>
          <p14:tracePt t="68277" x="5029200" y="2371725"/>
          <p14:tracePt t="68294" x="5051425" y="2308225"/>
          <p14:tracePt t="68311" x="5051425" y="2222500"/>
          <p14:tracePt t="68328" x="5051425" y="2168525"/>
          <p14:tracePt t="68344" x="5051425" y="2124075"/>
          <p14:tracePt t="68361" x="5051425" y="2063750"/>
          <p14:tracePt t="68377" x="5051425" y="2019300"/>
          <p14:tracePt t="68393" x="5041900" y="1987550"/>
          <p14:tracePt t="68411" x="5041900" y="1949450"/>
          <p14:tracePt t="68427" x="5041900" y="1933575"/>
          <p14:tracePt t="68444" x="5041900" y="1917700"/>
          <p14:tracePt t="68461" x="5041900" y="1885950"/>
          <p14:tracePt t="68478" x="5041900" y="1863725"/>
          <p14:tracePt t="68494" x="5041900" y="1841500"/>
          <p14:tracePt t="68511" x="5041900" y="1822450"/>
          <p14:tracePt t="68527" x="5041900" y="1793875"/>
          <p14:tracePt t="68544" x="5035550" y="1768475"/>
          <p14:tracePt t="68561" x="5035550" y="1730375"/>
          <p14:tracePt t="68577" x="5032375" y="1714500"/>
          <p14:tracePt t="68594" x="5032375" y="1698625"/>
          <p14:tracePt t="68611" x="5026025" y="1660525"/>
          <p14:tracePt t="68627" x="5019675" y="1628775"/>
          <p14:tracePt t="68644" x="5013325" y="1619250"/>
          <p14:tracePt t="68661" x="5013325" y="1606550"/>
          <p14:tracePt t="68677" x="5013325" y="1600200"/>
          <p14:tracePt t="68718" x="5010150" y="1600200"/>
          <p14:tracePt t="68747" x="5010150" y="1603375"/>
          <p14:tracePt t="68754" x="5010150" y="1606550"/>
          <p14:tracePt t="68761" x="5010150" y="1612900"/>
          <p14:tracePt t="68777" x="5003800" y="1622425"/>
          <p14:tracePt t="68794" x="5003800" y="1635125"/>
          <p14:tracePt t="68811" x="5000625" y="1657350"/>
          <p14:tracePt t="68827" x="4994275" y="1679575"/>
          <p14:tracePt t="68844" x="4987925" y="1711325"/>
          <p14:tracePt t="68860" x="4981575" y="1749425"/>
          <p14:tracePt t="68877" x="4975225" y="1787525"/>
          <p14:tracePt t="68894" x="4975225" y="1831975"/>
          <p14:tracePt t="68896" x="4975225" y="1851025"/>
          <p14:tracePt t="68910" x="4975225" y="1895475"/>
          <p14:tracePt t="68927" x="4975225" y="1924050"/>
          <p14:tracePt t="68943" x="4975225" y="1952625"/>
          <p14:tracePt t="68961" x="4975225" y="1993900"/>
          <p14:tracePt t="68977" x="4975225" y="2016125"/>
          <p14:tracePt t="68995" x="4975225" y="2025650"/>
          <p14:tracePt t="69011" x="4975225" y="2044700"/>
          <p14:tracePt t="69028" x="4975225" y="2054225"/>
          <p14:tracePt t="69044" x="4975225" y="2063750"/>
          <p14:tracePt t="69060" x="4975225" y="2079625"/>
          <p14:tracePt t="69077" x="4975225" y="2095500"/>
          <p14:tracePt t="69096" x="4975225" y="2108200"/>
          <p14:tracePt t="69111" x="4975225" y="2117725"/>
          <p14:tracePt t="69128" x="4975225" y="2127250"/>
          <p14:tracePt t="69146" x="4975225" y="2149475"/>
          <p14:tracePt t="69161" x="4975225" y="2159000"/>
          <p14:tracePt t="69177" x="4975225" y="2178050"/>
          <p14:tracePt t="69194" x="4975225" y="2209800"/>
          <p14:tracePt t="69210" x="4975225" y="2235200"/>
          <p14:tracePt t="69227" x="4975225" y="2263775"/>
          <p14:tracePt t="69245" x="4975225" y="2282825"/>
          <p14:tracePt t="69261" x="4975225" y="2292350"/>
          <p14:tracePt t="69277" x="4975225" y="2308225"/>
          <p14:tracePt t="69295" x="4975225" y="2324100"/>
          <p14:tracePt t="69311" x="4975225" y="2333625"/>
          <p14:tracePt t="69327" x="4975225" y="2343150"/>
          <p14:tracePt t="69344" x="4975225" y="2362200"/>
          <p14:tracePt t="69361" x="4975225" y="2371725"/>
          <p14:tracePt t="69377" x="4975225" y="2381250"/>
          <p14:tracePt t="69395" x="4975225" y="2403475"/>
          <p14:tracePt t="69425" x="4975225" y="2406650"/>
          <p14:tracePt t="69474" x="4975225" y="2413000"/>
          <p14:tracePt t="69481" x="4975225" y="2416175"/>
          <p14:tracePt t="69495" x="4975225" y="2422525"/>
          <p14:tracePt t="69846" x="5019675" y="2403475"/>
          <p14:tracePt t="69853" x="5102225" y="2387600"/>
          <p14:tracePt t="69861" x="5207000" y="2368550"/>
          <p14:tracePt t="69878" x="5435600" y="2339975"/>
          <p14:tracePt t="69894" x="5835650" y="2286000"/>
          <p14:tracePt t="69911" x="6108700" y="2266950"/>
          <p14:tracePt t="69927" x="6435725" y="2244725"/>
          <p14:tracePt t="69944" x="6823075" y="2206625"/>
          <p14:tracePt t="69961" x="7029450" y="2187575"/>
          <p14:tracePt t="69977" x="7204075" y="2159000"/>
          <p14:tracePt t="69995" x="7461250" y="2114550"/>
          <p14:tracePt t="70011" x="7556500" y="2098675"/>
          <p14:tracePt t="70028" x="7629525" y="2082800"/>
          <p14:tracePt t="70044" x="7699375" y="2070100"/>
          <p14:tracePt t="70061" x="7727950" y="2057400"/>
          <p14:tracePt t="70078" x="7753350" y="2038350"/>
          <p14:tracePt t="70094" x="7766050" y="2025650"/>
          <p14:tracePt t="70111" x="7788275" y="2009775"/>
          <p14:tracePt t="70128" x="7813675" y="1978025"/>
          <p14:tracePt t="70144" x="7845425" y="1952625"/>
          <p14:tracePt t="70161" x="7870825" y="1920875"/>
          <p14:tracePt t="70177" x="7902575" y="1901825"/>
          <p14:tracePt t="70194" x="7940675" y="1857375"/>
          <p14:tracePt t="70211" x="7972425" y="1831975"/>
          <p14:tracePt t="70228" x="7997825" y="1800225"/>
          <p14:tracePt t="70244" x="8048625" y="1762125"/>
          <p14:tracePt t="70261" x="8080375" y="1730375"/>
          <p14:tracePt t="70278" x="8102600" y="1714500"/>
          <p14:tracePt t="70294" x="8118475" y="1698625"/>
          <p14:tracePt t="70311" x="8124825" y="1698625"/>
          <p14:tracePt t="70343" x="8124825" y="1679575"/>
          <p14:tracePt t="70360" x="8124825" y="1673225"/>
          <p14:tracePt t="70377" x="8124825" y="1663700"/>
          <p14:tracePt t="70394" x="8124825" y="1647825"/>
          <p14:tracePt t="70494" x="8124825" y="1651000"/>
          <p14:tracePt t="70501" x="8124825" y="1657350"/>
          <p14:tracePt t="70511" x="8124825" y="1660525"/>
          <p14:tracePt t="70529" x="8124825" y="1676400"/>
          <p14:tracePt t="70544" x="8124825" y="1695450"/>
          <p14:tracePt t="70561" x="8124825" y="1717675"/>
          <p14:tracePt t="70578" x="8124825" y="1787525"/>
          <p14:tracePt t="70594" x="8124825" y="1847850"/>
          <p14:tracePt t="70610" x="8124825" y="1927225"/>
          <p14:tracePt t="70628" x="8124825" y="2066925"/>
          <p14:tracePt t="70643" x="8124825" y="2149475"/>
          <p14:tracePt t="70660" x="8124825" y="2206625"/>
          <p14:tracePt t="70678" x="8124825" y="2286000"/>
          <p14:tracePt t="70694" x="8131175" y="2346325"/>
          <p14:tracePt t="70711" x="8137525" y="2406650"/>
          <p14:tracePt t="70728" x="8137525" y="2492375"/>
          <p14:tracePt t="70744" x="8137525" y="2536825"/>
          <p14:tracePt t="70760" x="8137525" y="2587625"/>
          <p14:tracePt t="70777" x="8137525" y="2651125"/>
          <p14:tracePt t="70793" x="8137525" y="2673350"/>
          <p14:tracePt t="70811" x="8137525" y="2701925"/>
          <p14:tracePt t="70828" x="8137525" y="2733675"/>
          <p14:tracePt t="70844" x="8137525" y="2765425"/>
          <p14:tracePt t="70861" x="8137525" y="2784475"/>
          <p14:tracePt t="70878" x="8137525" y="2825750"/>
          <p14:tracePt t="70894" x="8137525" y="2847975"/>
          <p14:tracePt t="70910" x="8137525" y="2863850"/>
          <p14:tracePt t="70927" x="8137525" y="2882900"/>
          <p14:tracePt t="70943" x="8137525" y="2892425"/>
          <p14:tracePt t="70960" x="8137525" y="2905125"/>
          <p14:tracePt t="70978" x="8137525" y="2924175"/>
          <p14:tracePt t="70994" x="8137525" y="2933700"/>
          <p14:tracePt t="71027" x="8134350" y="2943225"/>
          <p14:tracePt t="71043" x="8131175" y="2943225"/>
          <p14:tracePt t="71060" x="8124825" y="2943225"/>
          <p14:tracePt t="71094" x="8121650" y="2943225"/>
          <p14:tracePt t="71111" x="8112125" y="2943225"/>
          <p14:tracePt t="71985" x="8064500" y="2962275"/>
          <p14:tracePt t="71992" x="7991475" y="2990850"/>
          <p14:tracePt t="71999" x="7908925" y="3028950"/>
          <p14:tracePt t="72012" x="7740650" y="3092450"/>
          <p14:tracePt t="72044" x="7404100" y="3279775"/>
          <p14:tracePt t="72080" x="7032625" y="3530600"/>
          <p14:tracePt t="72095" x="6908800" y="3629025"/>
          <p14:tracePt t="72111" x="6772275" y="3749675"/>
          <p14:tracePt t="72127" x="6686550" y="3832225"/>
          <p14:tracePt t="72144" x="6610350" y="3914775"/>
          <p14:tracePt t="72162" x="6505575" y="4029075"/>
          <p14:tracePt t="72178" x="6423025" y="4105275"/>
          <p14:tracePt t="72194" x="6340475" y="4171950"/>
          <p14:tracePt t="72211" x="6213475" y="4279900"/>
          <p14:tracePt t="72227" x="6124575" y="4337050"/>
          <p14:tracePt t="72243" x="6042025" y="4403725"/>
          <p14:tracePt t="72260" x="5908675" y="4486275"/>
          <p14:tracePt t="72277" x="5829300" y="4543425"/>
          <p14:tracePt t="72293" x="5768975" y="4578350"/>
          <p14:tracePt t="72310" x="5664200" y="4632325"/>
          <p14:tracePt t="72327" x="5594350" y="4679950"/>
          <p14:tracePt t="72343" x="5546725" y="4708525"/>
          <p14:tracePt t="72360" x="5480050" y="4752975"/>
          <p14:tracePt t="72376" x="5432425" y="4778375"/>
          <p14:tracePt t="72394" x="5400675" y="4813300"/>
          <p14:tracePt t="72410" x="5365750" y="4835525"/>
          <p14:tracePt t="72426" x="5334000" y="4848225"/>
          <p14:tracePt t="72443" x="5318125" y="4854575"/>
          <p14:tracePt t="72460" x="5295900" y="4864100"/>
          <p14:tracePt t="72477" x="5283200" y="4864100"/>
          <p14:tracePt t="72493" x="5270500" y="4864100"/>
          <p14:tracePt t="72510" x="5257800" y="4864100"/>
          <p14:tracePt t="72526" x="5248275" y="4864100"/>
          <p14:tracePt t="72543" x="5232400" y="4864100"/>
          <p14:tracePt t="72560" x="5216525" y="4864100"/>
          <p14:tracePt t="72577" x="5213350" y="4864100"/>
          <p14:tracePt t="72593" x="5207000" y="4864100"/>
          <p14:tracePt t="72610" x="5197475" y="4870450"/>
          <p14:tracePt t="72627" x="5181600" y="4870450"/>
          <p14:tracePt t="72644" x="5178425" y="4870450"/>
          <p14:tracePt t="72660" x="5172075" y="4870450"/>
          <p14:tracePt t="72889" x="5175250" y="4873625"/>
          <p14:tracePt t="72903" x="5178425" y="4873625"/>
          <p14:tracePt t="72911" x="5184775" y="4886325"/>
          <p14:tracePt t="72926" x="5194300" y="4889500"/>
          <p14:tracePt t="72944" x="5203825" y="4899025"/>
          <p14:tracePt t="72960" x="5219700" y="4905375"/>
          <p14:tracePt t="72976" x="5235575" y="4914900"/>
          <p14:tracePt t="72993" x="5280025" y="4927600"/>
          <p14:tracePt t="73010" x="5422900" y="4959350"/>
          <p14:tracePt t="73027" x="5575300" y="4994275"/>
          <p14:tracePt t="73043" x="5784850" y="5051425"/>
          <p14:tracePt t="73060" x="6172200" y="5143500"/>
          <p14:tracePt t="73077" x="6461125" y="5197475"/>
          <p14:tracePt t="73095" x="6953250" y="5289550"/>
          <p14:tracePt t="73111" x="7181850" y="5318125"/>
          <p14:tracePt t="73129" x="7400925" y="5327650"/>
          <p14:tracePt t="73145" x="7629525" y="5314950"/>
          <p14:tracePt t="73161" x="7750175" y="5289550"/>
          <p14:tracePt t="73177" x="7829550" y="5251450"/>
          <p14:tracePt t="73193" x="7886700" y="5222875"/>
          <p14:tracePt t="73210" x="7931150" y="5127625"/>
          <p14:tracePt t="73226" x="7905750" y="5019675"/>
          <p14:tracePt t="73243" x="7826375" y="4905375"/>
          <p14:tracePt t="73260" x="7572375" y="4692650"/>
          <p14:tracePt t="73277" x="7264400" y="4470400"/>
          <p14:tracePt t="73295" x="6772275" y="4210050"/>
          <p14:tracePt t="73313" x="6556375" y="4102100"/>
          <p14:tracePt t="73327" x="6362700" y="3997325"/>
          <p14:tracePt t="73345" x="6146800" y="3905250"/>
          <p14:tracePt t="73361" x="6003925" y="3860800"/>
          <p14:tracePt t="73377" x="5886450" y="3835400"/>
          <p14:tracePt t="73395" x="5743575" y="3825875"/>
          <p14:tracePt t="73411" x="5670550" y="3825875"/>
          <p14:tracePt t="73427" x="5610225" y="3832225"/>
          <p14:tracePt t="73430" x="5591175" y="3832225"/>
          <p14:tracePt t="73444" x="5562600" y="3832225"/>
          <p14:tracePt t="73459" x="5553075" y="3832225"/>
          <p14:tracePt t="73476" x="5543550" y="3832225"/>
          <p14:tracePt t="73494" x="5527675" y="3835400"/>
          <p14:tracePt t="73511" x="5499100" y="3848100"/>
          <p14:tracePt t="73527" x="5470525" y="3867150"/>
          <p14:tracePt t="73545" x="5403850" y="3886200"/>
          <p14:tracePt t="73560" x="5349875" y="3898900"/>
          <p14:tracePt t="73577" x="5305425" y="3905250"/>
          <p14:tracePt t="73594" x="5257800" y="3905250"/>
          <p14:tracePt t="73609" x="5248275" y="3905250"/>
          <p14:tracePt t="73626" x="5238750" y="3905250"/>
          <p14:tracePt t="73645" x="5226050" y="3905250"/>
          <p14:tracePt t="73661" x="5226050" y="3898900"/>
          <p14:tracePt t="73677" x="5226050" y="3889375"/>
          <p14:tracePt t="73694" x="5226050" y="3860800"/>
          <p14:tracePt t="73710" x="5226050" y="3841750"/>
          <p14:tracePt t="73726" x="5226050" y="3810000"/>
          <p14:tracePt t="73744" x="5229225" y="3762375"/>
          <p14:tracePt t="73760" x="5241925" y="3711575"/>
          <p14:tracePt t="73777" x="5270500" y="3641725"/>
          <p14:tracePt t="73794" x="5321300" y="3556000"/>
          <p14:tracePt t="73810" x="5346700" y="3508375"/>
          <p14:tracePt t="73828" x="5365750" y="3486150"/>
          <p14:tracePt t="73844" x="5381625" y="3463925"/>
          <p14:tracePt t="73860" x="5391150" y="3454400"/>
          <p14:tracePt t="73877" x="5400675" y="3444875"/>
          <p14:tracePt t="73894" x="5422900" y="3429000"/>
          <p14:tracePt t="73910" x="5426075" y="3413125"/>
          <p14:tracePt t="73926" x="5432425" y="3403600"/>
          <p14:tracePt t="73929" x="5432425" y="3400425"/>
          <p14:tracePt t="73958" x="5432425" y="3394075"/>
          <p14:tracePt t="73965" x="5432425" y="3390900"/>
          <p14:tracePt t="73977" x="5429250" y="3384550"/>
          <p14:tracePt t="73993" x="5387975" y="3384550"/>
          <p14:tracePt t="74010" x="5295900" y="3378200"/>
          <p14:tracePt t="74027" x="5159375" y="3378200"/>
          <p14:tracePt t="74043" x="5013325" y="3397250"/>
          <p14:tracePt t="74060" x="4918075" y="3416300"/>
          <p14:tracePt t="74077" x="4832350" y="3429000"/>
          <p14:tracePt t="74094" x="4740275" y="3457575"/>
          <p14:tracePt t="74110" x="4686300" y="3479800"/>
          <p14:tracePt t="74127" x="4654550" y="3498850"/>
          <p14:tracePt t="74143" x="4619625" y="3527425"/>
          <p14:tracePt t="74160" x="4610100" y="3543300"/>
          <p14:tracePt t="74177" x="4603750" y="3562350"/>
          <p14:tracePt t="74193" x="4616450" y="3600450"/>
          <p14:tracePt t="74210" x="4664075" y="3629025"/>
          <p14:tracePt t="74226" x="4727575" y="3648075"/>
          <p14:tracePt t="74243" x="4791075" y="3654425"/>
          <p14:tracePt t="74260" x="4829175" y="3654425"/>
          <p14:tracePt t="74277" x="4867275" y="3644900"/>
          <p14:tracePt t="74293" x="4924425" y="3600450"/>
          <p14:tracePt t="74310" x="4987925" y="3546475"/>
          <p14:tracePt t="74327" x="5045075" y="3502025"/>
          <p14:tracePt t="74343" x="5137150" y="3419475"/>
          <p14:tracePt t="74360" x="5181600" y="3359150"/>
          <p14:tracePt t="74377" x="5219700" y="3289300"/>
          <p14:tracePt t="74394" x="5248275" y="3216275"/>
          <p14:tracePt t="74410" x="5254625" y="3171825"/>
          <p14:tracePt t="74427" x="5254625" y="3149600"/>
          <p14:tracePt t="74429" x="5254625" y="3146425"/>
          <p14:tracePt t="74443" x="5254625" y="3130550"/>
          <p14:tracePt t="74460" x="5251450" y="3121025"/>
          <p14:tracePt t="74476" x="5241925" y="3121025"/>
          <p14:tracePt t="74493" x="5216525" y="3121025"/>
          <p14:tracePt t="74510" x="5178425" y="3121025"/>
          <p14:tracePt t="74528" x="5102225" y="3121025"/>
          <p14:tracePt t="74543" x="5057775" y="3124200"/>
          <p14:tracePt t="74559" x="5026025" y="3143250"/>
          <p14:tracePt t="74577" x="5003800" y="3162300"/>
          <p14:tracePt t="74593" x="4991100" y="3216275"/>
          <p14:tracePt t="74610" x="4991100" y="3286125"/>
          <p14:tracePt t="74628" x="5022850" y="3454400"/>
          <p14:tracePt t="74643" x="5067300" y="3606800"/>
          <p14:tracePt t="74660" x="5130800" y="3762375"/>
          <p14:tracePt t="74677" x="5273675" y="4025900"/>
          <p14:tracePt t="74693" x="5362575" y="4175125"/>
          <p14:tracePt t="74711" x="5476875" y="4324350"/>
          <p14:tracePt t="74727" x="5670550" y="4527550"/>
          <p14:tracePt t="74743" x="5775325" y="4613275"/>
          <p14:tracePt t="74762" x="5876925" y="4683125"/>
          <p14:tracePt t="74778" x="5953125" y="4730750"/>
          <p14:tracePt t="74794" x="5978525" y="4743450"/>
          <p14:tracePt t="74810" x="5994400" y="4749800"/>
          <p14:tracePt t="74827" x="6010275" y="4749800"/>
          <p14:tracePt t="74865" x="6007100" y="4749800"/>
          <p14:tracePt t="74878" x="5984875" y="4749800"/>
          <p14:tracePt t="74894" x="5949950" y="4746625"/>
          <p14:tracePt t="74911" x="5851525" y="4721225"/>
          <p14:tracePt t="74928" x="5683250" y="4679950"/>
          <p14:tracePt t="74944" x="5575300" y="4664075"/>
          <p14:tracePt t="74960" x="5467350" y="4638675"/>
          <p14:tracePt t="74977" x="5276850" y="4584700"/>
          <p14:tracePt t="74993" x="5159375" y="4568825"/>
          <p14:tracePt t="75010" x="5073650" y="4552950"/>
          <p14:tracePt t="75027" x="5000625" y="4540250"/>
          <p14:tracePt t="75043" x="4978400" y="4540250"/>
          <p14:tracePt t="75059" x="4949825" y="4540250"/>
          <p14:tracePt t="75077" x="4933950" y="4556125"/>
          <p14:tracePt t="75093" x="4924425" y="4565650"/>
          <p14:tracePt t="75110" x="4908550" y="4578350"/>
          <p14:tracePt t="75127" x="4886325" y="4597400"/>
          <p14:tracePt t="75143" x="4857750" y="4603750"/>
          <p14:tracePt t="75159" x="4848225" y="4603750"/>
          <p14:tracePt t="76177" x="4864100" y="4578350"/>
          <p14:tracePt t="76183" x="4886325" y="4549775"/>
          <p14:tracePt t="76193" x="4930775" y="4486275"/>
          <p14:tracePt t="76211" x="5041900" y="4276725"/>
          <p14:tracePt t="76227" x="5111750" y="4143375"/>
          <p14:tracePt t="76243" x="5194300" y="4006850"/>
          <p14:tracePt t="76261" x="5327650" y="3838575"/>
          <p14:tracePt t="76292" x="5622925" y="3654425"/>
          <p14:tracePt t="76327" x="6226175" y="3587750"/>
          <p14:tracePt t="76345" x="6492875" y="3594100"/>
          <p14:tracePt t="76361" x="6965950" y="3673475"/>
          <p14:tracePt t="76378" x="7359650" y="3775075"/>
          <p14:tracePt t="76396" x="7915275" y="3924300"/>
          <p14:tracePt t="76412" x="8255000" y="3994150"/>
          <p14:tracePt t="76427" x="8575675" y="4064000"/>
          <p14:tracePt t="76443" x="8810625" y="4102100"/>
          <p14:tracePt t="76446" x="8912225" y="4121150"/>
          <p14:tracePt t="76461" x="9118600" y="4140200"/>
          <p14:tracePt t="76682" x="9124950" y="2038350"/>
          <p14:tracePt t="76689" x="9099550" y="1987550"/>
          <p14:tracePt t="76696" x="9080500" y="1936750"/>
          <p14:tracePt t="76709" x="9042400" y="1860550"/>
          <p14:tracePt t="76726" x="9013825" y="1793875"/>
          <p14:tracePt t="76744" x="8969375" y="1692275"/>
          <p14:tracePt t="76760" x="8896350" y="1552575"/>
          <p14:tracePt t="76777" x="8851900" y="1492250"/>
          <p14:tracePt t="76793" x="8788400" y="1419225"/>
          <p14:tracePt t="76810" x="8674100" y="1254125"/>
          <p14:tracePt t="76826" x="8582025" y="1117600"/>
          <p14:tracePt t="76843" x="8505825" y="1035050"/>
          <p14:tracePt t="76859" x="8362950" y="923925"/>
          <p14:tracePt t="76876" x="8267700" y="844550"/>
          <p14:tracePt t="76894" x="8175625" y="768350"/>
          <p14:tracePt t="76910" x="8051800" y="688975"/>
          <p14:tracePt t="76926" x="7994650" y="660400"/>
          <p14:tracePt t="76943" x="7950200" y="647700"/>
          <p14:tracePt t="76959" x="7902575" y="622300"/>
          <p14:tracePt t="76976" x="7880350" y="622300"/>
          <p14:tracePt t="76994" x="7848600" y="622300"/>
          <p14:tracePt t="77009" x="7823200" y="622300"/>
          <p14:tracePt t="77026" x="7807325" y="622300"/>
          <p14:tracePt t="77043" x="7797800" y="622300"/>
          <p14:tracePt t="77060" x="7781925" y="641350"/>
          <p14:tracePt t="77077" x="7781925" y="650875"/>
          <p14:tracePt t="77093" x="7785100" y="666750"/>
          <p14:tracePt t="77109" x="7810500" y="708025"/>
          <p14:tracePt t="77126" x="7848600" y="742950"/>
          <p14:tracePt t="77143" x="7889875" y="781050"/>
          <p14:tracePt t="77160" x="7927975" y="835025"/>
          <p14:tracePt t="77176" x="7953375" y="873125"/>
          <p14:tracePt t="77193" x="7966075" y="917575"/>
          <p14:tracePt t="77210" x="7985125" y="958850"/>
          <p14:tracePt t="77226" x="7991475" y="984250"/>
          <p14:tracePt t="77243" x="7991475" y="1000125"/>
          <p14:tracePt t="77259" x="7994650" y="1019175"/>
          <p14:tracePt t="77276" x="7994650" y="1028700"/>
          <p14:tracePt t="77293" x="7994650" y="1031875"/>
          <p14:tracePt t="77338" x="7988300" y="1025525"/>
          <p14:tracePt t="77345" x="7985125" y="1022350"/>
          <p14:tracePt t="77360" x="7969250" y="1012825"/>
          <p14:tracePt t="77376" x="7937500" y="993775"/>
          <p14:tracePt t="77393" x="7899400" y="981075"/>
          <p14:tracePt t="77409" x="7842250" y="962025"/>
          <p14:tracePt t="77426" x="7813675" y="949325"/>
          <p14:tracePt t="77444" x="7778750" y="949325"/>
          <p14:tracePt t="77460" x="7762875" y="949325"/>
          <p14:tracePt t="77477" x="7753350" y="949325"/>
          <p14:tracePt t="77494" x="7740650" y="949325"/>
          <p14:tracePt t="77509" x="7731125" y="955675"/>
          <p14:tracePt t="77526" x="7731125" y="965200"/>
          <p14:tracePt t="77543" x="7718425" y="974725"/>
          <p14:tracePt t="77624" x="7724775" y="974725"/>
          <p14:tracePt t="77630" x="7731125" y="981075"/>
          <p14:tracePt t="77643" x="7740650" y="981075"/>
          <p14:tracePt t="77659" x="7750175" y="987425"/>
          <p14:tracePt t="77676" x="7766050" y="996950"/>
          <p14:tracePt t="77693" x="7823200" y="1009650"/>
          <p14:tracePt t="77710" x="7867650" y="1022350"/>
          <p14:tracePt t="77727" x="7912100" y="1035050"/>
          <p14:tracePt t="77744" x="7969250" y="1047750"/>
          <p14:tracePt t="77760" x="7985125" y="1047750"/>
          <p14:tracePt t="77776" x="7994650" y="1047750"/>
          <p14:tracePt t="77793" x="8007350" y="1047750"/>
          <p14:tracePt t="77809" x="8023225" y="1047750"/>
          <p14:tracePt t="77826" x="8029575" y="1047750"/>
          <p14:tracePt t="77843" x="8032750" y="1041400"/>
          <p14:tracePt t="77859" x="8032750" y="1035050"/>
          <p14:tracePt t="77958" x="8032750" y="1038225"/>
          <p14:tracePt t="77966" x="8032750" y="1041400"/>
          <p14:tracePt t="77976" x="8032750" y="1047750"/>
          <p14:tracePt t="77993" x="8032750" y="1066800"/>
          <p14:tracePt t="78010" x="8032750" y="1076325"/>
          <p14:tracePt t="78026" x="8032750" y="1085850"/>
          <p14:tracePt t="78043" x="8032750" y="1114425"/>
          <p14:tracePt t="78059" x="8029575" y="1136650"/>
          <p14:tracePt t="78076" x="8029575" y="1165225"/>
          <p14:tracePt t="78093" x="8029575" y="1196975"/>
          <p14:tracePt t="78110" x="8029575" y="1235075"/>
          <p14:tracePt t="78127" x="8029575" y="1257300"/>
          <p14:tracePt t="78143" x="8029575" y="1304925"/>
          <p14:tracePt t="78160" x="8020050" y="1327150"/>
          <p14:tracePt t="78177" x="8020050" y="1355725"/>
          <p14:tracePt t="78193" x="8007350" y="1371600"/>
          <p14:tracePt t="78209" x="8007350" y="1381125"/>
          <p14:tracePt t="78226" x="8007350" y="1397000"/>
          <p14:tracePt t="78242" x="8007350" y="1412875"/>
          <p14:tracePt t="78259" x="8007350" y="1422400"/>
          <p14:tracePt t="78276" x="8007350" y="1438275"/>
          <p14:tracePt t="78293" x="8007350" y="1457325"/>
          <p14:tracePt t="78310" x="8007350" y="1466850"/>
          <p14:tracePt t="78326" x="8007350" y="1476375"/>
          <p14:tracePt t="78343" x="8007350" y="1498600"/>
          <p14:tracePt t="78360" x="8007350" y="1508125"/>
          <p14:tracePt t="78377" x="7997825" y="1517650"/>
          <p14:tracePt t="78393" x="7981950" y="1520825"/>
          <p14:tracePt t="78409" x="7972425" y="1520825"/>
          <p14:tracePt t="78426" x="7959725" y="1520825"/>
          <p14:tracePt t="78443" x="7943850" y="1520825"/>
          <p14:tracePt t="78459" x="7934325" y="1511300"/>
          <p14:tracePt t="78476" x="7924800" y="1504950"/>
          <p14:tracePt t="78479" x="7918450" y="1504950"/>
          <p14:tracePt t="78493" x="7902575" y="1504950"/>
          <p14:tracePt t="78509" x="7893050" y="1504950"/>
          <p14:tracePt t="78526" x="7883525" y="1504950"/>
          <p14:tracePt t="78543" x="7870825" y="1504950"/>
          <p14:tracePt t="78559" x="7854950" y="1504950"/>
          <p14:tracePt t="78576" x="7845425" y="1504950"/>
          <p14:tracePt t="78593" x="7829550" y="1504950"/>
          <p14:tracePt t="78609" x="7820025" y="1504950"/>
          <p14:tracePt t="78626" x="7804150" y="1504950"/>
          <p14:tracePt t="78643" x="7791450" y="1504950"/>
          <p14:tracePt t="78736" x="7785100" y="1504950"/>
          <p14:tracePt t="79378" x="7762875" y="1498600"/>
          <p14:tracePt t="79385" x="7737475" y="1492250"/>
          <p14:tracePt t="79393" x="7686675" y="1485900"/>
          <p14:tracePt t="79410" x="7620000" y="1457325"/>
          <p14:tracePt t="79426" x="7531100" y="1381125"/>
          <p14:tracePt t="79442" x="7483475" y="1346200"/>
          <p14:tracePt t="79459" x="7442200" y="1320800"/>
          <p14:tracePt t="79493" x="7369175" y="1279525"/>
          <p14:tracePt t="79527" x="7334250" y="1279525"/>
          <p14:tracePt t="79543" x="7318375" y="1279525"/>
          <p14:tracePt t="79560" x="7302500" y="1279525"/>
          <p14:tracePt t="79576" x="7283450" y="1285875"/>
          <p14:tracePt t="79593" x="7261225" y="1301750"/>
          <p14:tracePt t="79609" x="7251700" y="1311275"/>
          <p14:tracePt t="79626" x="7223125" y="1339850"/>
          <p14:tracePt t="79642" x="7194550" y="1403350"/>
          <p14:tracePt t="79659" x="7178675" y="1466850"/>
          <p14:tracePt t="79676" x="7165975" y="1536700"/>
          <p14:tracePt t="79693" x="7165975" y="1581150"/>
          <p14:tracePt t="79709" x="7165975" y="1609725"/>
          <p14:tracePt t="79726" x="7165975" y="1631950"/>
          <p14:tracePt t="79742" x="7162800" y="1641475"/>
          <p14:tracePt t="79759" x="7146925" y="1641475"/>
          <p14:tracePt t="79776" x="7124700" y="1638300"/>
          <p14:tracePt t="79792" x="7086600" y="1612900"/>
          <p14:tracePt t="79809" x="7038975" y="1543050"/>
          <p14:tracePt t="79826" x="6937375" y="1397000"/>
          <p14:tracePt t="79843" x="6870700" y="1304925"/>
          <p14:tracePt t="79859" x="6804025" y="1212850"/>
          <p14:tracePt t="79876" x="6711950" y="1079500"/>
          <p14:tracePt t="79893" x="6667500" y="1019175"/>
          <p14:tracePt t="79909" x="6642100" y="990600"/>
          <p14:tracePt t="79927" x="6613525" y="958850"/>
          <p14:tracePt t="79943" x="6604000" y="949325"/>
          <p14:tracePt t="79961" x="6591300" y="939800"/>
          <p14:tracePt t="80183" x="6600825" y="946150"/>
          <p14:tracePt t="80190" x="6613525" y="958850"/>
          <p14:tracePt t="80197" x="6626225" y="971550"/>
          <p14:tracePt t="80210" x="6657975" y="1003300"/>
          <p14:tracePt t="80227" x="6680200" y="1028700"/>
          <p14:tracePt t="80243" x="6711950" y="1054100"/>
          <p14:tracePt t="80260" x="6727825" y="1069975"/>
          <p14:tracePt t="80276" x="6737350" y="1079500"/>
          <p14:tracePt t="80292" x="6753225" y="1082675"/>
          <p14:tracePt t="80310" x="6756400" y="1082675"/>
          <p14:tracePt t="80327" x="6762750" y="1082675"/>
          <p14:tracePt t="80360" x="6765925" y="1082675"/>
          <p14:tracePt t="80454" x="6765925" y="1089025"/>
          <p14:tracePt t="80460" x="6765925" y="1098550"/>
          <p14:tracePt t="80476" x="6765925" y="1114425"/>
          <p14:tracePt t="80492" x="6765925" y="1158875"/>
          <p14:tracePt t="80495" x="6765925" y="1184275"/>
          <p14:tracePt t="80509" x="6765925" y="1235075"/>
          <p14:tracePt t="80525" x="6765925" y="1314450"/>
          <p14:tracePt t="80543" x="6765925" y="1406525"/>
          <p14:tracePt t="80559" x="6765925" y="1555750"/>
          <p14:tracePt t="80576" x="6765925" y="1638300"/>
          <p14:tracePt t="80593" x="6765925" y="1711325"/>
          <p14:tracePt t="80610" x="6765925" y="1806575"/>
          <p14:tracePt t="80626" x="6765925" y="1847850"/>
          <p14:tracePt t="80643" x="6765925" y="1892300"/>
          <p14:tracePt t="80660" x="6765925" y="1939925"/>
          <p14:tracePt t="80676" x="6772275" y="1962150"/>
          <p14:tracePt t="80692" x="6772275" y="1993900"/>
          <p14:tracePt t="80709" x="6772275" y="2012950"/>
          <p14:tracePt t="80726" x="6772275" y="2022475"/>
          <p14:tracePt t="80743" x="6772275" y="2032000"/>
          <p14:tracePt t="80759" x="6772275" y="2051050"/>
          <p14:tracePt t="80776" x="6772275" y="2060575"/>
          <p14:tracePt t="80853" x="6772275" y="2066925"/>
          <p14:tracePt t="81452" x="6769100" y="2105025"/>
          <p14:tracePt t="81459" x="6759575" y="2165350"/>
          <p14:tracePt t="81466" x="6753225" y="2222500"/>
          <p14:tracePt t="81476" x="6743700" y="2270125"/>
          <p14:tracePt t="81493" x="6737350" y="2444750"/>
          <p14:tracePt t="81509" x="6737350" y="2593975"/>
          <p14:tracePt t="81543" x="6737350" y="2870200"/>
          <p14:tracePt t="81577" x="6737350" y="3101975"/>
          <p14:tracePt t="81594" x="6721475" y="3235325"/>
          <p14:tracePt t="81610" x="6696075" y="3330575"/>
          <p14:tracePt t="81626" x="6680200" y="3438525"/>
          <p14:tracePt t="81643" x="6664325" y="3581400"/>
          <p14:tracePt t="81659" x="6664325" y="3641725"/>
          <p14:tracePt t="81676" x="6664325" y="3721100"/>
          <p14:tracePt t="81693" x="6664325" y="3816350"/>
          <p14:tracePt t="81710" x="6664325" y="3876675"/>
          <p14:tracePt t="81727" x="6664325" y="3930650"/>
          <p14:tracePt t="81743" x="6664325" y="3968750"/>
          <p14:tracePt t="81760" x="6664325" y="3990975"/>
          <p14:tracePt t="81776" x="6664325" y="4022725"/>
          <p14:tracePt t="81793" x="6664325" y="4041775"/>
          <p14:tracePt t="81809" x="6664325" y="4051300"/>
          <p14:tracePt t="81826" x="6664325" y="4067175"/>
          <p14:tracePt t="81843" x="6664325" y="4083050"/>
          <p14:tracePt t="81860" x="6664325" y="4092575"/>
          <p14:tracePt t="81907" x="6664325" y="4095750"/>
          <p14:tracePt t="81988" x="6664325" y="4102100"/>
          <p14:tracePt t="89580" x="6708775" y="4070350"/>
          <p14:tracePt t="89587" x="6794500" y="4003675"/>
          <p14:tracePt t="89594" x="6902450" y="3943350"/>
          <p14:tracePt t="89609" x="7105650" y="3848100"/>
          <p14:tracePt t="89625" x="7410450" y="3733800"/>
          <p14:tracePt t="89650" x="8032750" y="3476625"/>
          <p14:tracePt t="89675" x="8401050" y="3298825"/>
          <p14:tracePt t="89711" x="8832850" y="3013075"/>
          <p14:tracePt t="89727" x="8972550" y="2873375"/>
          <p14:tracePt t="89965" x="9083675" y="1685925"/>
          <p14:tracePt t="89971" x="8988425" y="1641475"/>
          <p14:tracePt t="89980" x="8893175" y="1581150"/>
          <p14:tracePt t="89992" x="8715375" y="1498600"/>
          <p14:tracePt t="90009" x="8559800" y="1444625"/>
          <p14:tracePt t="90026" x="8394700" y="1377950"/>
          <p14:tracePt t="90059" x="8067675" y="1273175"/>
          <p14:tracePt t="90092" x="7839075" y="1174750"/>
          <p14:tracePt t="90109" x="7791450" y="1139825"/>
          <p14:tracePt t="90125" x="7743825" y="1114425"/>
          <p14:tracePt t="90142" x="7651750" y="1063625"/>
          <p14:tracePt t="90158" x="7553325" y="1028700"/>
          <p14:tracePt t="90175" x="7419975" y="984250"/>
          <p14:tracePt t="90192" x="7254875" y="968375"/>
          <p14:tracePt t="90208" x="7118350" y="968375"/>
          <p14:tracePt t="90225" x="7010400" y="974725"/>
          <p14:tracePt t="90242" x="6854825" y="1006475"/>
          <p14:tracePt t="90258" x="6715125" y="1025525"/>
          <p14:tracePt t="90275" x="6565900" y="1041400"/>
          <p14:tracePt t="90291" x="6321425" y="1060450"/>
          <p14:tracePt t="90308" x="6140450" y="1060450"/>
          <p14:tracePt t="90325" x="5981700" y="1060450"/>
          <p14:tracePt t="90341" x="5784850" y="1054100"/>
          <p14:tracePt t="90359" x="5676900" y="1047750"/>
          <p14:tracePt t="90376" x="5575300" y="1047750"/>
          <p14:tracePt t="90392" x="5461000" y="1066800"/>
          <p14:tracePt t="90408" x="5372100" y="1104900"/>
          <p14:tracePt t="90425" x="5295900" y="1136650"/>
          <p14:tracePt t="90442" x="5216525" y="1193800"/>
          <p14:tracePt t="90458" x="5184775" y="1219200"/>
          <p14:tracePt t="90475" x="5175250" y="1235075"/>
          <p14:tracePt t="90491" x="5156200" y="1270000"/>
          <p14:tracePt t="90508" x="5137150" y="1308100"/>
          <p14:tracePt t="90525" x="5124450" y="1362075"/>
          <p14:tracePt t="90541" x="5102225" y="1485900"/>
          <p14:tracePt t="90558" x="5086350" y="1581150"/>
          <p14:tracePt t="90575" x="5057775" y="1720850"/>
          <p14:tracePt t="90592" x="5057775" y="1873250"/>
          <p14:tracePt t="90608" x="5057775" y="1955800"/>
          <p14:tracePt t="90625" x="5057775" y="2025650"/>
          <p14:tracePt t="90642" x="5057775" y="2152650"/>
          <p14:tracePt t="90658" x="5070475" y="2238375"/>
          <p14:tracePt t="90675" x="5070475" y="2308225"/>
          <p14:tracePt t="90692" x="5070475" y="2393950"/>
          <p14:tracePt t="90708" x="5070475" y="2454275"/>
          <p14:tracePt t="90725" x="5070475" y="2498725"/>
          <p14:tracePt t="90742" x="5070475" y="2530475"/>
          <p14:tracePt t="90758" x="5070475" y="2552700"/>
          <p14:tracePt t="90775" x="5070475" y="2562225"/>
          <p14:tracePt t="90792" x="5086350" y="2578100"/>
          <p14:tracePt t="90808" x="5108575" y="2603500"/>
          <p14:tracePt t="90826" x="5175250" y="2635250"/>
          <p14:tracePt t="90842" x="5238750" y="2657475"/>
          <p14:tracePt t="90858" x="5305425" y="2686050"/>
          <p14:tracePt t="90875" x="5387975" y="2701925"/>
          <p14:tracePt t="90891" x="5534025" y="2724150"/>
          <p14:tracePt t="90908" x="5610225" y="2755900"/>
          <p14:tracePt t="90926" x="5711825" y="2778125"/>
          <p14:tracePt t="90942" x="5775325" y="2790825"/>
          <p14:tracePt t="90959" x="5848350" y="2800350"/>
          <p14:tracePt t="90975" x="5962650" y="2800350"/>
          <p14:tracePt t="90991" x="6032500" y="2800350"/>
          <p14:tracePt t="91008" x="6111875" y="2800350"/>
          <p14:tracePt t="91025" x="6273800" y="2800350"/>
          <p14:tracePt t="91041" x="6378575" y="2800350"/>
          <p14:tracePt t="91058" x="6457950" y="2800350"/>
          <p14:tracePt t="91076" x="6613525" y="2816225"/>
          <p14:tracePt t="91091" x="6708775" y="2841625"/>
          <p14:tracePt t="91108" x="6819900" y="2867025"/>
          <p14:tracePt t="91125" x="6924675" y="2911475"/>
          <p14:tracePt t="91141" x="7042150" y="2927350"/>
          <p14:tracePt t="91158" x="7150100" y="2952750"/>
          <p14:tracePt t="91175" x="7286625" y="2994025"/>
          <p14:tracePt t="91191" x="7375525" y="3025775"/>
          <p14:tracePt t="91208" x="7473950" y="3060700"/>
          <p14:tracePt t="91226" x="7620000" y="3108325"/>
          <p14:tracePt t="91242" x="7686675" y="3130550"/>
          <p14:tracePt t="91258" x="7740650" y="3143250"/>
          <p14:tracePt t="91275" x="7842250" y="3171825"/>
          <p14:tracePt t="91292" x="7902575" y="3171825"/>
          <p14:tracePt t="91309" x="7937500" y="3171825"/>
          <p14:tracePt t="91326" x="7994650" y="3171825"/>
          <p14:tracePt t="91342" x="8023225" y="3171825"/>
          <p14:tracePt t="91359" x="8032750" y="3171825"/>
          <p14:tracePt t="91375" x="8048625" y="3155950"/>
          <p14:tracePt t="91392" x="8058150" y="3140075"/>
          <p14:tracePt t="91408" x="8093075" y="3082925"/>
          <p14:tracePt t="91425" x="8121650" y="2990850"/>
          <p14:tracePt t="91441" x="8159750" y="2921000"/>
          <p14:tracePt t="91459" x="8172450" y="2857500"/>
          <p14:tracePt t="91476" x="8220075" y="2740025"/>
          <p14:tracePt t="91492" x="8235950" y="2654300"/>
          <p14:tracePt t="91509" x="8248650" y="2590800"/>
          <p14:tracePt t="91525" x="8258175" y="2460625"/>
          <p14:tracePt t="91541" x="8258175" y="2381250"/>
          <p14:tracePt t="91558" x="8258175" y="2320925"/>
          <p14:tracePt t="91575" x="8258175" y="2251075"/>
          <p14:tracePt t="91592" x="8264525" y="2206625"/>
          <p14:tracePt t="91609" x="8264525" y="2162175"/>
          <p14:tracePt t="91625" x="8270875" y="2066925"/>
          <p14:tracePt t="91642" x="8270875" y="1984375"/>
          <p14:tracePt t="91658" x="8258175" y="1898650"/>
          <p14:tracePt t="91675" x="8239125" y="1809750"/>
          <p14:tracePt t="91691" x="8223250" y="1746250"/>
          <p14:tracePt t="91708" x="8194675" y="1689100"/>
          <p14:tracePt t="91726" x="8153400" y="1603375"/>
          <p14:tracePt t="91742" x="8118475" y="1555750"/>
          <p14:tracePt t="91759" x="8070850" y="1511300"/>
          <p14:tracePt t="91776" x="7991475" y="1447800"/>
          <p14:tracePt t="91792" x="7921625" y="1400175"/>
          <p14:tracePt t="91808" x="7842250" y="1362075"/>
          <p14:tracePt t="91825" x="7699375" y="1279525"/>
          <p14:tracePt t="91842" x="7575550" y="1216025"/>
          <p14:tracePt t="91859" x="7464425" y="1165225"/>
          <p14:tracePt t="91875" x="7315200" y="1114425"/>
          <p14:tracePt t="91892" x="7216775" y="1073150"/>
          <p14:tracePt t="91909" x="7131050" y="1050925"/>
          <p14:tracePt t="91926" x="7007225" y="1028700"/>
          <p14:tracePt t="91942" x="6921500" y="1003300"/>
          <p14:tracePt t="91958" x="6826250" y="987425"/>
          <p14:tracePt t="91975" x="6680200" y="962025"/>
          <p14:tracePt t="91991" x="6597650" y="962025"/>
          <p14:tracePt t="92008" x="6515100" y="955675"/>
          <p14:tracePt t="92026" x="6365875" y="955675"/>
          <p14:tracePt t="92042" x="6270625" y="955675"/>
          <p14:tracePt t="92059" x="6178550" y="955675"/>
          <p14:tracePt t="92075" x="5981700" y="962025"/>
          <p14:tracePt t="92091" x="5873750" y="977900"/>
          <p14:tracePt t="92108" x="5778500" y="993775"/>
          <p14:tracePt t="92124" x="5641975" y="1031875"/>
          <p14:tracePt t="92141" x="5575300" y="1063625"/>
          <p14:tracePt t="92158" x="5508625" y="1101725"/>
          <p14:tracePt t="92175" x="5419725" y="1158875"/>
          <p14:tracePt t="92192" x="5381625" y="1190625"/>
          <p14:tracePt t="92210" x="5314950" y="1244600"/>
          <p14:tracePt t="92225" x="5270500" y="1289050"/>
          <p14:tracePt t="92241" x="5245100" y="1333500"/>
          <p14:tracePt t="92258" x="5210175" y="1393825"/>
          <p14:tracePt t="92275" x="5181600" y="1466850"/>
          <p14:tracePt t="92292" x="5162550" y="1520825"/>
          <p14:tracePt t="92309" x="5143500" y="1584325"/>
          <p14:tracePt t="92325" x="5130800" y="1628775"/>
          <p14:tracePt t="92342" x="5118100" y="1676400"/>
          <p14:tracePt t="92359" x="5092700" y="1739900"/>
          <p14:tracePt t="92375" x="5092700" y="1784350"/>
          <p14:tracePt t="92392" x="5092700" y="1819275"/>
          <p14:tracePt t="92408" x="5095875" y="1863725"/>
          <p14:tracePt t="92424" x="5121275" y="1930400"/>
          <p14:tracePt t="92441" x="5133975" y="1968500"/>
          <p14:tracePt t="92459" x="5153025" y="2032000"/>
          <p14:tracePt t="92475" x="5172075" y="2070100"/>
          <p14:tracePt t="92491" x="5184775" y="2114550"/>
          <p14:tracePt t="92509" x="5203825" y="2178050"/>
          <p14:tracePt t="92525" x="5213350" y="2203450"/>
          <p14:tracePt t="92541" x="5238750" y="2241550"/>
          <p14:tracePt t="92559" x="5286375" y="2308225"/>
          <p14:tracePt t="92575" x="5340350" y="2359025"/>
          <p14:tracePt t="92592" x="5372100" y="2397125"/>
          <p14:tracePt t="92596" x="5394325" y="2428875"/>
          <p14:tracePt t="92609" x="5426075" y="2466975"/>
          <p14:tracePt t="92625" x="5476875" y="2517775"/>
          <p14:tracePt t="92642" x="5527675" y="2568575"/>
          <p14:tracePt t="92658" x="5610225" y="2641600"/>
          <p14:tracePt t="92674" x="5680075" y="2686050"/>
          <p14:tracePt t="92691" x="5759450" y="2743200"/>
          <p14:tracePt t="92708" x="5857875" y="2803525"/>
          <p14:tracePt t="92724" x="5915025" y="2832100"/>
          <p14:tracePt t="92741" x="5953125" y="2863850"/>
          <p14:tracePt t="92758" x="6057900" y="2911475"/>
          <p14:tracePt t="92775" x="6124575" y="2930525"/>
          <p14:tracePt t="92791" x="6203950" y="2962275"/>
          <p14:tracePt t="92808" x="6292850" y="2984500"/>
          <p14:tracePt t="92824" x="6356350" y="2997200"/>
          <p14:tracePt t="92841" x="6429375" y="3003550"/>
          <p14:tracePt t="92858" x="6518275" y="3019425"/>
          <p14:tracePt t="92875" x="6569075" y="3019425"/>
          <p14:tracePt t="92892" x="6613525" y="3019425"/>
          <p14:tracePt t="92908" x="6677025" y="3032125"/>
          <p14:tracePt t="92925" x="6737350" y="3032125"/>
          <p14:tracePt t="92941" x="6807200" y="3032125"/>
          <p14:tracePt t="92958" x="6902450" y="3025775"/>
          <p14:tracePt t="92975" x="6969125" y="3006725"/>
          <p14:tracePt t="92992" x="7019925" y="2994025"/>
          <p14:tracePt t="93009" x="7086600" y="2959100"/>
          <p14:tracePt t="93025" x="7124700" y="2927350"/>
          <p14:tracePt t="93042" x="7172325" y="2914650"/>
          <p14:tracePt t="93058" x="7229475" y="2889250"/>
          <p14:tracePt t="93074" x="7251700" y="2870200"/>
          <p14:tracePt t="93091" x="7283450" y="2857500"/>
          <p14:tracePt t="93108" x="7305675" y="2841625"/>
          <p14:tracePt t="93124" x="7318375" y="2838450"/>
          <p14:tracePt t="93141" x="7327900" y="2838450"/>
          <p14:tracePt t="93493" x="7321550" y="2838450"/>
          <p14:tracePt t="93500" x="7318375" y="2838450"/>
          <p14:tracePt t="93508" x="7312025" y="2832100"/>
          <p14:tracePt t="93525" x="7296150" y="2816225"/>
          <p14:tracePt t="93541" x="7286625" y="2800350"/>
          <p14:tracePt t="93559" x="7239000" y="2740025"/>
          <p14:tracePt t="93575" x="7213600" y="2708275"/>
          <p14:tracePt t="93608" x="7143750" y="2609850"/>
          <p14:tracePt t="93641" x="7026275" y="2536825"/>
          <p14:tracePt t="93644" x="6988175" y="2514600"/>
          <p14:tracePt t="93657" x="6896100" y="2463800"/>
          <p14:tracePt t="93674" x="6788150" y="2428875"/>
          <p14:tracePt t="93693" x="6594475" y="2359025"/>
          <p14:tracePt t="93708" x="6451600" y="2333625"/>
          <p14:tracePt t="93725" x="6302375" y="2314575"/>
          <p14:tracePt t="93742" x="6035675" y="2286000"/>
          <p14:tracePt t="93757" x="5876925" y="2286000"/>
          <p14:tracePt t="93775" x="5715000" y="2279650"/>
          <p14:tracePt t="93791" x="5540375" y="2270125"/>
          <p14:tracePt t="93808" x="5470525" y="2270125"/>
          <p14:tracePt t="93825" x="5426075" y="2270125"/>
          <p14:tracePt t="93842" x="5372100" y="2270125"/>
          <p14:tracePt t="93859" x="5343525" y="2270125"/>
          <p14:tracePt t="93875" x="5321300" y="2270125"/>
          <p14:tracePt t="93892" x="5299075" y="2270125"/>
          <p14:tracePt t="93908" x="5289550" y="2270125"/>
          <p14:tracePt t="93925" x="5280025" y="2270125"/>
          <p14:tracePt t="94093" x="5280025" y="2276475"/>
          <p14:tracePt t="94456" x="5289550" y="2276475"/>
          <p14:tracePt t="94462" x="5308600" y="2282825"/>
          <p14:tracePt t="94475" x="5324475" y="2282825"/>
          <p14:tracePt t="94492" x="5387975" y="2282825"/>
          <p14:tracePt t="94508" x="5422900" y="2282825"/>
          <p14:tracePt t="94526" x="5445125" y="2282825"/>
          <p14:tracePt t="94542" x="5467350" y="2282825"/>
          <p14:tracePt t="94575" x="5476875" y="2282825"/>
          <p14:tracePt t="94770" x="5492750" y="2282825"/>
          <p14:tracePt t="94777" x="5518150" y="2289175"/>
          <p14:tracePt t="94792" x="5572125" y="2295525"/>
          <p14:tracePt t="94808" x="5632450" y="2301875"/>
          <p14:tracePt t="94825" x="5689600" y="2317750"/>
          <p14:tracePt t="94841" x="5753100" y="2343150"/>
          <p14:tracePt t="94857" x="5797550" y="2355850"/>
          <p14:tracePt t="94876" x="5861050" y="2374900"/>
          <p14:tracePt t="94892" x="5905500" y="2387600"/>
          <p14:tracePt t="94908" x="5953125" y="2406650"/>
          <p14:tracePt t="94926" x="6010275" y="2425700"/>
          <p14:tracePt t="94942" x="6026150" y="2425700"/>
          <p14:tracePt t="94958" x="6038850" y="2425700"/>
          <p14:tracePt t="94975" x="6051550" y="2428875"/>
          <p14:tracePt t="94991" x="6051550" y="2435225"/>
          <p14:tracePt t="95007" x="6051550" y="2438400"/>
          <p14:tracePt t="95025" x="6051550" y="2447925"/>
          <p14:tracePt t="95042" x="6051550" y="2460625"/>
          <p14:tracePt t="95058" x="6051550" y="2463800"/>
          <p14:tracePt t="96959" x="6035675" y="2457450"/>
          <p14:tracePt t="96966" x="6016625" y="2444750"/>
          <p14:tracePt t="96975" x="5991225" y="2438400"/>
          <p14:tracePt t="96991" x="5953125" y="2419350"/>
          <p14:tracePt t="97008" x="5886450" y="2378075"/>
          <p14:tracePt t="97024" x="5848350" y="2359025"/>
          <p14:tracePt t="97041" x="5810250" y="2333625"/>
          <p14:tracePt t="97074" x="5718175" y="2289175"/>
          <p14:tracePt t="97108" x="5654675" y="2251075"/>
          <p14:tracePt t="97124" x="5622925" y="2232025"/>
          <p14:tracePt t="97140" x="5591175" y="2216150"/>
          <p14:tracePt t="97158" x="5549900" y="2190750"/>
          <p14:tracePt t="97173" x="5524500" y="2178050"/>
          <p14:tracePt t="97190" x="5502275" y="2168525"/>
          <p14:tracePt t="97207" x="5457825" y="2143125"/>
          <p14:tracePt t="97224" x="5441950" y="2136775"/>
          <p14:tracePt t="97240" x="5413375" y="2136775"/>
          <p14:tracePt t="97257" x="5375275" y="2136775"/>
          <p14:tracePt t="97274" x="5353050" y="2136775"/>
          <p14:tracePt t="97290" x="5327650" y="2127250"/>
          <p14:tracePt t="97307" x="5286375" y="2114550"/>
          <p14:tracePt t="97324" x="5254625" y="2095500"/>
          <p14:tracePt t="97341" x="5219700" y="2082800"/>
          <p14:tracePt t="97357" x="5162550" y="2063750"/>
          <p14:tracePt t="97374" x="5130800" y="2051050"/>
          <p14:tracePt t="97391" x="5108575" y="2035175"/>
          <p14:tracePt t="97407" x="5070475" y="2016125"/>
          <p14:tracePt t="97424" x="5060950" y="2006600"/>
          <p14:tracePt t="97441" x="5051425" y="1997075"/>
          <p14:tracePt t="97457" x="5041900" y="1971675"/>
          <p14:tracePt t="97474" x="5041900" y="1958975"/>
          <p14:tracePt t="97491" x="5041900" y="1946275"/>
          <p14:tracePt t="97508" x="5041900" y="1924050"/>
          <p14:tracePt t="97524" x="5041900" y="1920875"/>
          <p14:tracePt t="97541" x="5045075" y="1914525"/>
          <p14:tracePt t="97557" x="5054600" y="1911350"/>
          <p14:tracePt t="97574" x="5064125" y="1901825"/>
          <p14:tracePt t="97591" x="5080000" y="1889125"/>
          <p14:tracePt t="97608" x="5089525" y="1870075"/>
          <p14:tracePt t="97625" x="5089525" y="1860550"/>
          <p14:tracePt t="97642" x="5089525" y="1844675"/>
          <p14:tracePt t="97658" x="5086350" y="1835150"/>
          <p14:tracePt t="97675" x="5070475" y="1812925"/>
          <p14:tracePt t="97691" x="5054600" y="1797050"/>
          <p14:tracePt t="97708" x="5045075" y="1781175"/>
          <p14:tracePt t="97724" x="5032375" y="1758950"/>
          <p14:tracePt t="97742" x="5006975" y="1736725"/>
          <p14:tracePt t="97758" x="4984750" y="1727200"/>
          <p14:tracePt t="97774" x="4959350" y="1708150"/>
          <p14:tracePt t="97791" x="4924425" y="1692275"/>
          <p14:tracePt t="97808" x="4895850" y="1692275"/>
          <p14:tracePt t="97824" x="4886325" y="1692275"/>
          <p14:tracePt t="97842" x="4870450" y="1692275"/>
          <p14:tracePt t="97857" x="4860925" y="1692275"/>
          <p14:tracePt t="97874" x="4857750" y="1692275"/>
          <p14:tracePt t="97908" x="4857750" y="1698625"/>
          <p14:tracePt t="97925" x="4857750" y="1708150"/>
          <p14:tracePt t="97941" x="4857750" y="1727200"/>
          <p14:tracePt t="97957" x="4857750" y="1736725"/>
          <p14:tracePt t="97975" x="4864100" y="1746250"/>
          <p14:tracePt t="97991" x="4873625" y="1774825"/>
          <p14:tracePt t="98007" x="4886325" y="1797050"/>
          <p14:tracePt t="98024" x="4899025" y="1841500"/>
          <p14:tracePt t="98042" x="4924425" y="1924050"/>
          <p14:tracePt t="98058" x="4933950" y="1974850"/>
          <p14:tracePt t="98075" x="4933950" y="2012950"/>
          <p14:tracePt t="98091" x="4933950" y="2098675"/>
          <p14:tracePt t="98107" x="4933950" y="2143125"/>
          <p14:tracePt t="98124" x="4940300" y="2203450"/>
          <p14:tracePt t="98140" x="4953000" y="2276475"/>
          <p14:tracePt t="98157" x="4959350" y="2330450"/>
          <p14:tracePt t="98174" x="4972050" y="2390775"/>
          <p14:tracePt t="98191" x="4972050" y="2486025"/>
          <p14:tracePt t="98207" x="4972050" y="2546350"/>
          <p14:tracePt t="98224" x="4972050" y="2597150"/>
          <p14:tracePt t="98241" x="4972050" y="2660650"/>
          <p14:tracePt t="98257" x="4972050" y="2689225"/>
          <p14:tracePt t="98274" x="4972050" y="2711450"/>
          <p14:tracePt t="98290" x="4972050" y="2749550"/>
          <p14:tracePt t="98307" x="4972050" y="2762250"/>
          <p14:tracePt t="98325" x="4972050" y="2771775"/>
          <p14:tracePt t="98341" x="4972050" y="2790825"/>
          <p14:tracePt t="98358" x="4972050" y="2800350"/>
          <p14:tracePt t="98375" x="4972050" y="2809875"/>
          <p14:tracePt t="98391" x="4972050" y="2819400"/>
          <p14:tracePt t="98426" x="4972050" y="2813050"/>
          <p14:tracePt t="98441" x="4972050" y="2784475"/>
          <p14:tracePt t="98457" x="4972050" y="2740025"/>
          <p14:tracePt t="98474" x="4972050" y="2679700"/>
          <p14:tracePt t="98490" x="4972050" y="2593975"/>
          <p14:tracePt t="98507" x="4972050" y="2536825"/>
          <p14:tracePt t="98524" x="4968875" y="2498725"/>
          <p14:tracePt t="98540" x="4962525" y="2435225"/>
          <p14:tracePt t="98557" x="4962525" y="2390775"/>
          <p14:tracePt t="98574" x="4962525" y="2346325"/>
          <p14:tracePt t="98590" x="4956175" y="2254250"/>
          <p14:tracePt t="98607" x="4956175" y="2193925"/>
          <p14:tracePt t="98624" x="4949825" y="2155825"/>
          <p14:tracePt t="98641" x="4930775" y="2092325"/>
          <p14:tracePt t="98658" x="4924425" y="2047875"/>
          <p14:tracePt t="98676" x="4918075" y="1984375"/>
          <p14:tracePt t="98692" x="4918075" y="1939925"/>
          <p14:tracePt t="98708" x="4918075" y="1905000"/>
          <p14:tracePt t="98726" x="4918075" y="1857375"/>
          <p14:tracePt t="98741" x="4918075" y="1835150"/>
          <p14:tracePt t="98757" x="4918075" y="1806575"/>
          <p14:tracePt t="98774" x="4918075" y="1793875"/>
          <p14:tracePt t="98791" x="4918075" y="1755775"/>
          <p14:tracePt t="98807" x="4918075" y="1739900"/>
          <p14:tracePt t="98825" x="4918075" y="1704975"/>
          <p14:tracePt t="98841" x="4918075" y="1685925"/>
          <p14:tracePt t="98858" x="4918075" y="1676400"/>
          <p14:tracePt t="98875" x="4918075" y="1660525"/>
          <p14:tracePt t="98948" x="4918075" y="1666875"/>
          <p14:tracePt t="98955" x="4918075" y="1673225"/>
          <p14:tracePt t="98962" x="4921250" y="1676400"/>
          <p14:tracePt t="98975" x="4930775" y="1685925"/>
          <p14:tracePt t="98992" x="4930775" y="1698625"/>
          <p14:tracePt t="99008" x="4930775" y="1708150"/>
          <p14:tracePt t="99024" x="4930775" y="1733550"/>
          <p14:tracePt t="99040" x="4930775" y="1755775"/>
          <p14:tracePt t="99057" x="4937125" y="1790700"/>
          <p14:tracePt t="99075" x="4943475" y="1870075"/>
          <p14:tracePt t="99091" x="4943475" y="1924050"/>
          <p14:tracePt t="99107" x="4943475" y="1958975"/>
          <p14:tracePt t="99125" x="4943475" y="2022475"/>
          <p14:tracePt t="99141" x="4943475" y="2066925"/>
          <p14:tracePt t="99158" x="4943475" y="2095500"/>
          <p14:tracePt t="99174" x="4943475" y="2127250"/>
          <p14:tracePt t="99190" x="4943475" y="2155825"/>
          <p14:tracePt t="99207" x="4943475" y="2178050"/>
          <p14:tracePt t="99225" x="4943475" y="2219325"/>
          <p14:tracePt t="99241" x="4943475" y="2241550"/>
          <p14:tracePt t="99257" x="4943475" y="2270125"/>
          <p14:tracePt t="99274" x="4943475" y="2292350"/>
          <p14:tracePt t="99291" x="4943475" y="2301875"/>
          <p14:tracePt t="99307" x="4943475" y="2314575"/>
          <p14:tracePt t="99325" x="4943475" y="2330450"/>
          <p14:tracePt t="99340" x="4946650" y="2339975"/>
          <p14:tracePt t="99357" x="4946650" y="2349500"/>
          <p14:tracePt t="99375" x="4953000" y="2371725"/>
          <p14:tracePt t="99390" x="4953000" y="2381250"/>
          <p14:tracePt t="99407" x="4953000" y="2390775"/>
          <p14:tracePt t="99424" x="4956175" y="2393950"/>
          <p14:tracePt t="100159" x="5045075" y="2374900"/>
          <p14:tracePt t="100167" x="5175250" y="2346325"/>
          <p14:tracePt t="100175" x="5308600" y="2324100"/>
          <p14:tracePt t="100192" x="5603875" y="2257425"/>
          <p14:tracePt t="100209" x="6000750" y="2187575"/>
          <p14:tracePt t="100228" x="6207125" y="2149475"/>
          <p14:tracePt t="100241" x="6470650" y="2098675"/>
          <p14:tracePt t="100274" x="7099300" y="1974850"/>
          <p14:tracePt t="100308" x="7686675" y="1847850"/>
          <p14:tracePt t="100325" x="7861300" y="1790700"/>
          <p14:tracePt t="100342" x="8039100" y="1746250"/>
          <p14:tracePt t="100358" x="8188325" y="1670050"/>
          <p14:tracePt t="100374" x="8248650" y="1625600"/>
          <p14:tracePt t="100391" x="8299450" y="1584325"/>
          <p14:tracePt t="100408" x="8353425" y="1514475"/>
          <p14:tracePt t="100424" x="8375650" y="1476375"/>
          <p14:tracePt t="100440" x="8385175" y="1450975"/>
          <p14:tracePt t="100458" x="8410575" y="1409700"/>
          <p14:tracePt t="100474" x="8416925" y="1387475"/>
          <p14:tracePt t="100491" x="8416925" y="1349375"/>
          <p14:tracePt t="100508" x="8394700" y="1298575"/>
          <p14:tracePt t="100524" x="8375650" y="1270000"/>
          <p14:tracePt t="100541" x="8350250" y="1244600"/>
          <p14:tracePt t="100558" x="8245475" y="1200150"/>
          <p14:tracePt t="100574" x="8156575" y="1168400"/>
          <p14:tracePt t="100591" x="8074025" y="1152525"/>
          <p14:tracePt t="100608" x="7896225" y="1117600"/>
          <p14:tracePt t="100624" x="7766050" y="1092200"/>
          <p14:tracePt t="100641" x="7654925" y="1057275"/>
          <p14:tracePt t="100657" x="7496175" y="1019175"/>
          <p14:tracePt t="100674" x="7366000" y="981075"/>
          <p14:tracePt t="100690" x="7235825" y="965200"/>
          <p14:tracePt t="100707" x="7070725" y="939800"/>
          <p14:tracePt t="100723" x="6975475" y="923925"/>
          <p14:tracePt t="100740" x="6899275" y="908050"/>
          <p14:tracePt t="100758" x="6851650" y="908050"/>
          <p14:tracePt t="100773" x="6829425" y="908050"/>
          <p14:tracePt t="100791" x="6800850" y="908050"/>
          <p14:tracePt t="100807" x="6769100" y="908050"/>
          <p14:tracePt t="100823" x="6737350" y="908050"/>
          <p14:tracePt t="100840" x="6718300" y="908050"/>
          <p14:tracePt t="100857" x="6677025" y="908050"/>
          <p14:tracePt t="100874" x="6654800" y="908050"/>
          <p14:tracePt t="100891" x="6623050" y="917575"/>
          <p14:tracePt t="100908" x="6588125" y="933450"/>
          <p14:tracePt t="100924" x="6569075" y="946150"/>
          <p14:tracePt t="100940" x="6543675" y="977900"/>
          <p14:tracePt t="100957" x="6486525" y="1047750"/>
          <p14:tracePt t="100974" x="6461125" y="1095375"/>
          <p14:tracePt t="100991" x="6426200" y="1143000"/>
          <p14:tracePt t="101008" x="6394450" y="1209675"/>
          <p14:tracePt t="101024" x="6378575" y="1263650"/>
          <p14:tracePt t="101041" x="6378575" y="1323975"/>
          <p14:tracePt t="101058" x="6391275" y="1412875"/>
          <p14:tracePt t="101074" x="6403975" y="1450975"/>
          <p14:tracePt t="101090" x="6416675" y="1489075"/>
          <p14:tracePt t="101107" x="6454775" y="1539875"/>
          <p14:tracePt t="101124" x="6492875" y="1565275"/>
          <p14:tracePt t="101140" x="6559550" y="1603375"/>
          <p14:tracePt t="101157" x="6661150" y="1631950"/>
          <p14:tracePt t="101174" x="6715125" y="1644650"/>
          <p14:tracePt t="101190" x="6788150" y="1654175"/>
          <p14:tracePt t="101207" x="6883400" y="1654175"/>
          <p14:tracePt t="101223" x="6934200" y="1651000"/>
          <p14:tracePt t="101240" x="6972300" y="1644650"/>
          <p14:tracePt t="101257" x="7029450" y="1625600"/>
          <p14:tracePt t="101274" x="7067550" y="1612900"/>
          <p14:tracePt t="101290" x="7105650" y="1593850"/>
          <p14:tracePt t="101307" x="7207250" y="1555750"/>
          <p14:tracePt t="101324" x="7258050" y="1543050"/>
          <p14:tracePt t="101341" x="7305675" y="1524000"/>
          <p14:tracePt t="101357" x="7359650" y="1511300"/>
          <p14:tracePt t="101374" x="7397750" y="1504950"/>
          <p14:tracePt t="101392" x="7419975" y="1495425"/>
          <p14:tracePt t="101408" x="7486650" y="1476375"/>
          <p14:tracePt t="101425" x="7524750" y="1447800"/>
          <p14:tracePt t="101442" x="7575550" y="1419225"/>
          <p14:tracePt t="101457" x="7607300" y="1384300"/>
          <p14:tracePt t="101473" x="7629525" y="1368425"/>
          <p14:tracePt t="101490" x="7645400" y="1352550"/>
          <p14:tracePt t="101507" x="7664450" y="1308100"/>
          <p14:tracePt t="101524" x="7677150" y="1285875"/>
          <p14:tracePt t="101541" x="7696200" y="1228725"/>
          <p14:tracePt t="101557" x="7708900" y="1184275"/>
          <p14:tracePt t="101574" x="7708900" y="1139825"/>
          <p14:tracePt t="101591" x="7708900" y="1101725"/>
          <p14:tracePt t="101607" x="7693025" y="1069975"/>
          <p14:tracePt t="101624" x="7667625" y="1044575"/>
          <p14:tracePt t="101641" x="7635875" y="1012825"/>
          <p14:tracePt t="101657" x="7600950" y="996950"/>
          <p14:tracePt t="101674" x="7569200" y="984250"/>
          <p14:tracePt t="101691" x="7505700" y="952500"/>
          <p14:tracePt t="101707" x="7467600" y="939800"/>
          <p14:tracePt t="101723" x="7404100" y="917575"/>
          <p14:tracePt t="101741" x="7302500" y="889000"/>
          <p14:tracePt t="101757" x="7264400" y="876300"/>
          <p14:tracePt t="101773" x="7223125" y="876300"/>
          <p14:tracePt t="101791" x="7181850" y="876300"/>
          <p14:tracePt t="101807" x="7159625" y="876300"/>
          <p14:tracePt t="101824" x="7137400" y="876300"/>
          <p14:tracePt t="101840" x="7083425" y="869950"/>
          <p14:tracePt t="101857" x="7051675" y="869950"/>
          <p14:tracePt t="101874" x="7029450" y="869950"/>
          <p14:tracePt t="101890" x="7004050" y="869950"/>
          <p14:tracePt t="101907" x="6994525" y="869950"/>
          <p14:tracePt t="101924" x="6985000" y="869950"/>
          <p14:tracePt t="101940" x="6950075" y="873125"/>
          <p14:tracePt t="101957" x="6927850" y="882650"/>
          <p14:tracePt t="101974" x="6911975" y="882650"/>
          <p14:tracePt t="101990" x="6889750" y="882650"/>
          <p14:tracePt t="102007" x="6880225" y="882650"/>
          <p14:tracePt t="102024" x="6870700" y="882650"/>
          <p14:tracePt t="102040" x="6858000" y="882650"/>
          <p14:tracePt t="102057" x="6845300" y="882650"/>
          <p14:tracePt t="102090" x="6842125" y="882650"/>
          <p14:tracePt t="102106" x="6832600" y="895350"/>
          <p14:tracePt t="102140" x="6826250" y="895350"/>
          <p14:tracePt t="102204" x="6826250" y="898525"/>
          <p14:tracePt t="102326" x="6823075" y="898525"/>
          <p14:tracePt t="102333" x="6816725" y="898525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571625" y="1571625"/>
            <a:ext cx="65532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600" b="1">
                <a:solidFill>
                  <a:srgbClr val="CC3399"/>
                </a:solidFill>
              </a:rPr>
              <a:t>La difficulté en botanique est qu’il existe des termes techniques peu familiers;</a:t>
            </a:r>
          </a:p>
          <a:p>
            <a:pPr algn="ctr"/>
            <a:endParaRPr lang="fr-FR" altLang="fr-FR" sz="3600" b="1">
              <a:solidFill>
                <a:srgbClr val="CC3399"/>
              </a:solidFill>
            </a:endParaRPr>
          </a:p>
          <a:p>
            <a:pPr algn="ctr"/>
            <a:r>
              <a:rPr lang="fr-FR" altLang="fr-FR" sz="3600" b="1">
                <a:solidFill>
                  <a:srgbClr val="FF3300"/>
                </a:solidFill>
              </a:rPr>
              <a:t>Ils sont essentiels pour </a:t>
            </a:r>
          </a:p>
          <a:p>
            <a:pPr algn="ctr"/>
            <a:r>
              <a:rPr lang="fr-FR" altLang="fr-FR" sz="3600" b="1">
                <a:solidFill>
                  <a:srgbClr val="FF3300"/>
                </a:solidFill>
              </a:rPr>
              <a:t>une description exacte;</a:t>
            </a:r>
          </a:p>
          <a:p>
            <a:pPr algn="ctr"/>
            <a:endParaRPr lang="fr-FR" altLang="fr-FR" sz="3600" b="1">
              <a:solidFill>
                <a:srgbClr val="FF3300"/>
              </a:solidFill>
            </a:endParaRPr>
          </a:p>
          <a:p>
            <a:pPr algn="ctr"/>
            <a:r>
              <a:rPr lang="fr-FR" altLang="fr-FR" sz="3600" b="1">
                <a:solidFill>
                  <a:schemeClr val="hlink"/>
                </a:solidFill>
              </a:rPr>
              <a:t>Ils ne peuvent et </a:t>
            </a:r>
          </a:p>
          <a:p>
            <a:pPr algn="ctr"/>
            <a:r>
              <a:rPr lang="fr-FR" altLang="fr-FR" sz="3600" b="1">
                <a:solidFill>
                  <a:schemeClr val="hlink"/>
                </a:solidFill>
              </a:rPr>
              <a:t>ne doivent pas être évités.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3575050" y="333375"/>
            <a:ext cx="172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600" b="1">
                <a:solidFill>
                  <a:schemeClr val="hlink"/>
                </a:solidFill>
                <a:latin typeface="Times New Roman" panose="02020603050405020304" pitchFamily="18" charset="0"/>
              </a:rPr>
              <a:t>Mais !!!</a:t>
            </a:r>
          </a:p>
        </p:txBody>
      </p:sp>
      <p:sp>
        <p:nvSpPr>
          <p:cNvPr id="105476" name="AutoShape 4"/>
          <p:cNvSpPr>
            <a:spLocks noChangeArrowheads="1"/>
          </p:cNvSpPr>
          <p:nvPr/>
        </p:nvSpPr>
        <p:spPr bwMode="auto">
          <a:xfrm>
            <a:off x="1500188" y="5357813"/>
            <a:ext cx="533400" cy="609600"/>
          </a:xfrm>
          <a:prstGeom prst="curvedRightArrow">
            <a:avLst>
              <a:gd name="adj1" fmla="val 22857"/>
              <a:gd name="adj2" fmla="val 45714"/>
              <a:gd name="adj3" fmla="val 3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105477" name="AutoShape 5"/>
          <p:cNvSpPr>
            <a:spLocks noChangeArrowheads="1"/>
          </p:cNvSpPr>
          <p:nvPr/>
        </p:nvSpPr>
        <p:spPr bwMode="auto">
          <a:xfrm>
            <a:off x="1428750" y="3786188"/>
            <a:ext cx="381000" cy="833437"/>
          </a:xfrm>
          <a:prstGeom prst="curvedRightArrow">
            <a:avLst>
              <a:gd name="adj1" fmla="val 43750"/>
              <a:gd name="adj2" fmla="val 87500"/>
              <a:gd name="adj3" fmla="val 3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/>
          </a:p>
        </p:txBody>
      </p:sp>
      <p:sp>
        <p:nvSpPr>
          <p:cNvPr id="105478" name="AutoShape 6"/>
          <p:cNvSpPr>
            <a:spLocks noChangeArrowheads="1"/>
          </p:cNvSpPr>
          <p:nvPr/>
        </p:nvSpPr>
        <p:spPr bwMode="auto">
          <a:xfrm>
            <a:off x="357188" y="1714500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18"/>
    </mc:Choice>
    <mc:Fallback>
      <p:transition spd="slow" advTm="2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89" x="6854825" y="949325"/>
          <p14:tracePt t="13095" x="6937375" y="1063625"/>
          <p14:tracePt t="13111" x="7077075" y="1346200"/>
          <p14:tracePt t="13127" x="7178675" y="1657350"/>
          <p14:tracePt t="13148" x="7254875" y="2124075"/>
          <p14:tracePt t="13164" x="7264400" y="2438400"/>
          <p14:tracePt t="13184" x="7210425" y="2784475"/>
          <p14:tracePt t="13210" x="7067550" y="3184525"/>
          <p14:tracePt t="13244" x="6931025" y="3394075"/>
          <p14:tracePt t="13553" x="6794500" y="3355975"/>
          <p14:tracePt t="13560" x="6613525" y="3317875"/>
          <p14:tracePt t="13578" x="6226175" y="3279775"/>
          <p14:tracePt t="13612" x="5483225" y="3406775"/>
          <p14:tracePt t="13645" x="4759325" y="3746500"/>
          <p14:tracePt t="13661" x="4552950" y="3873500"/>
          <p14:tracePt t="13677" x="4368800" y="4010025"/>
          <p14:tracePt t="13695" x="4133850" y="4187825"/>
          <p14:tracePt t="13713" x="4019550" y="4276725"/>
          <p14:tracePt t="13730" x="3844925" y="4381500"/>
          <p14:tracePt t="13744" x="3730625" y="4435475"/>
          <p14:tracePt t="13760" x="3632200" y="4486275"/>
          <p14:tracePt t="13776" x="3543300" y="4518025"/>
          <p14:tracePt t="13794" x="3413125" y="4572000"/>
          <p14:tracePt t="13810" x="3365500" y="4600575"/>
          <p14:tracePt t="13827" x="3321050" y="4635500"/>
          <p14:tracePt t="13844" x="3260725" y="4657725"/>
          <p14:tracePt t="13860" x="3232150" y="4676775"/>
          <p14:tracePt t="13877" x="3200400" y="4702175"/>
          <p14:tracePt t="13893" x="3155950" y="4727575"/>
          <p14:tracePt t="13910" x="3140075" y="4737100"/>
          <p14:tracePt t="13927" x="3130550" y="4752975"/>
          <p14:tracePt t="13943" x="3121025" y="4768850"/>
          <p14:tracePt t="13959" x="3121025" y="4778375"/>
          <p14:tracePt t="13977" x="3124200" y="4794250"/>
          <p14:tracePt t="13993" x="3175000" y="4838700"/>
          <p14:tracePt t="14010" x="3213100" y="4857750"/>
          <p14:tracePt t="14027" x="3267075" y="4879975"/>
          <p14:tracePt t="14044" x="3340100" y="4899025"/>
          <p14:tracePt t="14060" x="3384550" y="4911725"/>
          <p14:tracePt t="14076" x="3416300" y="4924425"/>
          <p14:tracePt t="14093" x="3451225" y="4946650"/>
          <p14:tracePt t="14110" x="3460750" y="4956175"/>
          <p14:tracePt t="14127" x="3470275" y="4965700"/>
          <p14:tracePt t="14143" x="3470275" y="4987925"/>
          <p14:tracePt t="14160" x="3470275" y="4997450"/>
          <p14:tracePt t="14176" x="3470275" y="5006975"/>
          <p14:tracePt t="14193" x="3470275" y="5019675"/>
          <p14:tracePt t="14210" x="3470275" y="5035550"/>
          <p14:tracePt t="14227" x="3463925" y="5045075"/>
          <p14:tracePt t="14244" x="3463925" y="5051425"/>
          <p14:tracePt t="14260" x="3463925" y="5054600"/>
          <p14:tracePt t="14278" x="3467100" y="5054600"/>
          <p14:tracePt t="14294" x="3527425" y="5054600"/>
          <p14:tracePt t="14310" x="3600450" y="5045075"/>
          <p14:tracePt t="14326" x="3721100" y="5010150"/>
          <p14:tracePt t="14329" x="3768725" y="5000625"/>
          <p14:tracePt t="14343" x="3886200" y="4975225"/>
          <p14:tracePt t="14360" x="3984625" y="4959350"/>
          <p14:tracePt t="14376" x="4070350" y="4943475"/>
          <p14:tracePt t="14393" x="4248150" y="4902200"/>
          <p14:tracePt t="14410" x="4391025" y="4864100"/>
          <p14:tracePt t="14427" x="4533900" y="4819650"/>
          <p14:tracePt t="14444" x="4756150" y="4784725"/>
          <p14:tracePt t="14460" x="4899025" y="4749800"/>
          <p14:tracePt t="14476" x="5016500" y="4733925"/>
          <p14:tracePt t="14493" x="5133975" y="4724400"/>
          <p14:tracePt t="14510" x="5216525" y="4724400"/>
          <p14:tracePt t="14527" x="5302250" y="4737100"/>
          <p14:tracePt t="14544" x="5435600" y="4762500"/>
          <p14:tracePt t="14561" x="5530850" y="4778375"/>
          <p14:tracePt t="14578" x="5695950" y="4794250"/>
          <p14:tracePt t="14594" x="5788025" y="4794250"/>
          <p14:tracePt t="14610" x="5895975" y="4803775"/>
          <p14:tracePt t="14627" x="6000750" y="4810125"/>
          <p14:tracePt t="14643" x="6184900" y="4810125"/>
          <p14:tracePt t="14660" x="6311900" y="4803775"/>
          <p14:tracePt t="14678" x="6499225" y="4778375"/>
          <p14:tracePt t="14693" x="6594475" y="4772025"/>
          <p14:tracePt t="14710" x="6654800" y="4772025"/>
          <p14:tracePt t="14727" x="6727825" y="4772025"/>
          <p14:tracePt t="14744" x="6772275" y="4772025"/>
          <p14:tracePt t="14760" x="6807200" y="4772025"/>
          <p14:tracePt t="14777" x="6858000" y="4781550"/>
          <p14:tracePt t="14794" x="6886575" y="4794250"/>
          <p14:tracePt t="14810" x="6911975" y="4803775"/>
          <p14:tracePt t="14828" x="6931025" y="4826000"/>
          <p14:tracePt t="14844" x="6940550" y="4835525"/>
          <p14:tracePt t="14861" x="6950075" y="4838700"/>
          <p14:tracePt t="14877" x="6965950" y="4854575"/>
          <p14:tracePt t="14893" x="6981825" y="4854575"/>
          <p14:tracePt t="14910" x="6991350" y="4860925"/>
          <p14:tracePt t="14944" x="6994525" y="4860925"/>
          <p14:tracePt t="14964" x="7000875" y="4870450"/>
          <p14:tracePt t="14978" x="7004050" y="4879975"/>
          <p14:tracePt t="14994" x="7004050" y="4886325"/>
          <p14:tracePt t="16418" x="6946900" y="4879975"/>
          <p14:tracePt t="16426" x="6832600" y="4879975"/>
          <p14:tracePt t="16433" x="6740525" y="4886325"/>
          <p14:tracePt t="16443" x="6648450" y="4895850"/>
          <p14:tracePt t="16461" x="6289675" y="5010150"/>
          <p14:tracePt t="16493" x="5489575" y="5394325"/>
          <p14:tracePt t="16527" x="4572000" y="5870575"/>
          <p14:tracePt t="16546" x="4270375" y="6038850"/>
          <p14:tracePt t="16561" x="4137025" y="6099175"/>
          <p14:tracePt t="16579" x="4035425" y="6149975"/>
          <p14:tracePt t="16593" x="3943350" y="6200775"/>
          <p14:tracePt t="16611" x="3848100" y="6245225"/>
          <p14:tracePt t="16627" x="3803650" y="6257925"/>
          <p14:tracePt t="16643" x="3759200" y="6270625"/>
          <p14:tracePt t="16660" x="3724275" y="6276975"/>
          <p14:tracePt t="16677" x="3695700" y="6289675"/>
          <p14:tracePt t="16694" x="3670300" y="6292850"/>
          <p14:tracePt t="16710" x="3622675" y="6311900"/>
          <p14:tracePt t="16726" x="3584575" y="6324600"/>
          <p14:tracePt t="16743" x="3556000" y="6324600"/>
          <p14:tracePt t="16760" x="3508375" y="6324600"/>
          <p14:tracePt t="16776" x="3470275" y="6324600"/>
          <p14:tracePt t="16793" x="3448050" y="6324600"/>
          <p14:tracePt t="16809" x="3409950" y="6324600"/>
          <p14:tracePt t="16826" x="3397250" y="6324600"/>
          <p14:tracePt t="16843" x="3387725" y="6324600"/>
          <p14:tracePt t="16860" x="3375025" y="6324600"/>
          <p14:tracePt t="16876" x="3359150" y="6324600"/>
          <p14:tracePt t="16893" x="3349625" y="6324600"/>
          <p14:tracePt t="16910" x="3333750" y="6324600"/>
          <p14:tracePt t="16926" x="3324225" y="6324600"/>
          <p14:tracePt t="16943" x="3308350" y="6324600"/>
          <p14:tracePt t="16976" x="3308350" y="6334125"/>
          <p14:tracePt t="16993" x="3308350" y="6343650"/>
          <p14:tracePt t="17010" x="3308350" y="6365875"/>
          <p14:tracePt t="17027" x="3311525" y="6375400"/>
          <p14:tracePt t="17043" x="3327400" y="6384925"/>
          <p14:tracePt t="17060" x="3362325" y="6419850"/>
          <p14:tracePt t="17076" x="3416300" y="6442075"/>
          <p14:tracePt t="17093" x="3473450" y="6454775"/>
          <p14:tracePt t="17110" x="3536950" y="6473825"/>
          <p14:tracePt t="17126" x="3556000" y="6486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cunningham-john-d-tradescantia-leaf-epidermis-and-stom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9688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2195513" y="0"/>
            <a:ext cx="5307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FF0000"/>
                </a:solidFill>
              </a:rPr>
              <a:t>Stomates ou phytodermologie</a:t>
            </a:r>
          </a:p>
        </p:txBody>
      </p:sp>
      <p:pic>
        <p:nvPicPr>
          <p:cNvPr id="59396" name="Picture 8" descr="Polypode stoma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94088"/>
            <a:ext cx="4500562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8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50" x="7067550" y="3571875"/>
          <p14:tracePt t="10057" x="7112000" y="3571875"/>
          <p14:tracePt t="10065" x="7159625" y="3578225"/>
          <p14:tracePt t="10078" x="7289800" y="3606800"/>
          <p14:tracePt t="10095" x="7467600" y="3679825"/>
          <p14:tracePt t="10111" x="7667625" y="3784600"/>
          <p14:tracePt t="10144" x="8255000" y="4064000"/>
          <p14:tracePt t="10177" x="8763000" y="4365625"/>
          <p14:tracePt t="10195" x="8953500" y="4492625"/>
          <p14:tracePt t="10677" x="9058275" y="5283200"/>
          <p14:tracePt t="10683" x="8931275" y="5302250"/>
          <p14:tracePt t="10697" x="8667750" y="5343525"/>
          <p14:tracePt t="10710" x="8562975" y="5359400"/>
          <p14:tracePt t="10727" x="8248650" y="5457825"/>
          <p14:tracePt t="10743" x="8070850" y="5521325"/>
          <p14:tracePt t="10760" x="7905750" y="5568950"/>
          <p14:tracePt t="10793" x="7629525" y="5651500"/>
          <p14:tracePt t="10827" x="7439025" y="5699125"/>
          <p14:tracePt t="10844" x="7394575" y="5711825"/>
          <p14:tracePt t="10861" x="7350125" y="5724525"/>
          <p14:tracePt t="10877" x="7299325" y="5756275"/>
          <p14:tracePt t="10894" x="7267575" y="5768975"/>
          <p14:tracePt t="10912" x="7210425" y="5794375"/>
          <p14:tracePt t="10928" x="7153275" y="5822950"/>
          <p14:tracePt t="10944" x="7070725" y="5838825"/>
          <p14:tracePt t="10947" x="7019925" y="5845175"/>
          <p14:tracePt t="10960" x="6985000" y="5854700"/>
          <p14:tracePt t="10977" x="6845300" y="5854700"/>
          <p14:tracePt t="10993" x="6762750" y="5854700"/>
          <p14:tracePt t="11010" x="6680200" y="5854700"/>
          <p14:tracePt t="11027" x="6562725" y="5848350"/>
          <p14:tracePt t="11043" x="6524625" y="5835650"/>
          <p14:tracePt t="11060" x="6486525" y="5822950"/>
          <p14:tracePt t="11077" x="6454775" y="5794375"/>
          <p14:tracePt t="11093" x="6442075" y="5740400"/>
          <p14:tracePt t="11110" x="6442075" y="5680075"/>
          <p14:tracePt t="11126" x="6477000" y="5588000"/>
          <p14:tracePt t="11143" x="6496050" y="5534025"/>
          <p14:tracePt t="11160" x="6508750" y="5508625"/>
          <p14:tracePt t="11177" x="6530975" y="5492750"/>
          <p14:tracePt t="11193" x="6540500" y="5476875"/>
          <p14:tracePt t="11211" x="6556375" y="5464175"/>
          <p14:tracePt t="11227" x="6565900" y="5441950"/>
          <p14:tracePt t="11243" x="6584950" y="5403850"/>
          <p14:tracePt t="11261" x="6626225" y="5330825"/>
          <p14:tracePt t="11277" x="6670675" y="5270500"/>
          <p14:tracePt t="11293" x="6702425" y="5232400"/>
          <p14:tracePt t="11310" x="6750050" y="5203825"/>
          <p14:tracePt t="11326" x="6810375" y="5162550"/>
          <p14:tracePt t="11343" x="6819900" y="5153025"/>
          <p14:tracePt t="11360" x="6845300" y="5149850"/>
          <p14:tracePt t="11377" x="6867525" y="5149850"/>
          <p14:tracePt t="11393" x="6896100" y="5149850"/>
          <p14:tracePt t="11410" x="6934200" y="5153025"/>
          <p14:tracePt t="11427" x="6991350" y="5172075"/>
          <p14:tracePt t="11443" x="7007225" y="5187950"/>
          <p14:tracePt t="11461" x="7029450" y="5203825"/>
          <p14:tracePt t="11478" x="7029450" y="5213350"/>
          <p14:tracePt t="11494" x="7029450" y="5222875"/>
          <p14:tracePt t="11510" x="7029450" y="5241925"/>
          <p14:tracePt t="11527" x="7019925" y="5251450"/>
          <p14:tracePt t="11543" x="7007225" y="5257800"/>
          <p14:tracePt t="11561" x="6965950" y="5257800"/>
          <p14:tracePt t="11577" x="6864350" y="5257800"/>
          <p14:tracePt t="11593" x="6727825" y="5257800"/>
          <p14:tracePt t="11611" x="6508750" y="5257800"/>
          <p14:tracePt t="11627" x="6438900" y="5257800"/>
          <p14:tracePt t="11644" x="6394450" y="5257800"/>
          <p14:tracePt t="11660" x="6359525" y="5257800"/>
          <p14:tracePt t="11676" x="6350000" y="5257800"/>
          <p14:tracePt t="11693" x="6340475" y="5257800"/>
          <p14:tracePt t="11710" x="6321425" y="5257800"/>
          <p14:tracePt t="11726" x="6315075" y="5257800"/>
          <p14:tracePt t="11743" x="6311900" y="5257800"/>
          <p14:tracePt t="11760" x="6302375" y="5254625"/>
          <p14:tracePt t="11776" x="6302375" y="5245100"/>
          <p14:tracePt t="11793" x="6296025" y="5235575"/>
          <p14:tracePt t="11810" x="6292850" y="5216525"/>
          <p14:tracePt t="11826" x="6276975" y="5207000"/>
          <p14:tracePt t="11843" x="6270625" y="5197475"/>
          <p14:tracePt t="11860" x="6261100" y="5197475"/>
          <p14:tracePt t="11896" x="6261100" y="5191125"/>
          <p14:tracePt t="11910" x="6261100" y="5187950"/>
          <p14:tracePt t="11926" x="6273800" y="5175250"/>
          <p14:tracePt t="11944" x="6327775" y="5162550"/>
          <p14:tracePt t="11946" x="6375400" y="5153025"/>
          <p14:tracePt t="11960" x="6457950" y="5146675"/>
          <p14:tracePt t="11976" x="6540500" y="5146675"/>
          <p14:tracePt t="11993" x="6632575" y="5146675"/>
          <p14:tracePt t="12010" x="6918325" y="5162550"/>
          <p14:tracePt t="12027" x="7165975" y="5181600"/>
          <p14:tracePt t="12043" x="7359650" y="5210175"/>
          <p14:tracePt t="12060" x="7524750" y="5219700"/>
          <p14:tracePt t="12076" x="7553325" y="5219700"/>
          <p14:tracePt t="12093" x="7562850" y="5219700"/>
          <p14:tracePt t="12110" x="7578725" y="5219700"/>
          <p14:tracePt t="12174" x="7575550" y="5219700"/>
          <p14:tracePt t="12182" x="7566025" y="5219700"/>
          <p14:tracePt t="12193" x="7559675" y="5219700"/>
          <p14:tracePt t="12209" x="7540625" y="5219700"/>
          <p14:tracePt t="12226" x="7502525" y="5219700"/>
          <p14:tracePt t="12243" x="7461250" y="5219700"/>
          <p14:tracePt t="12260" x="7331075" y="5235575"/>
          <p14:tracePt t="12277" x="7229475" y="5235575"/>
          <p14:tracePt t="12294" x="7089775" y="5251450"/>
          <p14:tracePt t="12310" x="6832600" y="5289550"/>
          <p14:tracePt t="12327" x="6638925" y="5299075"/>
          <p14:tracePt t="12343" x="6467475" y="5299075"/>
          <p14:tracePt t="12359" x="6261100" y="5299075"/>
          <p14:tracePt t="12376" x="6165850" y="5292725"/>
          <p14:tracePt t="12393" x="6105525" y="5292725"/>
          <p14:tracePt t="12409" x="6057900" y="5292725"/>
          <p14:tracePt t="12426" x="6042025" y="5292725"/>
          <p14:tracePt t="12443" x="6026150" y="5292725"/>
          <p14:tracePt t="12446" x="6022975" y="5292725"/>
          <p14:tracePt t="12459" x="6013450" y="5292725"/>
          <p14:tracePt t="12476" x="6003925" y="5292725"/>
          <p14:tracePt t="12494" x="5997575" y="5292725"/>
          <p14:tracePt t="15023" x="6029325" y="5314950"/>
          <p14:tracePt t="15030" x="6067425" y="5340350"/>
          <p14:tracePt t="15043" x="6124575" y="5375275"/>
          <p14:tracePt t="15060" x="6181725" y="5387975"/>
          <p14:tracePt t="15078" x="6251575" y="5387975"/>
          <p14:tracePt t="15093" x="6311900" y="5378450"/>
          <p14:tracePt t="15126" x="6464300" y="5334000"/>
          <p14:tracePt t="15159" x="6584950" y="5314950"/>
          <p14:tracePt t="15178" x="6600825" y="5314950"/>
          <p14:tracePt t="15193" x="6610350" y="5314950"/>
          <p14:tracePt t="15228" x="6619875" y="5314950"/>
          <p14:tracePt t="15243" x="6629400" y="5314950"/>
          <p14:tracePt t="15260" x="6638925" y="5314950"/>
          <p14:tracePt t="15278" x="6654800" y="5314950"/>
          <p14:tracePt t="15294" x="6667500" y="5314950"/>
          <p14:tracePt t="15310" x="6680200" y="5314950"/>
          <p14:tracePt t="15343" x="6689725" y="5308600"/>
          <p14:tracePt t="15360" x="6699250" y="5299075"/>
          <p14:tracePt t="15376" x="6708775" y="5289550"/>
          <p14:tracePt t="15392" x="6743700" y="5270500"/>
          <p14:tracePt t="15410" x="6765925" y="5267325"/>
          <p14:tracePt t="15427" x="6791325" y="5267325"/>
          <p14:tracePt t="15443" x="6804025" y="5267325"/>
          <p14:tracePt t="15460" x="6813550" y="5267325"/>
          <p14:tracePt t="15478" x="6816725" y="5267325"/>
          <p14:tracePt t="15493" x="6829425" y="5254625"/>
          <p14:tracePt t="15509" x="6838950" y="5238750"/>
          <p14:tracePt t="15527" x="6864350" y="5222875"/>
          <p14:tracePt t="15543" x="6889750" y="5213350"/>
          <p14:tracePt t="15559" x="6899275" y="5203825"/>
          <p14:tracePt t="15577" x="6915150" y="5181600"/>
          <p14:tracePt t="15593" x="6924675" y="5172075"/>
          <p14:tracePt t="15610" x="6927850" y="5162550"/>
          <p14:tracePt t="15627" x="6927850" y="5153025"/>
          <p14:tracePt t="15715" x="6927850" y="5149850"/>
          <p14:tracePt t="15729" x="6927850" y="5137150"/>
          <p14:tracePt t="15735" x="6921500" y="5133975"/>
          <p14:tracePt t="15743" x="6918325" y="5133975"/>
          <p14:tracePt t="15760" x="6905625" y="5127625"/>
          <p14:tracePt t="15777" x="6892925" y="5118100"/>
          <p14:tracePt t="15793" x="6886575" y="5118100"/>
          <p14:tracePt t="15809" x="6877050" y="5118100"/>
          <p14:tracePt t="15827" x="6861175" y="5114925"/>
          <p14:tracePt t="15843" x="6848475" y="5102225"/>
          <p14:tracePt t="15860" x="6816725" y="5083175"/>
          <p14:tracePt t="15877" x="6775450" y="5073650"/>
          <p14:tracePt t="15893" x="6743700" y="5073650"/>
          <p14:tracePt t="15910" x="6734175" y="5073650"/>
          <p14:tracePt t="15927" x="6721475" y="5073650"/>
          <p14:tracePt t="15943" x="6705600" y="5073650"/>
          <p14:tracePt t="15960" x="6689725" y="5073650"/>
          <p14:tracePt t="15977" x="6651625" y="5073650"/>
          <p14:tracePt t="15993" x="6619875" y="5073650"/>
          <p14:tracePt t="16010" x="6591300" y="5076825"/>
          <p14:tracePt t="16027" x="6556375" y="5080000"/>
          <p14:tracePt t="16043" x="6540500" y="5092700"/>
          <p14:tracePt t="16060" x="6530975" y="5092700"/>
          <p14:tracePt t="16076" x="6508750" y="5102225"/>
          <p14:tracePt t="16093" x="6464300" y="5108575"/>
          <p14:tracePt t="16109" x="6403975" y="5118100"/>
          <p14:tracePt t="16127" x="6340475" y="5137150"/>
          <p14:tracePt t="16143" x="6311900" y="5143500"/>
          <p14:tracePt t="16160" x="6280150" y="5153025"/>
          <p14:tracePt t="16177" x="6267450" y="5159375"/>
          <p14:tracePt t="16193" x="6254750" y="5159375"/>
          <p14:tracePt t="16210" x="6245225" y="5159375"/>
          <p14:tracePt t="16226" x="6226175" y="5175250"/>
          <p14:tracePt t="16242" x="6216650" y="5184775"/>
          <p14:tracePt t="16259" x="6207125" y="5187950"/>
          <p14:tracePt t="16277" x="6184900" y="5187950"/>
          <p14:tracePt t="16293" x="6175375" y="5194300"/>
          <p14:tracePt t="16310" x="6172200" y="5194300"/>
          <p14:tracePt t="16327" x="6172200" y="5210175"/>
          <p14:tracePt t="16362" x="6172200" y="5213350"/>
          <p14:tracePt t="16412" x="6172200" y="5219700"/>
          <p14:tracePt t="16427" x="6172200" y="5222875"/>
          <p14:tracePt t="16434" x="6184900" y="5222875"/>
          <p14:tracePt t="16442" x="6200775" y="5222875"/>
          <p14:tracePt t="16460" x="6238875" y="5229225"/>
          <p14:tracePt t="16476" x="6292850" y="5229225"/>
          <p14:tracePt t="16493" x="6324600" y="5229225"/>
          <p14:tracePt t="16510" x="6346825" y="5229225"/>
          <p14:tracePt t="16527" x="6384925" y="5229225"/>
          <p14:tracePt t="16542" x="6423025" y="5219700"/>
          <p14:tracePt t="16560" x="6467475" y="5207000"/>
          <p14:tracePt t="16562" x="6486525" y="5200650"/>
          <p14:tracePt t="16576" x="6524625" y="5187950"/>
          <p14:tracePt t="16592" x="6546850" y="5187950"/>
          <p14:tracePt t="16610" x="6562725" y="5187950"/>
          <p14:tracePt t="16626" x="6578600" y="5187950"/>
          <p14:tracePt t="16659" x="6581775" y="5187950"/>
          <p14:tracePt t="16677" x="6597650" y="5187950"/>
          <p14:tracePt t="16692" x="6619875" y="5181600"/>
          <p14:tracePt t="16709" x="6648450" y="5181600"/>
          <p14:tracePt t="16727" x="6696075" y="5175250"/>
          <p14:tracePt t="16742" x="6705600" y="5175250"/>
          <p14:tracePt t="16760" x="6715125" y="5175250"/>
          <p14:tracePt t="16812" x="6724650" y="5175250"/>
          <p14:tracePt t="16819" x="6731000" y="5175250"/>
          <p14:tracePt t="16826" x="6734175" y="5175250"/>
          <p14:tracePt t="16843" x="6746875" y="5175250"/>
          <p14:tracePt t="16860" x="6756400" y="5175250"/>
          <p14:tracePt t="16877" x="6775450" y="5175250"/>
          <p14:tracePt t="16893" x="6778625" y="5175250"/>
          <p14:tracePt t="16926" x="6778625" y="5172075"/>
          <p14:tracePt t="16942" x="6778625" y="5165725"/>
          <p14:tracePt t="17034" x="6778625" y="5162550"/>
          <p14:tracePt t="17147" x="6769100" y="5162550"/>
          <p14:tracePt t="17154" x="6762750" y="5162550"/>
          <p14:tracePt t="17161" x="6759575" y="5162550"/>
          <p14:tracePt t="17176" x="6750050" y="5162550"/>
          <p14:tracePt t="17193" x="6727825" y="5162550"/>
          <p14:tracePt t="17209" x="6711950" y="5162550"/>
          <p14:tracePt t="17226" x="6696075" y="5162550"/>
          <p14:tracePt t="17243" x="6686550" y="5162550"/>
          <p14:tracePt t="17261" x="6667500" y="5162550"/>
          <p14:tracePt t="17276" x="6651625" y="5162550"/>
          <p14:tracePt t="17293" x="6629400" y="5162550"/>
          <p14:tracePt t="17310" x="6581775" y="5165725"/>
          <p14:tracePt t="17326" x="6550025" y="5175250"/>
          <p14:tracePt t="17343" x="6527800" y="5175250"/>
          <p14:tracePt t="17360" x="6508750" y="5181600"/>
          <p14:tracePt t="17376" x="6492875" y="5181600"/>
          <p14:tracePt t="17393" x="6483350" y="5181600"/>
          <p14:tracePt t="17410" x="6467475" y="5181600"/>
          <p14:tracePt t="17426" x="6457950" y="5187950"/>
          <p14:tracePt t="17442" x="6442075" y="5197475"/>
          <p14:tracePt t="17460" x="6426200" y="5203825"/>
          <p14:tracePt t="17476" x="6416675" y="5203825"/>
          <p14:tracePt t="17492" x="6407150" y="5207000"/>
          <p14:tracePt t="17510" x="6388100" y="5207000"/>
          <p14:tracePt t="17543" x="6381750" y="5207000"/>
          <p14:tracePt t="17568" x="6378575" y="5213350"/>
          <p14:tracePt t="17589" x="6372225" y="5213350"/>
          <p14:tracePt t="18203" x="6369050" y="5203825"/>
          <p14:tracePt t="18210" x="6362700" y="5194300"/>
          <p14:tracePt t="18227" x="6362700" y="5156200"/>
          <p14:tracePt t="18244" x="6362700" y="5121275"/>
          <p14:tracePt t="18260" x="6362700" y="5057775"/>
          <p14:tracePt t="18276" x="6372225" y="5019675"/>
          <p14:tracePt t="18293" x="6381750" y="4997450"/>
          <p14:tracePt t="18326" x="6403975" y="4965700"/>
          <p14:tracePt t="18360" x="6407150" y="4946650"/>
          <p14:tracePt t="18376" x="6407150" y="4937125"/>
          <p14:tracePt t="18393" x="6426200" y="4921250"/>
          <p14:tracePt t="18409" x="6438900" y="4905375"/>
          <p14:tracePt t="18426" x="6448425" y="4895850"/>
          <p14:tracePt t="18442" x="6457950" y="4886325"/>
          <p14:tracePt t="18459" x="6464300" y="4876800"/>
          <p14:tracePt t="18796" x="6477000" y="4876800"/>
          <p14:tracePt t="18803" x="6480175" y="4876800"/>
          <p14:tracePt t="18810" x="6486525" y="4876800"/>
          <p14:tracePt t="18827" x="6508750" y="4876800"/>
          <p14:tracePt t="18842" x="6553200" y="4905375"/>
          <p14:tracePt t="18859" x="6632575" y="4962525"/>
          <p14:tracePt t="18876" x="6686550" y="4987925"/>
          <p14:tracePt t="18909" x="6810375" y="5064125"/>
          <p14:tracePt t="18943" x="6896100" y="5124450"/>
          <p14:tracePt t="18960" x="6953250" y="5143500"/>
          <p14:tracePt t="18976" x="6975475" y="5159375"/>
          <p14:tracePt t="18992" x="6985000" y="5168900"/>
          <p14:tracePt t="19009" x="7000875" y="5184775"/>
          <p14:tracePt t="19026" x="7000875" y="5191125"/>
          <p14:tracePt t="19043" x="7007225" y="5200650"/>
          <p14:tracePt t="19060" x="7007225" y="5213350"/>
          <p14:tracePt t="19076" x="7010400" y="5226050"/>
          <p14:tracePt t="19094" x="7010400" y="5238750"/>
          <p14:tracePt t="19109" x="7010400" y="5248275"/>
          <p14:tracePt t="19126" x="7016750" y="5270500"/>
          <p14:tracePt t="19142" x="7016750" y="5286375"/>
          <p14:tracePt t="19159" x="7016750" y="5305425"/>
          <p14:tracePt t="19176" x="7016750" y="5318125"/>
          <p14:tracePt t="19194" x="7016750" y="5330825"/>
          <p14:tracePt t="19210" x="7016750" y="5346700"/>
          <p14:tracePt t="19226" x="7016750" y="5362575"/>
          <p14:tracePt t="19243" x="7007225" y="5372100"/>
          <p14:tracePt t="19259" x="6985000" y="5387975"/>
          <p14:tracePt t="19276" x="6975475" y="5397500"/>
          <p14:tracePt t="19292" x="6965950" y="5413375"/>
          <p14:tracePt t="19309" x="6956425" y="5422900"/>
          <p14:tracePt t="19365" x="6950075" y="5422900"/>
          <p14:tracePt t="19379" x="6940550" y="5422900"/>
          <p14:tracePt t="19387" x="6934200" y="5422900"/>
          <p14:tracePt t="19416" x="6931025" y="5422900"/>
          <p14:tracePt t="19423" x="6924675" y="5422900"/>
          <p14:tracePt t="19437" x="6921500" y="5422900"/>
          <p14:tracePt t="19444" x="6915150" y="5422900"/>
          <p14:tracePt t="19459" x="6905625" y="5422900"/>
          <p14:tracePt t="19476" x="6889750" y="5419725"/>
          <p14:tracePt t="19493" x="6873875" y="5400675"/>
          <p14:tracePt t="19509" x="6864350" y="5381625"/>
          <p14:tracePt t="19526" x="6854825" y="5372100"/>
          <p14:tracePt t="19543" x="6835775" y="5362575"/>
          <p14:tracePt t="19603" x="6829425" y="5362575"/>
          <p14:tracePt t="19701" x="6826250" y="5362575"/>
          <p14:tracePt t="19709" x="6819900" y="5362575"/>
          <p14:tracePt t="19716" x="6813550" y="5356225"/>
          <p14:tracePt t="19726" x="6810375" y="5346700"/>
          <p14:tracePt t="19743" x="6788150" y="5343525"/>
          <p14:tracePt t="19759" x="6778625" y="5343525"/>
          <p14:tracePt t="19776" x="6769100" y="5337175"/>
          <p14:tracePt t="20071" x="6769100" y="5330825"/>
          <p14:tracePt t="20614" x="6769100" y="5327650"/>
          <p14:tracePt t="20621" x="6772275" y="5321300"/>
          <p14:tracePt t="20628" x="6775450" y="5318125"/>
          <p14:tracePt t="20642" x="6791325" y="5308600"/>
          <p14:tracePt t="20660" x="6835775" y="5295900"/>
          <p14:tracePt t="20676" x="6873875" y="5283200"/>
          <p14:tracePt t="20693" x="6918325" y="5264150"/>
          <p14:tracePt t="20726" x="6978650" y="5232400"/>
          <p14:tracePt t="20759" x="7102475" y="5159375"/>
          <p14:tracePt t="20776" x="7159625" y="5130800"/>
          <p14:tracePt t="20793" x="7226300" y="5083175"/>
          <p14:tracePt t="20809" x="7251700" y="5060950"/>
          <p14:tracePt t="20826" x="7283450" y="5026025"/>
          <p14:tracePt t="20843" x="7305675" y="4984750"/>
          <p14:tracePt t="20859" x="7324725" y="4965700"/>
          <p14:tracePt t="20876" x="7334250" y="4956175"/>
          <p14:tracePt t="20892" x="7350125" y="4943475"/>
          <p14:tracePt t="20909" x="7350125" y="4927600"/>
          <p14:tracePt t="20926" x="7353300" y="4921250"/>
          <p14:tracePt t="20942" x="7353300" y="4908550"/>
          <p14:tracePt t="20959" x="7353300" y="4899025"/>
          <p14:tracePt t="20977" x="7350125" y="4857750"/>
          <p14:tracePt t="20993" x="7337425" y="4822825"/>
          <p14:tracePt t="21010" x="7327900" y="4803775"/>
          <p14:tracePt t="21027" x="7321550" y="4794250"/>
          <p14:tracePt t="21042" x="7302500" y="4794250"/>
          <p14:tracePt t="21059" x="7286625" y="4794250"/>
          <p14:tracePt t="21076" x="7232650" y="4781550"/>
          <p14:tracePt t="21092" x="7099300" y="4749800"/>
          <p14:tracePt t="21109" x="7045325" y="4737100"/>
          <p14:tracePt t="21127" x="6959600" y="4737100"/>
          <p14:tracePt t="21143" x="6931025" y="4737100"/>
          <p14:tracePt t="21160" x="6899275" y="4737100"/>
          <p14:tracePt t="21177" x="6845300" y="4737100"/>
          <p14:tracePt t="21193" x="6794500" y="4740275"/>
          <p14:tracePt t="21208" x="6696075" y="4756150"/>
          <p14:tracePt t="21226" x="6550025" y="4797425"/>
          <p14:tracePt t="21242" x="6477000" y="4810125"/>
          <p14:tracePt t="21260" x="6419850" y="4826000"/>
          <p14:tracePt t="21277" x="6378575" y="4848225"/>
          <p14:tracePt t="21293" x="6359525" y="4860925"/>
          <p14:tracePt t="21310" x="6337300" y="4870450"/>
          <p14:tracePt t="21326" x="6283325" y="4876800"/>
          <p14:tracePt t="21342" x="6219825" y="4883150"/>
          <p14:tracePt t="21359" x="6175375" y="4902200"/>
          <p14:tracePt t="21376" x="6121400" y="4902200"/>
          <p14:tracePt t="21392" x="6099175" y="4908550"/>
          <p14:tracePt t="21409" x="6086475" y="4908550"/>
          <p14:tracePt t="21427" x="6073775" y="4914900"/>
          <p14:tracePt t="21442" x="6064250" y="4918075"/>
          <p14:tracePt t="21459" x="6042025" y="4930775"/>
          <p14:tracePt t="21476" x="6013450" y="4946650"/>
          <p14:tracePt t="21492" x="5981700" y="4972050"/>
          <p14:tracePt t="21509" x="5965825" y="4994275"/>
          <p14:tracePt t="21527" x="5946775" y="5035550"/>
          <p14:tracePt t="21543" x="5927725" y="5060950"/>
          <p14:tracePt t="21560" x="5918200" y="5092700"/>
          <p14:tracePt t="21576" x="5899150" y="5127625"/>
          <p14:tracePt t="21593" x="5886450" y="5156200"/>
          <p14:tracePt t="21609" x="5867400" y="5187950"/>
          <p14:tracePt t="21626" x="5848350" y="5251450"/>
          <p14:tracePt t="21642" x="5835650" y="5295900"/>
          <p14:tracePt t="21659" x="5835650" y="5334000"/>
          <p14:tracePt t="21677" x="5835650" y="5397500"/>
          <p14:tracePt t="21692" x="5845175" y="5419725"/>
          <p14:tracePt t="21709" x="5851525" y="5448300"/>
          <p14:tracePt t="21726" x="5873750" y="5486400"/>
          <p14:tracePt t="21742" x="5886450" y="5514975"/>
          <p14:tracePt t="21758" x="5899150" y="5540375"/>
          <p14:tracePt t="21776" x="5969000" y="5603875"/>
          <p14:tracePt t="21792" x="6070600" y="5661025"/>
          <p14:tracePt t="21808" x="6162675" y="5702300"/>
          <p14:tracePt t="21826" x="6232525" y="5740400"/>
          <p14:tracePt t="21842" x="6248400" y="5743575"/>
          <p14:tracePt t="21859" x="6257925" y="5743575"/>
          <p14:tracePt t="21876" x="6267450" y="5743575"/>
          <p14:tracePt t="21941" x="6270625" y="5743575"/>
          <p14:tracePt t="22327" x="6254750" y="5708650"/>
          <p14:tracePt t="22334" x="6229350" y="5657850"/>
          <p14:tracePt t="22342" x="6197600" y="5626100"/>
          <p14:tracePt t="22360" x="6169025" y="5559425"/>
          <p14:tracePt t="22376" x="6121400" y="5492750"/>
          <p14:tracePt t="22393" x="6080125" y="5441950"/>
          <p14:tracePt t="22425" x="5981700" y="5314950"/>
          <p14:tracePt t="22458" x="5924550" y="5267325"/>
          <p14:tracePt t="22475" x="5889625" y="5222875"/>
          <p14:tracePt t="22492" x="5857875" y="5203825"/>
          <p14:tracePt t="22509" x="5832475" y="5178425"/>
          <p14:tracePt t="22526" x="5788025" y="5140325"/>
          <p14:tracePt t="22542" x="5765800" y="5118100"/>
          <p14:tracePt t="22559" x="5734050" y="5105400"/>
          <p14:tracePt t="22576" x="5711825" y="5089525"/>
          <p14:tracePt t="22592" x="5702300" y="5080000"/>
          <p14:tracePt t="22608" x="5686425" y="5064125"/>
          <p14:tracePt t="22625" x="5670550" y="5041900"/>
          <p14:tracePt t="22643" x="5651500" y="4997450"/>
          <p14:tracePt t="22659" x="5616575" y="4956175"/>
          <p14:tracePt t="22662" x="5610225" y="4937125"/>
          <p14:tracePt t="22675" x="5600700" y="4914900"/>
          <p14:tracePt t="22692" x="5591175" y="4905375"/>
          <p14:tracePt t="22708" x="5584825" y="4895850"/>
          <p14:tracePt t="22726" x="5584825" y="4886325"/>
          <p14:tracePt t="22989" x="5635625" y="4870450"/>
          <p14:tracePt t="22996" x="5708650" y="4841875"/>
          <p14:tracePt t="23010" x="5829300" y="4800600"/>
          <p14:tracePt t="23026" x="5962650" y="4737100"/>
          <p14:tracePt t="23043" x="6118225" y="4673600"/>
          <p14:tracePt t="23059" x="6210300" y="4632325"/>
          <p14:tracePt t="23076" x="6346825" y="4575175"/>
          <p14:tracePt t="23092" x="6435725" y="4543425"/>
          <p14:tracePt t="23108" x="6524625" y="4508500"/>
          <p14:tracePt t="23125" x="6613525" y="4489450"/>
          <p14:tracePt t="23142" x="6657975" y="4476750"/>
          <p14:tracePt t="23158" x="6705600" y="4464050"/>
          <p14:tracePt t="23160" x="6724650" y="4457700"/>
          <p14:tracePt t="23175" x="6769100" y="4438650"/>
          <p14:tracePt t="23192" x="6791325" y="4432300"/>
          <p14:tracePt t="23209" x="6838950" y="4425950"/>
          <p14:tracePt t="23225" x="6861175" y="4425950"/>
          <p14:tracePt t="23242" x="6883400" y="4425950"/>
          <p14:tracePt t="23259" x="6899275" y="4425950"/>
          <p14:tracePt t="23275" x="6902450" y="4425950"/>
          <p14:tracePt t="23292" x="6911975" y="4425950"/>
          <p14:tracePt t="23309" x="6927850" y="4425950"/>
          <p14:tracePt t="23325" x="6943725" y="4425950"/>
          <p14:tracePt t="23342" x="6953250" y="4425950"/>
          <p14:tracePt t="23359" x="6965950" y="4432300"/>
          <p14:tracePt t="23375" x="6978650" y="4448175"/>
          <p14:tracePt t="23392" x="6994525" y="4448175"/>
          <p14:tracePt t="23408" x="7016750" y="4454525"/>
          <p14:tracePt t="23425" x="7064375" y="4454525"/>
          <p14:tracePt t="23442" x="7105650" y="4454525"/>
          <p14:tracePt t="23459" x="7156450" y="4460875"/>
          <p14:tracePt t="23475" x="7185025" y="4460875"/>
          <p14:tracePt t="23492" x="7194550" y="4460875"/>
          <p14:tracePt t="23509" x="7204075" y="4460875"/>
          <p14:tracePt t="23526" x="7207250" y="4460875"/>
          <p14:tracePt t="23543" x="7219950" y="4460875"/>
          <p14:tracePt t="23559" x="7232650" y="4464050"/>
          <p14:tracePt t="23575" x="7242175" y="4464050"/>
          <p14:tracePt t="23593" x="7251700" y="4464050"/>
          <p14:tracePt t="23609" x="7267575" y="4470400"/>
          <p14:tracePt t="23625" x="7267575" y="4473575"/>
          <p14:tracePt t="23667" x="7267575" y="4479925"/>
          <p14:tracePt t="23675" x="7267575" y="4486275"/>
          <p14:tracePt t="23692" x="7267575" y="4498975"/>
          <p14:tracePt t="23708" x="7273925" y="4511675"/>
          <p14:tracePt t="23938" x="7289800" y="4556125"/>
          <p14:tracePt t="23945" x="7305675" y="4629150"/>
          <p14:tracePt t="23959" x="7321550" y="4724400"/>
          <p14:tracePt t="23975" x="7340600" y="4841875"/>
          <p14:tracePt t="23992" x="7366000" y="4972050"/>
          <p14:tracePt t="24026" x="7346950" y="5178425"/>
          <p14:tracePt t="24059" x="7318375" y="5251450"/>
          <p14:tracePt t="24075" x="7305675" y="5273675"/>
          <p14:tracePt t="24092" x="7299325" y="5305425"/>
          <p14:tracePt t="24109" x="7299325" y="5359400"/>
          <p14:tracePt t="24125" x="7299325" y="5394325"/>
          <p14:tracePt t="24142" x="7299325" y="5448300"/>
          <p14:tracePt t="24159" x="7286625" y="5511800"/>
          <p14:tracePt t="24175" x="7273925" y="5556250"/>
          <p14:tracePt t="24192" x="7248525" y="5594350"/>
          <p14:tracePt t="24209" x="7156450" y="5686425"/>
          <p14:tracePt t="24226" x="7064375" y="5753100"/>
          <p14:tracePt t="24242" x="6972300" y="5829300"/>
          <p14:tracePt t="24259" x="6838950" y="5911850"/>
          <p14:tracePt t="24276" x="6727825" y="5972175"/>
          <p14:tracePt t="24292" x="6616700" y="6007100"/>
          <p14:tracePt t="24309" x="6423025" y="6067425"/>
          <p14:tracePt t="24326" x="6283325" y="6102350"/>
          <p14:tracePt t="24342" x="6181725" y="6143625"/>
          <p14:tracePt t="24359" x="6099175" y="6165850"/>
          <p14:tracePt t="24375" x="6076950" y="6175375"/>
          <p14:tracePt t="24392" x="6045200" y="6191250"/>
          <p14:tracePt t="24409" x="6019800" y="6191250"/>
          <p14:tracePt t="24426" x="5991225" y="6191250"/>
          <p14:tracePt t="24442" x="5946775" y="6172200"/>
          <p14:tracePt t="24459" x="5895975" y="6156325"/>
          <p14:tracePt t="24476" x="5867400" y="6149975"/>
          <p14:tracePt t="24492" x="5845175" y="6149975"/>
          <p14:tracePt t="24508" x="5822950" y="6143625"/>
          <p14:tracePt t="24525" x="5813425" y="6134100"/>
          <p14:tracePt t="24542" x="5803900" y="6124575"/>
          <p14:tracePt t="24559" x="5778500" y="6108700"/>
          <p14:tracePt t="24575" x="5759450" y="6096000"/>
          <p14:tracePt t="24592" x="5749925" y="6086475"/>
          <p14:tracePt t="24609" x="5737225" y="6083300"/>
          <p14:tracePt t="24626" x="5721350" y="6083300"/>
          <p14:tracePt t="24642" x="5711825" y="6083300"/>
          <p14:tracePt t="24659" x="5705475" y="6083300"/>
          <p14:tracePt t="24694" x="5705475" y="6073775"/>
          <p14:tracePt t="26364" x="5724525" y="6089650"/>
          <p14:tracePt t="26371" x="5743575" y="6102350"/>
          <p14:tracePt t="26378" x="5778500" y="6115050"/>
          <p14:tracePt t="26392" x="5845175" y="6146800"/>
          <p14:tracePt t="26409" x="5930900" y="6153150"/>
          <p14:tracePt t="26425" x="6035675" y="6146800"/>
          <p14:tracePt t="26442" x="6292850" y="6073775"/>
          <p14:tracePt t="26475" x="6591300" y="5984875"/>
          <p14:tracePt t="26509" x="6870700" y="5889625"/>
          <p14:tracePt t="26527" x="7000875" y="5835650"/>
          <p14:tracePt t="26542" x="7099300" y="5794375"/>
          <p14:tracePt t="26558" x="7210425" y="5759450"/>
          <p14:tracePt t="26576" x="7296150" y="5727700"/>
          <p14:tracePt t="26592" x="7400925" y="5699125"/>
          <p14:tracePt t="26608" x="7464425" y="5683250"/>
          <p14:tracePt t="26626" x="7499350" y="5670550"/>
          <p14:tracePt t="26642" x="7575550" y="5638800"/>
          <p14:tracePt t="26659" x="7629525" y="5610225"/>
          <p14:tracePt t="26675" x="7702550" y="5553075"/>
          <p14:tracePt t="26692" x="7823200" y="5473700"/>
          <p14:tracePt t="26709" x="7915275" y="5422900"/>
          <p14:tracePt t="26725" x="7985125" y="5368925"/>
          <p14:tracePt t="26742" x="8074025" y="5292725"/>
          <p14:tracePt t="26759" x="8121650" y="5222875"/>
          <p14:tracePt t="26775" x="8159750" y="5143500"/>
          <p14:tracePt t="26792" x="8188325" y="5060950"/>
          <p14:tracePt t="26809" x="8210550" y="5013325"/>
          <p14:tracePt t="26826" x="8223250" y="4975225"/>
          <p14:tracePt t="26842" x="8242300" y="4911725"/>
          <p14:tracePt t="26859" x="8242300" y="4867275"/>
          <p14:tracePt t="26876" x="8235950" y="4806950"/>
          <p14:tracePt t="26891" x="8210550" y="4737100"/>
          <p14:tracePt t="26909" x="8169275" y="4686300"/>
          <p14:tracePt t="26925" x="8118475" y="4645025"/>
          <p14:tracePt t="26941" x="8045450" y="4562475"/>
          <p14:tracePt t="26959" x="7991475" y="4502150"/>
          <p14:tracePt t="26976" x="7867650" y="4384675"/>
          <p14:tracePt t="26992" x="7740650" y="4314825"/>
          <p14:tracePt t="27008" x="7594600" y="4232275"/>
          <p14:tracePt t="27025" x="7480300" y="4152900"/>
          <p14:tracePt t="27042" x="7350125" y="4070350"/>
          <p14:tracePt t="27058" x="7289800" y="4032250"/>
          <p14:tracePt t="27075" x="7251700" y="4013200"/>
          <p14:tracePt t="27091" x="7181850" y="3987800"/>
          <p14:tracePt t="27108" x="7115175" y="3965575"/>
          <p14:tracePt t="27126" x="6902450" y="3911600"/>
          <p14:tracePt t="27142" x="6769100" y="3867150"/>
          <p14:tracePt t="27158" x="6683375" y="3851275"/>
          <p14:tracePt t="27176" x="6616700" y="3838575"/>
          <p14:tracePt t="27192" x="6588125" y="3838575"/>
          <p14:tracePt t="27208" x="6572250" y="3838575"/>
          <p14:tracePt t="27226" x="6508750" y="3832225"/>
          <p14:tracePt t="27242" x="6413500" y="3822700"/>
          <p14:tracePt t="27259" x="6321425" y="3822700"/>
          <p14:tracePt t="27275" x="6165850" y="3835400"/>
          <p14:tracePt t="27291" x="6083300" y="3851275"/>
          <p14:tracePt t="27308" x="6026150" y="3863975"/>
          <p14:tracePt t="27326" x="5962650" y="3889375"/>
          <p14:tracePt t="27342" x="5915025" y="3911600"/>
          <p14:tracePt t="27358" x="5838825" y="3940175"/>
          <p14:tracePt t="27376" x="5686425" y="4000500"/>
          <p14:tracePt t="27392" x="5588000" y="4032250"/>
          <p14:tracePt t="27409" x="5511800" y="4070350"/>
          <p14:tracePt t="27425" x="5413375" y="4124325"/>
          <p14:tracePt t="27442" x="5356225" y="4152900"/>
          <p14:tracePt t="27458" x="5308600" y="4178300"/>
          <p14:tracePt t="27475" x="5238750" y="4241800"/>
          <p14:tracePt t="27491" x="5200650" y="4279900"/>
          <p14:tracePt t="27508" x="5146675" y="4330700"/>
          <p14:tracePt t="27525" x="5080000" y="4384675"/>
          <p14:tracePt t="27542" x="5029200" y="4438650"/>
          <p14:tracePt t="27558" x="4994275" y="4486275"/>
          <p14:tracePt t="27576" x="4927600" y="4578350"/>
          <p14:tracePt t="27591" x="4889500" y="4635500"/>
          <p14:tracePt t="27608" x="4860925" y="4702175"/>
          <p14:tracePt t="27625" x="4810125" y="4787900"/>
          <p14:tracePt t="27642" x="4778375" y="4876800"/>
          <p14:tracePt t="27658" x="4756150" y="4943475"/>
          <p14:tracePt t="27675" x="4727575" y="5035550"/>
          <p14:tracePt t="27691" x="4727575" y="5086350"/>
          <p14:tracePt t="27708" x="4727575" y="5140325"/>
          <p14:tracePt t="27725" x="4727575" y="5226050"/>
          <p14:tracePt t="27742" x="4721225" y="5276850"/>
          <p14:tracePt t="27758" x="4714875" y="5314950"/>
          <p14:tracePt t="27776" x="4708525" y="5378450"/>
          <p14:tracePt t="27792" x="4708525" y="5407025"/>
          <p14:tracePt t="27809" x="4708525" y="5435600"/>
          <p14:tracePt t="27825" x="4708525" y="5505450"/>
          <p14:tracePt t="27842" x="4711700" y="5565775"/>
          <p14:tracePt t="27859" x="4724400" y="5629275"/>
          <p14:tracePt t="27875" x="4752975" y="5702300"/>
          <p14:tracePt t="27892" x="4765675" y="5740400"/>
          <p14:tracePt t="27908" x="4775200" y="5762625"/>
          <p14:tracePt t="27925" x="4781550" y="5803900"/>
          <p14:tracePt t="27942" x="4794250" y="5829300"/>
          <p14:tracePt t="27959" x="4819650" y="5851525"/>
          <p14:tracePt t="27975" x="4889500" y="5915025"/>
          <p14:tracePt t="27991" x="4956175" y="5953125"/>
          <p14:tracePt t="28008" x="4997450" y="5988050"/>
          <p14:tracePt t="28025" x="5064125" y="6032500"/>
          <p14:tracePt t="28042" x="5092700" y="6057900"/>
          <p14:tracePt t="28058" x="5118100" y="6083300"/>
          <p14:tracePt t="28075" x="5178425" y="6121400"/>
          <p14:tracePt t="28091" x="5254625" y="6146800"/>
          <p14:tracePt t="28108" x="5407025" y="6191250"/>
          <p14:tracePt t="28125" x="5686425" y="6248400"/>
          <p14:tracePt t="28142" x="5861050" y="6292850"/>
          <p14:tracePt t="28159" x="6003925" y="6321425"/>
          <p14:tracePt t="28175" x="6137275" y="6343650"/>
          <p14:tracePt t="28191" x="6200775" y="6359525"/>
          <p14:tracePt t="28208" x="6261100" y="6359525"/>
          <p14:tracePt t="28225" x="6400800" y="6359525"/>
          <p14:tracePt t="28241" x="6518275" y="6375400"/>
          <p14:tracePt t="28258" x="6635750" y="6384925"/>
          <p14:tracePt t="28275" x="6854825" y="6391275"/>
          <p14:tracePt t="28291" x="6969125" y="6391275"/>
          <p14:tracePt t="28309" x="7051675" y="6391275"/>
          <p14:tracePt t="28325" x="7159625" y="6381750"/>
          <p14:tracePt t="28342" x="7235825" y="6365875"/>
          <p14:tracePt t="28359" x="7321550" y="6343650"/>
          <p14:tracePt t="28375" x="7464425" y="6318250"/>
          <p14:tracePt t="28391" x="7572375" y="6302375"/>
          <p14:tracePt t="28409" x="7680325" y="6286500"/>
          <p14:tracePt t="28425" x="7807325" y="6238875"/>
          <p14:tracePt t="28441" x="7874000" y="6210300"/>
          <p14:tracePt t="28459" x="7934325" y="6156325"/>
          <p14:tracePt t="28475" x="8007350" y="6073775"/>
          <p14:tracePt t="28491" x="8054975" y="6003925"/>
          <p14:tracePt t="28508" x="8118475" y="5930900"/>
          <p14:tracePt t="28525" x="8204200" y="5829300"/>
          <p14:tracePt t="28542" x="8258175" y="5768975"/>
          <p14:tracePt t="28559" x="8299450" y="5718175"/>
          <p14:tracePt t="28575" x="8362950" y="5657850"/>
          <p14:tracePt t="28592" x="8394700" y="5616575"/>
          <p14:tracePt t="28608" x="8423275" y="5562600"/>
          <p14:tracePt t="28625" x="8470900" y="5445125"/>
          <p14:tracePt t="28641" x="8483600" y="5381625"/>
          <p14:tracePt t="28658" x="8496300" y="5349875"/>
          <p14:tracePt t="28675" x="8521700" y="5302250"/>
          <p14:tracePt t="28692" x="8528050" y="5276850"/>
          <p14:tracePt t="28710" x="8528050" y="5222875"/>
          <p14:tracePt t="28726" x="8521700" y="5162550"/>
          <p14:tracePt t="28742" x="8483600" y="5073650"/>
          <p14:tracePt t="28758" x="8451850" y="5006975"/>
          <p14:tracePt t="28775" x="8413750" y="4940300"/>
          <p14:tracePt t="28792" x="8401050" y="4914900"/>
          <p14:tracePt t="28808" x="8388350" y="4886325"/>
          <p14:tracePt t="28825" x="8337550" y="4787900"/>
          <p14:tracePt t="28842" x="8245475" y="4664075"/>
          <p14:tracePt t="28860" x="8074025" y="4511675"/>
          <p14:tracePt t="28875" x="7978775" y="4416425"/>
          <p14:tracePt t="28892" x="7883525" y="4327525"/>
          <p14:tracePt t="28908" x="7823200" y="4267200"/>
          <p14:tracePt t="28925" x="7800975" y="4238625"/>
          <p14:tracePt t="28942" x="7769225" y="4225925"/>
          <p14:tracePt t="28958" x="7712075" y="4191000"/>
          <p14:tracePt t="28975" x="7559675" y="4108450"/>
          <p14:tracePt t="28991" x="7416800" y="4044950"/>
          <p14:tracePt t="29009" x="7242175" y="3975100"/>
          <p14:tracePt t="29025" x="7178675" y="3962400"/>
          <p14:tracePt t="29042" x="7134225" y="3949700"/>
          <p14:tracePt t="29059" x="7058025" y="3917950"/>
          <p14:tracePt t="29075" x="6832600" y="3854450"/>
          <p14:tracePt t="29092" x="6610350" y="3787775"/>
          <p14:tracePt t="29109" x="6270625" y="3708400"/>
          <p14:tracePt t="29126" x="6130925" y="3692525"/>
          <p14:tracePt t="29142" x="6026150" y="3683000"/>
          <p14:tracePt t="29159" x="5940425" y="3683000"/>
          <p14:tracePt t="29175" x="5880100" y="3683000"/>
          <p14:tracePt t="29192" x="5810250" y="3683000"/>
          <p14:tracePt t="29209" x="5648325" y="3683000"/>
          <p14:tracePt t="29225" x="5511800" y="3683000"/>
          <p14:tracePt t="29242" x="5407025" y="3683000"/>
          <p14:tracePt t="29259" x="5299075" y="3683000"/>
          <p14:tracePt t="29275" x="5238750" y="3676650"/>
          <p14:tracePt t="29292" x="5184775" y="3676650"/>
          <p14:tracePt t="29309" x="5121275" y="3651250"/>
          <p14:tracePt t="29325" x="5076825" y="3644900"/>
          <p14:tracePt t="29341" x="5041900" y="3644900"/>
          <p14:tracePt t="29358" x="4962525" y="3644900"/>
          <p14:tracePt t="29374" x="4908550" y="3660775"/>
          <p14:tracePt t="29392" x="4841875" y="3692525"/>
          <p14:tracePt t="29409" x="4762500" y="3740150"/>
          <p14:tracePt t="29425" x="4730750" y="3765550"/>
          <p14:tracePt t="29442" x="4705350" y="3797300"/>
          <p14:tracePt t="29459" x="4664075" y="3832225"/>
          <p14:tracePt t="29475" x="4638675" y="3863975"/>
          <p14:tracePt t="29491" x="4606925" y="3895725"/>
          <p14:tracePt t="29508" x="4556125" y="3981450"/>
          <p14:tracePt t="29525" x="4527550" y="4048125"/>
          <p14:tracePt t="29542" x="4495800" y="4114800"/>
          <p14:tracePt t="29559" x="4457700" y="4219575"/>
          <p14:tracePt t="29574" x="4441825" y="4292600"/>
          <p14:tracePt t="29591" x="4422775" y="4349750"/>
          <p14:tracePt t="29608" x="4394200" y="4441825"/>
          <p14:tracePt t="29624" x="4381500" y="4492625"/>
          <p14:tracePt t="29641" x="4365625" y="4556125"/>
          <p14:tracePt t="29658" x="4365625" y="4664075"/>
          <p14:tracePt t="29674" x="4371975" y="4737100"/>
          <p14:tracePt t="29691" x="4394200" y="4813300"/>
          <p14:tracePt t="29708" x="4438650" y="4918075"/>
          <p14:tracePt t="29725" x="4451350" y="4975225"/>
          <p14:tracePt t="29742" x="4464050" y="5019675"/>
          <p14:tracePt t="29758" x="4464050" y="5057775"/>
          <p14:tracePt t="29774" x="4470400" y="5102225"/>
          <p14:tracePt t="29791" x="4492625" y="5149850"/>
          <p14:tracePt t="29809" x="4518025" y="5213350"/>
          <p14:tracePt t="29825" x="4546600" y="5283200"/>
          <p14:tracePt t="29842" x="4584700" y="5340350"/>
          <p14:tracePt t="29859" x="4616450" y="5400675"/>
          <p14:tracePt t="29875" x="4635500" y="5429250"/>
          <p14:tracePt t="29891" x="4645025" y="5445125"/>
          <p14:tracePt t="30359" x="4645025" y="5464175"/>
          <p14:tracePt t="30366" x="4645025" y="5480050"/>
          <p14:tracePt t="30375" x="4645025" y="5499100"/>
          <p14:tracePt t="30392" x="4645025" y="5537200"/>
          <p14:tracePt t="30409" x="4645025" y="5597525"/>
          <p14:tracePt t="30425" x="4645025" y="5635625"/>
          <p14:tracePt t="30442" x="4645025" y="5670550"/>
          <p14:tracePt t="30475" x="4673600" y="5813425"/>
          <p14:tracePt t="30508" x="4746625" y="6026150"/>
          <p14:tracePt t="30524" x="4778375" y="6115050"/>
          <p14:tracePt t="30542" x="4816475" y="6194425"/>
          <p14:tracePt t="30558" x="4845050" y="6280150"/>
          <p14:tracePt t="30575" x="4879975" y="6343650"/>
          <p14:tracePt t="30591" x="4911725" y="6410325"/>
          <p14:tracePt t="30608" x="4997450" y="6515100"/>
          <p14:tracePt t="30624" x="5102225" y="6610350"/>
          <p14:tracePt t="30642" x="5314950" y="6756400"/>
          <p14:tracePt t="30658" x="5416550" y="6835775"/>
          <p14:tracePt t="30674" x="5489575" y="6854825"/>
          <p14:tracePt t="30691" x="5527675" y="6854825"/>
          <p14:tracePt t="30708" x="5568950" y="6854825"/>
          <p14:tracePt t="30725" x="5600700" y="6854825"/>
          <p14:tracePt t="30741" x="5622925" y="6854825"/>
          <p14:tracePt t="30759" x="5715000" y="6854825"/>
          <p14:tracePt t="30776" x="5832475" y="6854825"/>
          <p14:tracePt t="30793" x="6010275" y="6854825"/>
          <p14:tracePt t="30809" x="6108700" y="6854825"/>
          <p14:tracePt t="30825" x="6194425" y="6854825"/>
          <p14:tracePt t="30843" x="6296025" y="6854825"/>
          <p14:tracePt t="30858" x="6356350" y="6854825"/>
          <p14:tracePt t="30874" x="6410325" y="6845300"/>
          <p14:tracePt t="30892" x="6489700" y="6826250"/>
          <p14:tracePt t="30908" x="6546850" y="6804025"/>
          <p14:tracePt t="30925" x="6613525" y="6775450"/>
          <p14:tracePt t="30943" x="6696075" y="6746875"/>
          <p14:tracePt t="30959" x="6750050" y="6734175"/>
          <p14:tracePt t="30975" x="6816725" y="6702425"/>
          <p14:tracePt t="30992" x="6934200" y="6657975"/>
          <p14:tracePt t="31008" x="7023100" y="6607175"/>
          <p14:tracePt t="31025" x="7092950" y="6559550"/>
          <p14:tracePt t="31042" x="7169150" y="6470650"/>
          <p14:tracePt t="31059" x="7223125" y="6410325"/>
          <p14:tracePt t="31075" x="7267575" y="6340475"/>
          <p14:tracePt t="31092" x="7321550" y="6232525"/>
          <p14:tracePt t="31108" x="7359650" y="6162675"/>
          <p14:tracePt t="31125" x="7391400" y="61245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sal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76327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7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0" x="7359650" y="6061075"/>
          <p14:tracePt t="2347" x="7292975" y="5965825"/>
          <p14:tracePt t="2354" x="7226300" y="5870575"/>
          <p14:tracePt t="2365" x="7150100" y="5784850"/>
          <p14:tracePt t="2382" x="6911975" y="5575300"/>
          <p14:tracePt t="2398" x="6667500" y="5387975"/>
          <p14:tracePt t="2433" x="5711825" y="4921250"/>
          <p14:tracePt t="2465" x="4895850" y="4635500"/>
          <p14:tracePt t="2483" x="4470400" y="4454525"/>
          <p14:tracePt t="2500" x="4251325" y="4333875"/>
          <p14:tracePt t="2515" x="4060825" y="4238625"/>
          <p14:tracePt t="2532" x="3841750" y="4140200"/>
          <p14:tracePt t="2549" x="3752850" y="4108450"/>
          <p14:tracePt t="2565" x="3689350" y="4095750"/>
          <p14:tracePt t="2581" x="3613150" y="4089400"/>
          <p14:tracePt t="2598" x="3575050" y="4089400"/>
          <p14:tracePt t="2616" x="3530600" y="4089400"/>
          <p14:tracePt t="2633" x="3489325" y="4089400"/>
          <p14:tracePt t="2649" x="3470275" y="4089400"/>
          <p14:tracePt t="2666" x="3438525" y="4089400"/>
          <p14:tracePt t="2670" x="3429000" y="4089400"/>
          <p14:tracePt t="2683" x="3419475" y="4089400"/>
          <p14:tracePt t="2699" x="3409950" y="4089400"/>
          <p14:tracePt t="2715" x="3403600" y="4089400"/>
          <p14:tracePt t="3069" x="3521075" y="4051300"/>
          <p14:tracePt t="3075" x="3736975" y="3968750"/>
          <p14:tracePt t="3083" x="3952875" y="3889375"/>
          <p14:tracePt t="3104" x="4641850" y="3565525"/>
          <p14:tracePt t="3120" x="4987925" y="3419475"/>
          <p14:tracePt t="3139" x="5410200" y="3251200"/>
          <p14:tracePt t="3155" x="5597525" y="3165475"/>
          <p14:tracePt t="3182" x="6016625" y="3070225"/>
          <p14:tracePt t="3215" x="6461125" y="3086100"/>
          <p14:tracePt t="3232" x="6791325" y="3124200"/>
          <p14:tracePt t="3248" x="6965950" y="3152775"/>
          <p14:tracePt t="3265" x="7118350" y="3168650"/>
          <p14:tracePt t="3282" x="7248525" y="3178175"/>
          <p14:tracePt t="3298" x="7318375" y="3178175"/>
          <p14:tracePt t="3315" x="7362825" y="3178175"/>
          <p14:tracePt t="3331" x="7410450" y="3178175"/>
          <p14:tracePt t="3348" x="7426325" y="3175000"/>
          <p14:tracePt t="3366" x="7435850" y="3165475"/>
          <p14:tracePt t="3383" x="7448550" y="3124200"/>
          <p14:tracePt t="3399" x="7423150" y="3076575"/>
          <p14:tracePt t="3419" x="7369175" y="3009900"/>
          <p14:tracePt t="3432" x="7343775" y="2984500"/>
          <p14:tracePt t="3448" x="7305675" y="2965450"/>
          <p14:tracePt t="3464" x="7273925" y="2940050"/>
          <p14:tracePt t="3481" x="7156450" y="2870200"/>
          <p14:tracePt t="3498" x="6959600" y="2762250"/>
          <p14:tracePt t="3515" x="6686550" y="2651125"/>
          <p14:tracePt t="3533" x="6251575" y="2530475"/>
          <p14:tracePt t="3550" x="6054725" y="2501900"/>
          <p14:tracePt t="3566" x="5826125" y="2482850"/>
          <p14:tracePt t="3581" x="5730875" y="2482850"/>
          <p14:tracePt t="3599" x="5648325" y="2466975"/>
          <p14:tracePt t="3615" x="5559425" y="2444750"/>
          <p14:tracePt t="3631" x="5438775" y="2422525"/>
          <p14:tracePt t="3648" x="5391150" y="2409825"/>
          <p14:tracePt t="3666" x="5343525" y="2409825"/>
          <p14:tracePt t="3682" x="5327650" y="2409825"/>
          <p14:tracePt t="3699" x="5314950" y="2409825"/>
          <p14:tracePt t="3702" x="5308600" y="2409825"/>
          <p14:tracePt t="3716" x="5299075" y="2409825"/>
          <p14:tracePt t="3732" x="5289550" y="2409825"/>
          <p14:tracePt t="3748" x="5280025" y="2409825"/>
          <p14:tracePt t="3765" x="5270500" y="2409825"/>
          <p14:tracePt t="5072" x="5330825" y="2422525"/>
          <p14:tracePt t="5079" x="5410200" y="2432050"/>
          <p14:tracePt t="5086" x="5502275" y="2438400"/>
          <p14:tracePt t="5098" x="5607050" y="2457450"/>
          <p14:tracePt t="5115" x="5984875" y="2498725"/>
          <p14:tracePt t="5131" x="6273800" y="2498725"/>
          <p14:tracePt t="5164" x="6734175" y="2473325"/>
          <p14:tracePt t="5199" x="6908800" y="2473325"/>
          <p14:tracePt t="5201" x="6943725" y="2473325"/>
          <p14:tracePt t="5215" x="6978650" y="2473325"/>
          <p14:tracePt t="5231" x="7019925" y="2489200"/>
          <p14:tracePt t="5248" x="7048500" y="2501900"/>
          <p14:tracePt t="5265" x="7099300" y="2520950"/>
          <p14:tracePt t="5281" x="7121525" y="2520950"/>
          <p14:tracePt t="5298" x="7131050" y="2520950"/>
          <p14:tracePt t="5315" x="7134225" y="2520950"/>
          <p14:tracePt t="5351" x="7127875" y="2520950"/>
          <p14:tracePt t="5364" x="7112000" y="2520950"/>
          <p14:tracePt t="5381" x="7102475" y="2520950"/>
          <p14:tracePt t="5398" x="7092950" y="2520950"/>
          <p14:tracePt t="5414" x="7080250" y="2520950"/>
          <p14:tracePt t="5431" x="7058025" y="2520950"/>
          <p14:tracePt t="5448" x="7019925" y="2520950"/>
          <p14:tracePt t="5464" x="6905625" y="2520950"/>
          <p14:tracePt t="5481" x="6832600" y="2520950"/>
          <p14:tracePt t="5498" x="6781800" y="2520950"/>
          <p14:tracePt t="5514" x="6743700" y="2520950"/>
          <p14:tracePt t="5531" x="6718300" y="2520950"/>
          <p14:tracePt t="5548" x="6708775" y="2520950"/>
          <p14:tracePt t="5565" x="6696075" y="2520950"/>
          <p14:tracePt t="5582" x="6686550" y="2520950"/>
          <p14:tracePt t="5599" x="6673850" y="2520950"/>
          <p14:tracePt t="5637" x="6683375" y="2520950"/>
          <p14:tracePt t="5648" x="6686550" y="2517775"/>
          <p14:tracePt t="5665" x="6778625" y="2498725"/>
          <p14:tracePt t="5682" x="6908800" y="2470150"/>
          <p14:tracePt t="5699" x="7016750" y="2454275"/>
          <p14:tracePt t="5703" x="7042150" y="2454275"/>
          <p14:tracePt t="5715" x="7096125" y="2447925"/>
          <p14:tracePt t="5731" x="7124700" y="2447925"/>
          <p14:tracePt t="5748" x="7162800" y="2441575"/>
          <p14:tracePt t="5764" x="7216775" y="2428875"/>
          <p14:tracePt t="5781" x="7270750" y="2416175"/>
          <p14:tracePt t="5799" x="7359650" y="2403475"/>
          <p14:tracePt t="5815" x="7407275" y="2390775"/>
          <p14:tracePt t="5831" x="7423150" y="2390775"/>
          <p14:tracePt t="5848" x="7432675" y="2390775"/>
          <p14:tracePt t="5865" x="7432675" y="2384425"/>
          <p14:tracePt t="5881" x="7432675" y="2374900"/>
          <p14:tracePt t="5898" x="7432675" y="2365375"/>
          <p14:tracePt t="5914" x="7432675" y="2355850"/>
          <p14:tracePt t="5972" x="7429500" y="2355850"/>
          <p14:tracePt t="5978" x="7426325" y="2355850"/>
          <p14:tracePt t="5985" x="7413625" y="2355850"/>
          <p14:tracePt t="5998" x="7381875" y="2355850"/>
          <p14:tracePt t="6014" x="7277100" y="2355850"/>
          <p14:tracePt t="6031" x="7204075" y="2355850"/>
          <p14:tracePt t="6049" x="7140575" y="2355850"/>
          <p14:tracePt t="6065" x="7112000" y="2355850"/>
          <p14:tracePt t="6082" x="7102475" y="2355850"/>
          <p14:tracePt t="6099" x="7086600" y="2355850"/>
          <p14:tracePt t="6115" x="7086600" y="2349500"/>
          <p14:tracePt t="6132" x="7086600" y="2339975"/>
          <p14:tracePt t="6148" x="7086600" y="2320925"/>
          <p14:tracePt t="6164" x="7086600" y="2292350"/>
          <p14:tracePt t="6181" x="7096125" y="2260600"/>
          <p14:tracePt t="6198" x="7108825" y="2222500"/>
          <p14:tracePt t="6199" x="7115175" y="2203450"/>
          <p14:tracePt t="6214" x="7134225" y="2171700"/>
          <p14:tracePt t="6231" x="7150100" y="2149475"/>
          <p14:tracePt t="6247" x="7162800" y="2117725"/>
          <p14:tracePt t="6265" x="7178675" y="2092325"/>
          <p14:tracePt t="6281" x="7194550" y="2079625"/>
          <p14:tracePt t="6297" x="7194550" y="2070100"/>
          <p14:tracePt t="6314" x="7194550" y="2054225"/>
          <p14:tracePt t="6332" x="7194550" y="2044700"/>
          <p14:tracePt t="6349" x="7178675" y="2032000"/>
          <p14:tracePt t="6365" x="7156450" y="2019300"/>
          <p14:tracePt t="6382" x="7092950" y="1997075"/>
          <p14:tracePt t="6398" x="6959600" y="1974850"/>
          <p14:tracePt t="6414" x="6915150" y="1962150"/>
          <p14:tracePt t="6431" x="6886575" y="1962150"/>
          <p14:tracePt t="6449" x="6858000" y="1962150"/>
          <p14:tracePt t="6465" x="6832600" y="1962150"/>
          <p14:tracePt t="6482" x="6810375" y="1962150"/>
          <p14:tracePt t="6499" x="6746875" y="1962150"/>
          <p14:tracePt t="6515" x="6692900" y="1955800"/>
          <p14:tracePt t="6532" x="6670675" y="1955800"/>
          <p14:tracePt t="6549" x="6642100" y="1955800"/>
          <p14:tracePt t="6565" x="6642100" y="1939925"/>
          <p14:tracePt t="6581" x="6645275" y="1930400"/>
          <p14:tracePt t="6598" x="6702425" y="1892300"/>
          <p14:tracePt t="6615" x="6743700" y="1844675"/>
          <p14:tracePt t="6632" x="6769100" y="1797050"/>
          <p14:tracePt t="6649" x="6788150" y="1762125"/>
          <p14:tracePt t="6665" x="6807200" y="1730375"/>
          <p14:tracePt t="6681" x="6807200" y="1720850"/>
          <p14:tracePt t="6698" x="6816725" y="1708150"/>
          <p14:tracePt t="6714" x="6826250" y="1679575"/>
          <p14:tracePt t="6732" x="6826250" y="1657350"/>
          <p14:tracePt t="6748" x="6826250" y="1603375"/>
          <p14:tracePt t="6765" x="6826250" y="1565275"/>
          <p14:tracePt t="6782" x="6813550" y="1539875"/>
          <p14:tracePt t="6798" x="6775450" y="1504950"/>
          <p14:tracePt t="6815" x="6765925" y="1495425"/>
          <p14:tracePt t="6832" x="6756400" y="1495425"/>
          <p14:tracePt t="6848" x="6737350" y="1495425"/>
          <p14:tracePt t="6865" x="6715125" y="1495425"/>
          <p14:tracePt t="6882" x="6661150" y="1495425"/>
          <p14:tracePt t="6898" x="6565900" y="1495425"/>
          <p14:tracePt t="6915" x="6489700" y="1495425"/>
          <p14:tracePt t="6931" x="6432550" y="1504950"/>
          <p14:tracePt t="6948" x="6391275" y="1511300"/>
          <p14:tracePt t="6965" x="6381750" y="1511300"/>
          <p14:tracePt t="6981" x="6375400" y="1511300"/>
          <p14:tracePt t="6998" x="6375400" y="1508125"/>
          <p14:tracePt t="7015" x="6381750" y="1492250"/>
          <p14:tracePt t="7032" x="6388100" y="1441450"/>
          <p14:tracePt t="7049" x="6403975" y="1343025"/>
          <p14:tracePt t="7065" x="6429375" y="1222375"/>
          <p14:tracePt t="7082" x="6461125" y="1123950"/>
          <p14:tracePt t="7098" x="6502400" y="1050925"/>
          <p14:tracePt t="7114" x="6515100" y="1025525"/>
          <p14:tracePt t="7131" x="6527800" y="996950"/>
          <p14:tracePt t="7149" x="6524625" y="955675"/>
          <p14:tracePt t="7165" x="6511925" y="917575"/>
          <p14:tracePt t="7182" x="6477000" y="876300"/>
          <p14:tracePt t="7199" x="6461125" y="850900"/>
          <p14:tracePt t="7215" x="6451600" y="835025"/>
          <p14:tracePt t="7232" x="6442075" y="819150"/>
          <p14:tracePt t="7248" x="6403975" y="787400"/>
          <p14:tracePt t="7264" x="6356350" y="746125"/>
          <p14:tracePt t="7282" x="6299200" y="717550"/>
          <p14:tracePt t="7298" x="6191250" y="663575"/>
          <p14:tracePt t="7314" x="6127750" y="650875"/>
          <p14:tracePt t="7331" x="6064250" y="635000"/>
          <p14:tracePt t="7348" x="5994400" y="635000"/>
          <p14:tracePt t="7365" x="5959475" y="635000"/>
          <p14:tracePt t="7382" x="5905500" y="635000"/>
          <p14:tracePt t="7398" x="5775325" y="619125"/>
          <p14:tracePt t="7414" x="5638800" y="619125"/>
          <p14:tracePt t="7432" x="5543550" y="635000"/>
          <p14:tracePt t="7449" x="5448300" y="654050"/>
          <p14:tracePt t="7465" x="5419725" y="660400"/>
          <p14:tracePt t="7482" x="5397500" y="673100"/>
          <p14:tracePt t="7498" x="5353050" y="695325"/>
          <p14:tracePt t="7515" x="5321300" y="714375"/>
          <p14:tracePt t="7531" x="5245100" y="762000"/>
          <p14:tracePt t="7548" x="5121275" y="879475"/>
          <p14:tracePt t="7564" x="5035550" y="962025"/>
          <p14:tracePt t="7581" x="4959350" y="1057275"/>
          <p14:tracePt t="7598" x="4911725" y="1155700"/>
          <p14:tracePt t="7615" x="4902200" y="1184275"/>
          <p14:tracePt t="7633" x="4883150" y="1206500"/>
          <p14:tracePt t="7648" x="4883150" y="1216025"/>
          <p14:tracePt t="7665" x="4883150" y="1231900"/>
          <p14:tracePt t="7681" x="4883150" y="1241425"/>
          <p14:tracePt t="7698" x="4883150" y="1257300"/>
          <p14:tracePt t="7714" x="4886325" y="1285875"/>
          <p14:tracePt t="7731" x="4911725" y="1311275"/>
          <p14:tracePt t="7734" x="4930775" y="1330325"/>
          <p14:tracePt t="7748" x="5000625" y="1384300"/>
          <p14:tracePt t="7764" x="5083175" y="1441450"/>
          <p14:tracePt t="7781" x="5140325" y="1470025"/>
          <p14:tracePt t="7798" x="5197475" y="1508125"/>
          <p14:tracePt t="7814" x="5222875" y="1533525"/>
          <p14:tracePt t="7831" x="5254625" y="1565275"/>
          <p14:tracePt t="7847" x="5299075" y="1600200"/>
          <p14:tracePt t="7864" x="5375275" y="1654175"/>
          <p14:tracePt t="7882" x="5540375" y="1752600"/>
          <p14:tracePt t="7898" x="5622925" y="1806575"/>
          <p14:tracePt t="7915" x="5680075" y="1835150"/>
          <p14:tracePt t="7932" x="5727700" y="1854200"/>
          <p14:tracePt t="7948" x="5753100" y="1879600"/>
          <p14:tracePt t="7964" x="5778500" y="1905000"/>
          <p14:tracePt t="7982" x="5813425" y="1946275"/>
          <p14:tracePt t="7998" x="5845175" y="1971675"/>
          <p14:tracePt t="8014" x="5870575" y="1997075"/>
          <p14:tracePt t="8032" x="5886450" y="2012950"/>
          <p14:tracePt t="8048" x="5880100" y="2012950"/>
          <p14:tracePt t="8065" x="5857875" y="2009775"/>
          <p14:tracePt t="8082" x="5753100" y="1971675"/>
          <p14:tracePt t="8098" x="5695950" y="1949450"/>
          <p14:tracePt t="8115" x="5657850" y="1936750"/>
          <p14:tracePt t="8132" x="5635625" y="1930400"/>
          <p14:tracePt t="8148" x="5626100" y="1930400"/>
          <p14:tracePt t="8182" x="5641975" y="1939925"/>
          <p14:tracePt t="8198" x="5651500" y="1949450"/>
          <p14:tracePt t="8215" x="5664200" y="1958975"/>
          <p14:tracePt t="8231" x="5664200" y="1971675"/>
          <p14:tracePt t="8261" x="5664200" y="1978025"/>
          <p14:tracePt t="8268" x="5667375" y="1984375"/>
          <p14:tracePt t="8281" x="5673725" y="1993900"/>
          <p14:tracePt t="8298" x="5689600" y="2003425"/>
          <p14:tracePt t="8315" x="5711825" y="2019300"/>
          <p14:tracePt t="8332" x="5746750" y="2057400"/>
          <p14:tracePt t="8348" x="5797550" y="2108200"/>
          <p14:tracePt t="8365" x="5861050" y="2171700"/>
          <p14:tracePt t="8382" x="5984875" y="2279650"/>
          <p14:tracePt t="8398" x="6089650" y="2365375"/>
          <p14:tracePt t="8415" x="6175375" y="2441575"/>
          <p14:tracePt t="8432" x="6245225" y="2530475"/>
          <p14:tracePt t="8448" x="6264275" y="2568575"/>
          <p14:tracePt t="8465" x="6267450" y="2593975"/>
          <p14:tracePt t="8481" x="6267450" y="2613025"/>
          <p14:tracePt t="8497" x="6261100" y="2622550"/>
          <p14:tracePt t="8515" x="6251575" y="2628900"/>
          <p14:tracePt t="8532" x="6242050" y="2628900"/>
          <p14:tracePt t="8597" x="6238875" y="2632075"/>
          <p14:tracePt t="8604" x="6238875" y="2638425"/>
          <p14:tracePt t="8614" x="6238875" y="2641600"/>
          <p14:tracePt t="8631" x="6238875" y="2657475"/>
          <p14:tracePt t="8647" x="6238875" y="2673350"/>
          <p14:tracePt t="8664" x="6254750" y="2682875"/>
          <p14:tracePt t="8682" x="6327775" y="2701925"/>
          <p14:tracePt t="8698" x="6391275" y="2717800"/>
          <p14:tracePt t="8715" x="6445250" y="2736850"/>
          <p14:tracePt t="8732" x="6530975" y="2743200"/>
          <p14:tracePt t="8748" x="6610350" y="2743200"/>
          <p14:tracePt t="8765" x="6708775" y="2730500"/>
          <p14:tracePt t="8781" x="6870700" y="2711450"/>
          <p14:tracePt t="8797" x="6988175" y="2711450"/>
          <p14:tracePt t="8814" x="7029450" y="2711450"/>
          <p14:tracePt t="8831" x="7073900" y="2711450"/>
          <p14:tracePt t="8848" x="7083425" y="2711450"/>
          <p14:tracePt t="8865" x="7096125" y="2711450"/>
          <p14:tracePt t="8882" x="7112000" y="2701925"/>
          <p14:tracePt t="8898" x="7134225" y="2692400"/>
          <p14:tracePt t="8914" x="7178675" y="2673350"/>
          <p14:tracePt t="8931" x="7305675" y="2625725"/>
          <p14:tracePt t="8947" x="7391400" y="2609850"/>
          <p14:tracePt t="8964" x="7435850" y="2590800"/>
          <p14:tracePt t="8981" x="7486650" y="2559050"/>
          <p14:tracePt t="8997" x="7499350" y="2536825"/>
          <p14:tracePt t="9014" x="7518400" y="2505075"/>
          <p14:tracePt t="9031" x="7534275" y="2476500"/>
          <p14:tracePt t="9048" x="7534275" y="2460625"/>
          <p14:tracePt t="9064" x="7534275" y="2451100"/>
          <p14:tracePt t="9081" x="7534275" y="2441575"/>
          <p14:tracePt t="9115" x="7534275" y="2432050"/>
          <p14:tracePt t="9132" x="7534275" y="2416175"/>
          <p14:tracePt t="9148" x="7534275" y="2413000"/>
          <p14:tracePt t="9988" x="7531100" y="2397125"/>
          <p14:tracePt t="9995" x="7527925" y="2384425"/>
          <p14:tracePt t="10002" x="7521575" y="2378075"/>
          <p14:tracePt t="10014" x="7515225" y="2368550"/>
          <p14:tracePt t="10031" x="7477125" y="2324100"/>
          <p14:tracePt t="10048" x="7397750" y="2270125"/>
          <p14:tracePt t="10081" x="7105650" y="2066925"/>
          <p14:tracePt t="10116" x="6762750" y="1876425"/>
          <p14:tracePt t="10134" x="6569075" y="1797050"/>
          <p14:tracePt t="10149" x="6273800" y="1682750"/>
          <p14:tracePt t="10165" x="5680075" y="1489075"/>
          <p14:tracePt t="10182" x="5400675" y="1416050"/>
          <p14:tracePt t="10200" x="5153025" y="1374775"/>
          <p14:tracePt t="10215" x="4918075" y="1339850"/>
          <p14:tracePt t="10232" x="4768850" y="1320800"/>
          <p14:tracePt t="10248" x="4616450" y="1285875"/>
          <p14:tracePt t="10264" x="4483100" y="1250950"/>
          <p14:tracePt t="10265" x="4413250" y="1231900"/>
          <p14:tracePt t="10281" x="4273550" y="1216025"/>
          <p14:tracePt t="10297" x="4156075" y="1196975"/>
          <p14:tracePt t="10314" x="4044950" y="1174750"/>
          <p14:tracePt t="10331" x="4006850" y="1174750"/>
          <p14:tracePt t="10347" x="3978275" y="1174750"/>
          <p14:tracePt t="10365" x="3956050" y="1174750"/>
          <p14:tracePt t="10381" x="3946525" y="1174750"/>
          <p14:tracePt t="10398" x="3933825" y="1174750"/>
          <p14:tracePt t="10414" x="3917950" y="1174750"/>
          <p14:tracePt t="10431" x="3908425" y="1174750"/>
          <p14:tracePt t="10447" x="3902075" y="1174750"/>
          <p14:tracePt t="10464" x="3905250" y="1177925"/>
          <p14:tracePt t="10481" x="3914775" y="1193800"/>
          <p14:tracePt t="10497" x="3943350" y="1203325"/>
          <p14:tracePt t="10514" x="3959225" y="1231900"/>
          <p14:tracePt t="10530" x="3971925" y="1254125"/>
          <p14:tracePt t="10547" x="3981450" y="1263650"/>
          <p14:tracePt t="10565" x="4003675" y="1285875"/>
          <p14:tracePt t="10581" x="4051300" y="1320800"/>
          <p14:tracePt t="10597" x="4162425" y="1381125"/>
          <p14:tracePt t="10615" x="4368800" y="1470025"/>
          <p14:tracePt t="10631" x="4524375" y="1517650"/>
          <p14:tracePt t="10648" x="4619625" y="1533525"/>
          <p14:tracePt t="10664" x="4689475" y="1539875"/>
          <p14:tracePt t="10680" x="4733925" y="1539875"/>
          <p14:tracePt t="10698" x="4772025" y="1530350"/>
          <p14:tracePt t="10714" x="4848225" y="1473200"/>
          <p14:tracePt t="10731" x="4918075" y="1428750"/>
          <p14:tracePt t="10748" x="4997450" y="1371600"/>
          <p14:tracePt t="10765" x="5076825" y="1314450"/>
          <p14:tracePt t="10781" x="5108575" y="1289050"/>
          <p14:tracePt t="10798" x="5137150" y="1244600"/>
          <p14:tracePt t="10814" x="5165725" y="1139825"/>
          <p14:tracePt t="10830" x="5181600" y="1054100"/>
          <p14:tracePt t="10848" x="5187950" y="993775"/>
          <p14:tracePt t="10864" x="5187950" y="946150"/>
          <p14:tracePt t="10880" x="5187950" y="930275"/>
          <p14:tracePt t="10898" x="5187950" y="914400"/>
          <p14:tracePt t="10915" x="5172075" y="898525"/>
          <p14:tracePt t="10931" x="5064125" y="866775"/>
          <p14:tracePt t="10947" x="4911725" y="841375"/>
          <p14:tracePt t="10964" x="4683125" y="831850"/>
          <p14:tracePt t="10981" x="4578350" y="831850"/>
          <p14:tracePt t="10998" x="4505325" y="831850"/>
          <p14:tracePt t="11015" x="4410075" y="831850"/>
          <p14:tracePt t="11032" x="4308475" y="831850"/>
          <p14:tracePt t="11048" x="4168775" y="831850"/>
          <p14:tracePt t="11064" x="4041775" y="831850"/>
          <p14:tracePt t="11081" x="3987800" y="831850"/>
          <p14:tracePt t="11097" x="3959225" y="831850"/>
          <p14:tracePt t="11114" x="3937000" y="831850"/>
          <p14:tracePt t="11131" x="3927475" y="831850"/>
          <p14:tracePt t="11148" x="3917950" y="831850"/>
          <p14:tracePt t="11165" x="3898900" y="831850"/>
          <p14:tracePt t="11181" x="3889375" y="831850"/>
          <p14:tracePt t="11198" x="3879850" y="831850"/>
          <p14:tracePt t="11214" x="3867150" y="854075"/>
          <p14:tracePt t="11230" x="3867150" y="863600"/>
          <p14:tracePt t="11247" x="3867150" y="873125"/>
          <p14:tracePt t="11264" x="3911600" y="923925"/>
          <p14:tracePt t="11281" x="4105275" y="1019175"/>
          <p14:tracePt t="11298" x="4305300" y="1104900"/>
          <p14:tracePt t="11316" x="4562475" y="1181100"/>
          <p14:tracePt t="11332" x="4692650" y="1196975"/>
          <p14:tracePt t="11348" x="4778375" y="1212850"/>
          <p14:tracePt t="11364" x="4940300" y="1222375"/>
          <p14:tracePt t="11381" x="5076825" y="1222375"/>
          <p14:tracePt t="11398" x="5238750" y="1238250"/>
          <p14:tracePt t="11415" x="5562600" y="1276350"/>
          <p14:tracePt t="11431" x="5724525" y="1295400"/>
          <p14:tracePt t="11447" x="5842000" y="1311275"/>
          <p14:tracePt t="11465" x="5911850" y="1323975"/>
          <p14:tracePt t="11481" x="5927725" y="1336675"/>
          <p14:tracePt t="11497" x="5959475" y="1343025"/>
          <p14:tracePt t="11514" x="5994400" y="1358900"/>
          <p14:tracePt t="11531" x="6026150" y="1371600"/>
          <p14:tracePt t="11547" x="6048375" y="1384300"/>
          <p14:tracePt t="11564" x="6067425" y="1419225"/>
          <p14:tracePt t="11580" x="6067425" y="1441450"/>
          <p14:tracePt t="11598" x="6064250" y="1470025"/>
          <p14:tracePt t="11614" x="6032500" y="1514475"/>
          <p14:tracePt t="11630" x="5981700" y="1555750"/>
          <p14:tracePt t="11647" x="5940425" y="1606550"/>
          <p14:tracePt t="11664" x="5864225" y="1698625"/>
          <p14:tracePt t="11681" x="5813425" y="1749425"/>
          <p14:tracePt t="11697" x="5740400" y="1803400"/>
          <p14:tracePt t="11715" x="5553075" y="1920875"/>
          <p14:tracePt t="11731" x="5387975" y="1984375"/>
          <p14:tracePt t="11748" x="5219700" y="2051050"/>
          <p14:tracePt t="11764" x="5038725" y="2130425"/>
          <p14:tracePt t="11781" x="4949825" y="2152650"/>
          <p14:tracePt t="11797" x="4867275" y="2159000"/>
          <p14:tracePt t="11814" x="4711700" y="2136775"/>
          <p14:tracePt t="11830" x="4591050" y="2095500"/>
          <p14:tracePt t="11847" x="4445000" y="2012950"/>
          <p14:tracePt t="11864" x="4283075" y="1860550"/>
          <p14:tracePt t="11881" x="4225925" y="1768475"/>
          <p14:tracePt t="11897" x="4178300" y="1698625"/>
          <p14:tracePt t="11914" x="4171950" y="1619250"/>
          <p14:tracePt t="11931" x="4171950" y="1558925"/>
          <p14:tracePt t="11947" x="4171950" y="1498600"/>
          <p14:tracePt t="11964" x="4171950" y="1444625"/>
          <p14:tracePt t="11981" x="4162425" y="1435100"/>
          <p14:tracePt t="11998" x="4159250" y="1419225"/>
          <p14:tracePt t="12014" x="4159250" y="1406525"/>
          <p14:tracePt t="12048" x="4159250" y="1400175"/>
          <p14:tracePt t="12064" x="4159250" y="1390650"/>
          <p14:tracePt t="12080" x="4159250" y="1381125"/>
          <p14:tracePt t="12098" x="4171950" y="1339850"/>
          <p14:tracePt t="12114" x="4191000" y="1308100"/>
          <p14:tracePt t="12131" x="4222750" y="1276350"/>
          <p14:tracePt t="12148" x="4279900" y="1238250"/>
          <p14:tracePt t="12164" x="4318000" y="1219200"/>
          <p14:tracePt t="12180" x="4362450" y="1212850"/>
          <p14:tracePt t="12198" x="4419600" y="1216025"/>
          <p14:tracePt t="12214" x="4445000" y="1231900"/>
          <p14:tracePt t="12231" x="4464050" y="1241425"/>
          <p14:tracePt t="12248" x="4508500" y="1273175"/>
          <p14:tracePt t="12264" x="4556125" y="1301750"/>
          <p14:tracePt t="12281" x="4610100" y="1320800"/>
          <p14:tracePt t="12298" x="4705350" y="1365250"/>
          <p14:tracePt t="12314" x="4762500" y="1381125"/>
          <p14:tracePt t="12331" x="4784725" y="1390650"/>
          <p14:tracePt t="12348" x="4806950" y="1406525"/>
          <p14:tracePt t="12365" x="4810125" y="1406525"/>
          <p14:tracePt t="12398" x="4826000" y="1409700"/>
          <p14:tracePt t="12415" x="4835525" y="1425575"/>
          <p14:tracePt t="12431" x="4851400" y="1425575"/>
          <p14:tracePt t="12470" x="4841875" y="1425575"/>
          <p14:tracePt t="12481" x="4838700" y="1425575"/>
          <p14:tracePt t="12498" x="4816475" y="1425575"/>
          <p14:tracePt t="12514" x="4800600" y="1425575"/>
          <p14:tracePt t="12531" x="4787900" y="1425575"/>
          <p14:tracePt t="12548" x="4772025" y="1425575"/>
          <p14:tracePt t="12564" x="4762500" y="1425575"/>
          <p14:tracePt t="12598" x="4740275" y="1438275"/>
          <p14:tracePt t="12614" x="4724400" y="1454150"/>
          <p14:tracePt t="12630" x="4692650" y="1492250"/>
          <p14:tracePt t="12648" x="4591050" y="1581150"/>
          <p14:tracePt t="12664" x="4543425" y="1651000"/>
          <p14:tracePt t="12681" x="4502150" y="1692275"/>
          <p14:tracePt t="12698" x="4457700" y="1743075"/>
          <p14:tracePt t="12714" x="4410075" y="1778000"/>
          <p14:tracePt t="12731" x="4330700" y="1809750"/>
          <p14:tracePt t="12748" x="4197350" y="1841500"/>
          <p14:tracePt t="12764" x="4143375" y="1860550"/>
          <p14:tracePt t="12781" x="4111625" y="1873250"/>
          <p14:tracePt t="12784" x="4092575" y="1873250"/>
          <p14:tracePt t="12797" x="4083050" y="1873250"/>
          <p14:tracePt t="12814" x="4073525" y="1873250"/>
          <p14:tracePt t="12831" x="4057650" y="1882775"/>
          <p14:tracePt t="12847" x="3994150" y="1895475"/>
          <p14:tracePt t="12864" x="3930650" y="1917700"/>
          <p14:tracePt t="12881" x="3867150" y="1924050"/>
          <p14:tracePt t="12898" x="3819525" y="1924050"/>
          <p14:tracePt t="12914" x="3810000" y="1924050"/>
          <p14:tracePt t="12931" x="3800475" y="1924050"/>
          <p14:tracePt t="12948" x="3781425" y="1924050"/>
          <p14:tracePt t="12964" x="3765550" y="1905000"/>
          <p14:tracePt t="12981" x="3736975" y="1860550"/>
          <p14:tracePt t="12997" x="3692525" y="1755775"/>
          <p14:tracePt t="13014" x="3679825" y="1724025"/>
          <p14:tracePt t="13031" x="3667125" y="1701800"/>
          <p14:tracePt t="13047" x="3667125" y="1685925"/>
          <p14:tracePt t="13064" x="3670300" y="1676400"/>
          <p14:tracePt t="13082" x="3679825" y="1666875"/>
          <p14:tracePt t="13098" x="3679825" y="1660525"/>
          <p14:tracePt t="13114" x="3679825" y="1651000"/>
          <p14:tracePt t="13154" x="3686175" y="1651000"/>
          <p14:tracePt t="13162" x="3689350" y="1644650"/>
          <p14:tracePt t="13169" x="3695700" y="1641475"/>
          <p14:tracePt t="13180" x="3698875" y="1635125"/>
          <p14:tracePt t="13198" x="3733800" y="1619250"/>
          <p14:tracePt t="13214" x="3756025" y="1593850"/>
          <p14:tracePt t="13231" x="3787775" y="1568450"/>
          <p14:tracePt t="13248" x="3810000" y="1536700"/>
          <p14:tracePt t="13264" x="3822700" y="1517650"/>
          <p14:tracePt t="13281" x="3838575" y="1508125"/>
          <p14:tracePt t="13282" x="3841750" y="1504950"/>
          <p14:tracePt t="13298" x="3857625" y="1492250"/>
          <p14:tracePt t="13314" x="3889375" y="1473200"/>
          <p14:tracePt t="13331" x="3917950" y="1470025"/>
          <p14:tracePt t="13347" x="3959225" y="1470025"/>
          <p14:tracePt t="13364" x="3981450" y="1470025"/>
          <p14:tracePt t="13382" x="4003675" y="1470025"/>
          <p14:tracePt t="13398" x="4035425" y="1470025"/>
          <p14:tracePt t="13414" x="4073525" y="1463675"/>
          <p14:tracePt t="13431" x="4146550" y="1447800"/>
          <p14:tracePt t="13447" x="4289425" y="1431925"/>
          <p14:tracePt t="13464" x="4394200" y="1431925"/>
          <p14:tracePt t="13483" x="4502150" y="1431925"/>
          <p14:tracePt t="13498" x="4540250" y="1431925"/>
          <p14:tracePt t="13514" x="4556125" y="1431925"/>
          <p14:tracePt t="13531" x="4568825" y="1431925"/>
          <p14:tracePt t="13548" x="4603750" y="1431925"/>
          <p14:tracePt t="13564" x="4654550" y="1431925"/>
          <p14:tracePt t="13580" x="4756150" y="1438275"/>
          <p14:tracePt t="13597" x="4987925" y="1463675"/>
          <p14:tracePt t="13614" x="5073650" y="1479550"/>
          <p14:tracePt t="13633" x="5137150" y="1485900"/>
          <p14:tracePt t="13648" x="5146675" y="1498600"/>
          <p14:tracePt t="13665" x="5153025" y="1498600"/>
          <p14:tracePt t="13681" x="5156200" y="1498600"/>
          <p14:tracePt t="13714" x="5172075" y="1508125"/>
          <p14:tracePt t="13732" x="5178425" y="1524000"/>
          <p14:tracePt t="13747" x="5178425" y="1533525"/>
          <p14:tracePt t="13764" x="5178425" y="1552575"/>
          <p14:tracePt t="13782" x="5143500" y="1590675"/>
          <p14:tracePt t="13798" x="5054600" y="1644650"/>
          <p14:tracePt t="13814" x="4949825" y="1704975"/>
          <p14:tracePt t="13831" x="4873625" y="1743075"/>
          <p14:tracePt t="13847" x="4819650" y="1787525"/>
          <p14:tracePt t="13864" x="4797425" y="1812925"/>
          <p14:tracePt t="13880" x="4772025" y="1844675"/>
          <p14:tracePt t="13897" x="4727575" y="1882775"/>
          <p14:tracePt t="13915" x="4632325" y="1920875"/>
          <p14:tracePt t="13932" x="4518025" y="1958975"/>
          <p14:tracePt t="13948" x="4460875" y="1981200"/>
          <p14:tracePt t="13964" x="4438650" y="1990725"/>
          <p14:tracePt t="13981" x="4397375" y="1990725"/>
          <p14:tracePt t="13997" x="4375150" y="1990725"/>
          <p14:tracePt t="14014" x="4311650" y="1981200"/>
          <p14:tracePt t="14032" x="4171950" y="1924050"/>
          <p14:tracePt t="14048" x="4095750" y="1885950"/>
          <p14:tracePt t="14065" x="4041775" y="1873250"/>
          <p14:tracePt t="14082" x="4006850" y="1854200"/>
          <p14:tracePt t="14097" x="3981450" y="1844675"/>
          <p14:tracePt t="14113" x="3971925" y="1831975"/>
          <p14:tracePt t="14131" x="3930650" y="1803400"/>
          <p14:tracePt t="14147" x="3898900" y="1778000"/>
          <p14:tracePt t="14164" x="3835400" y="1743075"/>
          <p14:tracePt t="14182" x="3768725" y="1711325"/>
          <p14:tracePt t="14198" x="3736975" y="1692275"/>
          <p14:tracePt t="14215" x="3727450" y="1682750"/>
          <p14:tracePt t="14232" x="3714750" y="1670050"/>
          <p14:tracePt t="14247" x="3714750" y="1660525"/>
          <p14:tracePt t="14264" x="3714750" y="1651000"/>
          <p14:tracePt t="14281" x="3714750" y="1631950"/>
          <p14:tracePt t="14297" x="3714750" y="1625600"/>
          <p14:tracePt t="14313" x="3714750" y="1616075"/>
          <p14:tracePt t="14331" x="3714750" y="1606550"/>
          <p14:tracePt t="14347" x="3721100" y="1590675"/>
          <p14:tracePt t="14363" x="3768725" y="1565275"/>
          <p14:tracePt t="14381" x="3933825" y="1479550"/>
          <p14:tracePt t="14397" x="4041775" y="1444625"/>
          <p14:tracePt t="14414" x="4162425" y="1403350"/>
          <p14:tracePt t="14431" x="4244975" y="1387475"/>
          <p14:tracePt t="14447" x="4267200" y="1387475"/>
          <p14:tracePt t="14463" x="4276725" y="1387475"/>
          <p14:tracePt t="14481" x="4295775" y="1387475"/>
          <p14:tracePt t="14604" x="4295775" y="1390650"/>
          <p14:tracePt t="14611" x="4295775" y="1393825"/>
          <p14:tracePt t="14618" x="4295775" y="1400175"/>
          <p14:tracePt t="14631" x="4295775" y="1409700"/>
          <p14:tracePt t="14647" x="4295775" y="1425575"/>
          <p14:tracePt t="14875" x="4318000" y="1473200"/>
          <p14:tracePt t="14882" x="4365625" y="1568450"/>
          <p14:tracePt t="14898" x="4562475" y="1857375"/>
          <p14:tracePt t="14918" x="4822825" y="2254250"/>
          <p14:tracePt t="14933" x="4981575" y="2511425"/>
          <p14:tracePt t="14948" x="5083175" y="2670175"/>
          <p14:tracePt t="14966" x="5203825" y="2933700"/>
          <p14:tracePt t="14980" x="5257800" y="3054350"/>
          <p14:tracePt t="14997" x="5292725" y="3197225"/>
          <p14:tracePt t="15014" x="5346700" y="3362325"/>
          <p14:tracePt t="15031" x="5407025" y="3546475"/>
          <p14:tracePt t="15048" x="5467350" y="3638550"/>
          <p14:tracePt t="15064" x="5499100" y="3724275"/>
          <p14:tracePt t="15081" x="5549900" y="3822700"/>
          <p14:tracePt t="15097" x="5562600" y="3867150"/>
          <p14:tracePt t="15114" x="5584825" y="3914775"/>
          <p14:tracePt t="15131" x="5594350" y="3956050"/>
          <p14:tracePt t="15147" x="5607050" y="3984625"/>
          <p14:tracePt t="15164" x="5619750" y="4032250"/>
          <p14:tracePt t="15180" x="5648325" y="4095750"/>
          <p14:tracePt t="15197" x="5673725" y="4143375"/>
          <p14:tracePt t="15214" x="5727700" y="4213225"/>
          <p14:tracePt t="15231" x="5829300" y="4346575"/>
          <p14:tracePt t="15248" x="5934075" y="4454525"/>
          <p14:tracePt t="15264" x="6051550" y="4572000"/>
          <p14:tracePt t="15280" x="6254750" y="4756150"/>
          <p14:tracePt t="15297" x="6407150" y="4886325"/>
          <p14:tracePt t="15316" x="6629400" y="5045075"/>
          <p14:tracePt t="15332" x="6788150" y="5168900"/>
          <p14:tracePt t="15348" x="6969125" y="5270500"/>
          <p14:tracePt t="15363" x="7146925" y="5356225"/>
          <p14:tracePt t="15380" x="7445375" y="5511800"/>
          <p14:tracePt t="15398" x="7604125" y="5603875"/>
          <p14:tracePt t="15414" x="7708900" y="5683250"/>
          <p14:tracePt t="15430" x="7810500" y="5749925"/>
          <p14:tracePt t="15447" x="7848600" y="5772150"/>
          <p14:tracePt t="15464" x="7864475" y="5772150"/>
          <p14:tracePt t="15481" x="7880350" y="5737225"/>
          <p14:tracePt t="15765" x="7874000" y="5683250"/>
          <p14:tracePt t="15772" x="7867650" y="5613400"/>
          <p14:tracePt t="15780" x="7867650" y="5556250"/>
          <p14:tracePt t="15797" x="7867650" y="5495925"/>
          <p14:tracePt t="15814" x="7870825" y="5457825"/>
          <p14:tracePt t="15817" x="7870825" y="5432425"/>
          <p14:tracePt t="15830" x="7870825" y="5410200"/>
          <p14:tracePt t="15847" x="7870825" y="5391150"/>
          <p14:tracePt t="15865" x="7870825" y="5349875"/>
          <p14:tracePt t="15880" x="7870825" y="5321300"/>
          <p14:tracePt t="15897" x="7870825" y="5311775"/>
          <p14:tracePt t="15914" x="7870825" y="5302250"/>
          <p14:tracePt t="15930" x="7870825" y="5286375"/>
          <p14:tracePt t="15994" x="7867650" y="5280025"/>
          <p14:tracePt t="16001" x="7864475" y="5280025"/>
          <p14:tracePt t="16014" x="7854950" y="5280025"/>
          <p14:tracePt t="16030" x="7839075" y="5280025"/>
          <p14:tracePt t="16047" x="7813675" y="5280025"/>
          <p14:tracePt t="16064" x="7800975" y="5280025"/>
          <p14:tracePt t="16080" x="7791450" y="5280025"/>
          <p14:tracePt t="16097" x="7756525" y="5267325"/>
          <p14:tracePt t="16114" x="7642225" y="5229225"/>
          <p14:tracePt t="16130" x="7489825" y="5194300"/>
          <p14:tracePt t="16147" x="7346950" y="5168900"/>
          <p14:tracePt t="16164" x="7226300" y="5159375"/>
          <p14:tracePt t="16180" x="7181850" y="5159375"/>
          <p14:tracePt t="16198" x="7159625" y="5159375"/>
          <p14:tracePt t="16215" x="7140575" y="5159375"/>
          <p14:tracePt t="16231" x="7131050" y="5159375"/>
          <p14:tracePt t="16248" x="7121525" y="5159375"/>
          <p14:tracePt t="16264" x="7099300" y="5162550"/>
          <p14:tracePt t="16280" x="7089775" y="5178425"/>
          <p14:tracePt t="16297" x="7080250" y="5187950"/>
          <p14:tracePt t="16314" x="7064375" y="5203825"/>
          <p14:tracePt t="16330" x="7048500" y="5213350"/>
          <p14:tracePt t="16347" x="7045325" y="5222875"/>
          <p14:tracePt t="16364" x="7045325" y="5241925"/>
          <p14:tracePt t="16380" x="7045325" y="5251450"/>
          <p14:tracePt t="16397" x="7045325" y="5260975"/>
          <p14:tracePt t="16414" x="7045325" y="5283200"/>
          <p14:tracePt t="16430" x="7070725" y="5305425"/>
          <p14:tracePt t="16447" x="7108825" y="5334000"/>
          <p14:tracePt t="16463" x="7235825" y="5394325"/>
          <p14:tracePt t="16480" x="7324725" y="5435600"/>
          <p14:tracePt t="16498" x="7381875" y="5441950"/>
          <p14:tracePt t="16514" x="7429500" y="5438775"/>
          <p14:tracePt t="16531" x="7439025" y="5435600"/>
          <p14:tracePt t="16547" x="7448550" y="5435600"/>
          <p14:tracePt t="16564" x="7464425" y="5435600"/>
          <p14:tracePt t="16580" x="7480300" y="5422900"/>
          <p14:tracePt t="16597" x="7483475" y="5422900"/>
          <p14:tracePt t="16614" x="7493000" y="5419725"/>
          <p14:tracePt t="16630" x="7493000" y="5413375"/>
          <p14:tracePt t="16647" x="7493000" y="5403850"/>
          <p14:tracePt t="16664" x="7499350" y="5394325"/>
          <p14:tracePt t="16697" x="7502525" y="5394325"/>
          <p14:tracePt t="16714" x="7524750" y="5387975"/>
          <p14:tracePt t="16747" x="7527925" y="5384800"/>
          <p14:tracePt t="16764" x="7534275" y="5362575"/>
          <p14:tracePt t="16780" x="7537450" y="5349875"/>
          <p14:tracePt t="16797" x="7537450" y="5318125"/>
          <p14:tracePt t="16814" x="7537450" y="5292725"/>
          <p14:tracePt t="16830" x="7543800" y="5283200"/>
          <p14:tracePt t="16847" x="7543800" y="5267325"/>
          <p14:tracePt t="16863" x="7543800" y="5251450"/>
          <p14:tracePt t="16880" x="7543800" y="5248275"/>
          <p14:tracePt t="17214" x="7540625" y="5248275"/>
          <p14:tracePt t="17221" x="7537450" y="5254625"/>
          <p14:tracePt t="17230" x="7531100" y="5260975"/>
          <p14:tracePt t="17247" x="7515225" y="5276850"/>
          <p14:tracePt t="17263" x="7502525" y="5289550"/>
          <p14:tracePt t="17280" x="7480300" y="5295900"/>
          <p14:tracePt t="17313" x="7423150" y="5311775"/>
          <p14:tracePt t="17346" x="7397750" y="5318125"/>
          <p14:tracePt t="17348" x="7391400" y="5318125"/>
          <p14:tracePt t="17364" x="7381875" y="5327650"/>
          <p14:tracePt t="17381" x="7372350" y="5334000"/>
          <p14:tracePt t="17397" x="7356475" y="5337175"/>
          <p14:tracePt t="17414" x="7337425" y="5353050"/>
          <p14:tracePt t="17431" x="7312025" y="5359400"/>
          <p14:tracePt t="17447" x="7289800" y="5368925"/>
          <p14:tracePt t="17463" x="7273925" y="5381625"/>
          <p14:tracePt t="17480" x="7264400" y="5381625"/>
          <p14:tracePt t="17497" x="7248525" y="5381625"/>
          <p14:tracePt t="17513" x="7235825" y="5381625"/>
          <p14:tracePt t="17530" x="7226300" y="5384800"/>
          <p14:tracePt t="17547" x="7216775" y="5384800"/>
          <p14:tracePt t="17563" x="7194550" y="5384800"/>
          <p14:tracePt t="17581" x="7185025" y="5384800"/>
          <p14:tracePt t="17597" x="7175500" y="5384800"/>
          <p14:tracePt t="17614" x="7165975" y="5384800"/>
          <p14:tracePt t="18078" x="7165975" y="5365750"/>
          <p14:tracePt t="18085" x="7165975" y="5349875"/>
          <p14:tracePt t="18098" x="7165975" y="5305425"/>
          <p14:tracePt t="18114" x="7175500" y="5273675"/>
          <p14:tracePt t="18131" x="7181850" y="5245100"/>
          <p14:tracePt t="18147" x="7197725" y="5222875"/>
          <p14:tracePt t="18180" x="7223125" y="5197475"/>
          <p14:tracePt t="18214" x="7248525" y="5172075"/>
          <p14:tracePt t="18231" x="7258050" y="5165725"/>
          <p14:tracePt t="18248" x="7277100" y="5165725"/>
          <p14:tracePt t="18264" x="7286625" y="5165725"/>
          <p14:tracePt t="18281" x="7299325" y="5156200"/>
          <p14:tracePt t="18297" x="7302500" y="5156200"/>
          <p14:tracePt t="18313" x="7302500" y="5149850"/>
          <p14:tracePt t="18347" x="7308850" y="5146675"/>
          <p14:tracePt t="18426" x="7318375" y="5146675"/>
          <p14:tracePt t="18655" x="7318375" y="5140325"/>
          <p14:tracePt t="18969" x="7324725" y="5149850"/>
          <p14:tracePt t="18976" x="7327900" y="5159375"/>
          <p14:tracePt t="18983" x="7334250" y="5178425"/>
          <p14:tracePt t="18997" x="7340600" y="5187950"/>
          <p14:tracePt t="19013" x="7343775" y="5197475"/>
          <p14:tracePt t="19030" x="7350125" y="5210175"/>
          <p14:tracePt t="19047" x="7372350" y="5251450"/>
          <p14:tracePt t="19080" x="7419975" y="5334000"/>
          <p14:tracePt t="19114" x="7458075" y="5416550"/>
          <p14:tracePt t="19130" x="7467600" y="5438775"/>
          <p14:tracePt t="19146" x="7480300" y="5461000"/>
          <p14:tracePt t="19163" x="7480300" y="5476875"/>
          <p14:tracePt t="19180" x="7480300" y="5486400"/>
          <p14:tracePt t="19197" x="7496175" y="5499100"/>
          <p14:tracePt t="19214" x="7505700" y="5511800"/>
          <p14:tracePt t="19230" x="7508875" y="5537200"/>
          <p14:tracePt t="19247" x="7521575" y="5559425"/>
          <p14:tracePt t="19263" x="7521575" y="5575300"/>
          <p14:tracePt t="19280" x="7521575" y="5584825"/>
          <p14:tracePt t="19296" x="7521575" y="5600700"/>
          <p14:tracePt t="19313" x="7524750" y="5610225"/>
          <p14:tracePt t="19330" x="7537450" y="5626100"/>
          <p14:tracePt t="19346" x="7562850" y="5645150"/>
          <p14:tracePt t="19363" x="7588250" y="5670550"/>
          <p14:tracePt t="19380" x="7613650" y="5702300"/>
          <p14:tracePt t="19382" x="7620000" y="5715000"/>
          <p14:tracePt t="19397" x="7629525" y="5724525"/>
          <p14:tracePt t="19414" x="7629525" y="5740400"/>
          <p14:tracePt t="19455" x="7626350" y="5730875"/>
          <p14:tracePt t="19464" x="7623175" y="5724525"/>
          <p14:tracePt t="19482" x="7616825" y="5711825"/>
          <p14:tracePt t="19497" x="7616825" y="5702300"/>
          <p14:tracePt t="19553" x="7616825" y="5695950"/>
          <p14:tracePt t="19560" x="7610475" y="5692775"/>
          <p14:tracePt t="19568" x="7610475" y="5680075"/>
          <p14:tracePt t="19580" x="7610475" y="5676900"/>
          <p14:tracePt t="19597" x="7600950" y="5648325"/>
          <p14:tracePt t="19614" x="7600950" y="5626100"/>
          <p14:tracePt t="19630" x="7600950" y="5616575"/>
          <p14:tracePt t="19647" x="7600950" y="5603875"/>
          <p14:tracePt t="19681" x="7594600" y="5588000"/>
          <p14:tracePt t="19697" x="7585075" y="5565775"/>
          <p14:tracePt t="19713" x="7572375" y="5543550"/>
          <p14:tracePt t="19730" x="7559675" y="5518150"/>
          <p14:tracePt t="19747" x="7559675" y="5505450"/>
          <p14:tracePt t="19763" x="7559675" y="5495925"/>
          <p14:tracePt t="20881" x="7550150" y="5476875"/>
          <p14:tracePt t="20887" x="7543800" y="5457825"/>
          <p14:tracePt t="20897" x="7527925" y="5432425"/>
          <p14:tracePt t="20914" x="7496175" y="5400675"/>
          <p14:tracePt t="20918" x="7483475" y="5387975"/>
          <p14:tracePt t="20930" x="7445375" y="5346700"/>
          <p14:tracePt t="20946" x="7375525" y="5308600"/>
          <p14:tracePt t="20979" x="7162800" y="5162550"/>
          <p14:tracePt t="21013" x="7016750" y="5022850"/>
          <p14:tracePt t="21031" x="6972300" y="4987925"/>
          <p14:tracePt t="21047" x="6946900" y="4962525"/>
          <p14:tracePt t="21064" x="6937375" y="4953000"/>
          <p14:tracePt t="21080" x="6924675" y="4937125"/>
          <p14:tracePt t="21097" x="6908800" y="4921250"/>
          <p14:tracePt t="21113" x="6899275" y="4918075"/>
          <p14:tracePt t="21130" x="6883400" y="4902200"/>
          <p14:tracePt t="21147" x="6873875" y="4895850"/>
          <p14:tracePt t="21164" x="6858000" y="4892675"/>
          <p14:tracePt t="21180" x="6842125" y="4883150"/>
          <p14:tracePt t="21197" x="6826250" y="4864100"/>
          <p14:tracePt t="21214" x="6794500" y="4854575"/>
          <p14:tracePt t="21230" x="6759575" y="4835525"/>
          <p14:tracePt t="21246" x="6737350" y="4826000"/>
          <p14:tracePt t="21264" x="6727825" y="4810125"/>
          <p14:tracePt t="21280" x="6711950" y="4794250"/>
          <p14:tracePt t="21297" x="6702425" y="4784725"/>
          <p14:tracePt t="21315" x="6683375" y="4778375"/>
          <p14:tracePt t="21330" x="6673850" y="4775200"/>
          <p14:tracePt t="21416" x="6680200" y="4775200"/>
          <p14:tracePt t="21423" x="6683375" y="4775200"/>
          <p14:tracePt t="21431" x="6689725" y="4775200"/>
          <p14:tracePt t="21447" x="6705600" y="4775200"/>
          <p14:tracePt t="21464" x="6715125" y="4784725"/>
          <p14:tracePt t="21480" x="6740525" y="4813300"/>
          <p14:tracePt t="21496" x="6791325" y="4854575"/>
          <p14:tracePt t="21513" x="6838950" y="4895850"/>
          <p14:tracePt t="21529" x="6896100" y="4927600"/>
          <p14:tracePt t="21547" x="6905625" y="4940300"/>
          <p14:tracePt t="21564" x="6915150" y="4953000"/>
          <p14:tracePt t="21580" x="6921500" y="4959350"/>
          <p14:tracePt t="21600" x="6924675" y="4959350"/>
          <p14:tracePt t="21613" x="6931025" y="4959350"/>
          <p14:tracePt t="21630" x="6950075" y="4959350"/>
          <p14:tracePt t="21647" x="6959600" y="4959350"/>
          <p14:tracePt t="21663" x="6969125" y="4959350"/>
          <p14:tracePt t="21680" x="6991350" y="4946650"/>
          <p14:tracePt t="21697" x="6991350" y="4940300"/>
          <p14:tracePt t="21715" x="6994525" y="4927600"/>
          <p14:tracePt t="21747" x="6994525" y="4921250"/>
          <p14:tracePt t="21793" x="6994525" y="4918075"/>
          <p14:tracePt t="21800" x="6994525" y="4911725"/>
          <p14:tracePt t="21813" x="6994525" y="4908550"/>
          <p14:tracePt t="21830" x="6994525" y="4883150"/>
          <p14:tracePt t="21846" x="6978650" y="4851400"/>
          <p14:tracePt t="21864" x="6962775" y="4800600"/>
          <p14:tracePt t="21880" x="6950075" y="4778375"/>
          <p14:tracePt t="21896" x="6950075" y="4768850"/>
          <p14:tracePt t="21914" x="6950075" y="4752975"/>
          <p14:tracePt t="21930" x="6950075" y="4743450"/>
          <p14:tracePt t="21946" x="6950075" y="4733925"/>
          <p14:tracePt t="21964" x="6956425" y="4714875"/>
          <p14:tracePt t="21980" x="6956425" y="4705350"/>
          <p14:tracePt t="21997" x="6965950" y="4699000"/>
          <p14:tracePt t="22014" x="6985000" y="4692650"/>
          <p14:tracePt t="22030" x="6997700" y="4683125"/>
          <p14:tracePt t="22047" x="7013575" y="4667250"/>
          <p14:tracePt t="22064" x="7064375" y="4648200"/>
          <p14:tracePt t="22080" x="7118350" y="4635500"/>
          <p14:tracePt t="22097" x="7153275" y="4622800"/>
          <p14:tracePt t="22114" x="7219950" y="4610100"/>
          <p14:tracePt t="22130" x="7248525" y="4610100"/>
          <p14:tracePt t="22147" x="7270750" y="4610100"/>
          <p14:tracePt t="22164" x="7308850" y="4610100"/>
          <p14:tracePt t="22180" x="7331075" y="4610100"/>
          <p14:tracePt t="22196" x="7369175" y="4610100"/>
          <p14:tracePt t="22214" x="7416800" y="4610100"/>
          <p14:tracePt t="22230" x="7439025" y="4610100"/>
          <p14:tracePt t="22247" x="7461250" y="4610100"/>
          <p14:tracePt t="22264" x="7486650" y="4610100"/>
          <p14:tracePt t="22280" x="7515225" y="4603750"/>
          <p14:tracePt t="22297" x="7553325" y="4603750"/>
          <p14:tracePt t="22314" x="7639050" y="4603750"/>
          <p14:tracePt t="22330" x="7721600" y="4610100"/>
          <p14:tracePt t="22346" x="7794625" y="4622800"/>
          <p14:tracePt t="22364" x="7874000" y="4622800"/>
          <p14:tracePt t="22379" x="7902575" y="4622800"/>
          <p14:tracePt t="22396" x="7931150" y="4622800"/>
          <p14:tracePt t="22414" x="7978775" y="4622800"/>
          <p14:tracePt t="22430" x="8023225" y="4622800"/>
          <p14:tracePt t="22447" x="8083550" y="4632325"/>
          <p14:tracePt t="22451" x="8128000" y="4638675"/>
          <p14:tracePt t="22464" x="8191500" y="4645025"/>
          <p14:tracePt t="22480" x="8229600" y="4651375"/>
          <p14:tracePt t="22496" x="8251825" y="4651375"/>
          <p14:tracePt t="22514" x="8267700" y="4651375"/>
          <p14:tracePt t="22530" x="8277225" y="4651375"/>
          <p14:tracePt t="22564" x="8277225" y="4657725"/>
          <p14:tracePt t="22586" x="8277225" y="4660900"/>
          <p14:tracePt t="22597" x="8280400" y="4667250"/>
          <p14:tracePt t="22613" x="8280400" y="4679950"/>
          <p14:tracePt t="22629" x="8286750" y="4692650"/>
          <p14:tracePt t="22646" x="8286750" y="4702175"/>
          <p14:tracePt t="22664" x="8302625" y="4714875"/>
          <p14:tracePt t="22680" x="8312150" y="4743450"/>
          <p14:tracePt t="22697" x="8324850" y="4768850"/>
          <p14:tracePt t="22714" x="8343900" y="4810125"/>
          <p14:tracePt t="22730" x="8359775" y="4835525"/>
          <p14:tracePt t="22747" x="8372475" y="4879975"/>
          <p14:tracePt t="22763" x="8394700" y="4978400"/>
          <p14:tracePt t="22779" x="8394700" y="5060950"/>
          <p14:tracePt t="22796" x="8394700" y="5133975"/>
          <p14:tracePt t="22813" x="8394700" y="5203825"/>
          <p14:tracePt t="22830" x="8394700" y="5264150"/>
          <p14:tracePt t="22847" x="8394700" y="5324475"/>
          <p14:tracePt t="22863" x="8385175" y="5432425"/>
          <p14:tracePt t="22880" x="8369300" y="5495925"/>
          <p14:tracePt t="22897" x="8356600" y="5534025"/>
          <p14:tracePt t="22913" x="8315325" y="5616575"/>
          <p14:tracePt t="22929" x="8289925" y="5664200"/>
          <p14:tracePt t="22946" x="8255000" y="5715000"/>
          <p14:tracePt t="22963" x="8213725" y="5778500"/>
          <p14:tracePt t="22980" x="8181975" y="5819775"/>
          <p14:tracePt t="22997" x="8156575" y="5842000"/>
          <p14:tracePt t="23014" x="8112125" y="5886450"/>
          <p14:tracePt t="23030" x="8102600" y="5911850"/>
          <p14:tracePt t="23046" x="8077200" y="5940425"/>
          <p14:tracePt t="23063" x="8054975" y="5962650"/>
          <p14:tracePt t="23080" x="8032750" y="5975350"/>
          <p14:tracePt t="23097" x="8001000" y="5988050"/>
          <p14:tracePt t="23114" x="7959725" y="6013450"/>
          <p14:tracePt t="23130" x="7934325" y="6022975"/>
          <p14:tracePt t="23147" x="7924800" y="6032500"/>
          <p14:tracePt t="23164" x="7902575" y="6061075"/>
          <p14:tracePt t="23180" x="7893050" y="6070600"/>
          <p14:tracePt t="23197" x="7883525" y="6080125"/>
          <p14:tracePt t="23214" x="7870825" y="6092825"/>
          <p14:tracePt t="23230" x="7848600" y="6111875"/>
          <p14:tracePt t="23247" x="7829550" y="6121400"/>
          <p14:tracePt t="23264" x="7810500" y="6137275"/>
          <p14:tracePt t="23280" x="7788275" y="6149975"/>
          <p14:tracePt t="23297" x="7778750" y="6165850"/>
          <p14:tracePt t="23313" x="7762875" y="6178550"/>
          <p14:tracePt t="23329" x="7734300" y="6191250"/>
          <p14:tracePt t="23346" x="7708900" y="6200775"/>
          <p14:tracePt t="23363" x="7645400" y="6229350"/>
          <p14:tracePt t="23380" x="7607300" y="6242050"/>
          <p14:tracePt t="23397" x="7585075" y="6251575"/>
          <p14:tracePt t="23414" x="7540625" y="6270625"/>
          <p14:tracePt t="23430" x="7518400" y="6289675"/>
          <p14:tracePt t="23448" x="7467600" y="6308725"/>
          <p14:tracePt t="23463" x="7407275" y="6308725"/>
          <p14:tracePt t="23479" x="7350125" y="6308725"/>
          <p14:tracePt t="23496" x="7286625" y="6302375"/>
          <p14:tracePt t="23513" x="7239000" y="6302375"/>
          <p14:tracePt t="23530" x="7216775" y="6302375"/>
          <p14:tracePt t="23547" x="7207250" y="6302375"/>
          <p14:tracePt t="23564" x="7175500" y="6292850"/>
          <p14:tracePt t="23580" x="7143750" y="6267450"/>
          <p14:tracePt t="23596" x="7096125" y="6232525"/>
          <p14:tracePt t="23613" x="7023100" y="6159500"/>
          <p14:tracePt t="23629" x="6969125" y="6108700"/>
          <p14:tracePt t="23646" x="6946900" y="6083300"/>
          <p14:tracePt t="23663" x="6918325" y="6054725"/>
          <p14:tracePt t="23680" x="6905625" y="6045200"/>
          <p14:tracePt t="23698" x="6902450" y="6029325"/>
          <p14:tracePt t="23713" x="6902450" y="6019800"/>
          <p14:tracePt t="23730" x="6902450" y="6003925"/>
          <p14:tracePt t="23747" x="6902450" y="5991225"/>
          <p14:tracePt t="23763" x="6902450" y="5984875"/>
          <p14:tracePt t="23780" x="6902450" y="5981700"/>
          <p14:tracePt t="23798" x="6902450" y="5975350"/>
          <p14:tracePt t="23830" x="6902450" y="5959475"/>
          <p14:tracePt t="23847" x="6902450" y="5946775"/>
          <p14:tracePt t="23864" x="6902450" y="5924550"/>
          <p14:tracePt t="23879" x="6902450" y="5895975"/>
          <p14:tracePt t="23897" x="6902450" y="5873750"/>
          <p14:tracePt t="23913" x="6902450" y="5864225"/>
          <p14:tracePt t="23930" x="6902450" y="5854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15_Lilac3-001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"/>
          <a:stretch>
            <a:fillRect/>
          </a:stretch>
        </p:blipFill>
        <p:spPr bwMode="auto">
          <a:xfrm>
            <a:off x="357188" y="500063"/>
            <a:ext cx="8345487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6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9" x="6883400" y="5842000"/>
          <p14:tracePt t="2296" x="6854825" y="5819775"/>
          <p14:tracePt t="2304" x="6804025" y="5794375"/>
          <p14:tracePt t="2320" x="6626225" y="5711825"/>
          <p14:tracePt t="2336" x="6413500" y="5622925"/>
          <p14:tracePt t="2361" x="5969000" y="5499100"/>
          <p14:tracePt t="2386" x="5676900" y="5403850"/>
          <p14:tracePt t="2420" x="5330825" y="5286375"/>
          <p14:tracePt t="2438" x="5194300" y="5254625"/>
          <p14:tracePt t="2454" x="5130800" y="5241925"/>
          <p14:tracePt t="2469" x="5070475" y="5241925"/>
          <p14:tracePt t="2486" x="5010150" y="5241925"/>
          <p14:tracePt t="2502" x="4940300" y="5245100"/>
          <p14:tracePt t="2519" x="4895850" y="5251450"/>
          <p14:tracePt t="2535" x="4851400" y="5251450"/>
          <p14:tracePt t="2552" x="4756150" y="5257800"/>
          <p14:tracePt t="2569" x="4686300" y="5267325"/>
          <p14:tracePt t="2586" x="4603750" y="5267325"/>
          <p14:tracePt t="2603" x="4479925" y="5295900"/>
          <p14:tracePt t="2619" x="4416425" y="5295900"/>
          <p14:tracePt t="2636" x="4356100" y="5305425"/>
          <p14:tracePt t="2638" x="4330700" y="5311775"/>
          <p14:tracePt t="2652" x="4292600" y="5318125"/>
          <p14:tracePt t="2669" x="4248150" y="5318125"/>
          <p14:tracePt t="2685" x="4197350" y="5318125"/>
          <p14:tracePt t="2702" x="4111625" y="5318125"/>
          <p14:tracePt t="2719" x="4067175" y="5314950"/>
          <p14:tracePt t="2735" x="4029075" y="5302250"/>
          <p14:tracePt t="2752" x="3994150" y="5276850"/>
          <p14:tracePt t="2769" x="3981450" y="5270500"/>
          <p14:tracePt t="3037" x="3921125" y="5254625"/>
          <p14:tracePt t="3044" x="3838575" y="5238750"/>
          <p14:tracePt t="3052" x="3756025" y="5219700"/>
          <p14:tracePt t="3069" x="3581400" y="5172075"/>
          <p14:tracePt t="3086" x="3324225" y="5127625"/>
          <p14:tracePt t="3103" x="3101975" y="5070475"/>
          <p14:tracePt t="3119" x="2914650" y="5013325"/>
          <p14:tracePt t="3135" x="2749550" y="4965700"/>
          <p14:tracePt t="3138" x="2689225" y="4949825"/>
          <p14:tracePt t="3152" x="2590800" y="4924425"/>
          <p14:tracePt t="3169" x="2527300" y="4905375"/>
          <p14:tracePt t="3185" x="2479675" y="4895850"/>
          <p14:tracePt t="3202" x="2432050" y="4895850"/>
          <p14:tracePt t="3219" x="2403475" y="4895850"/>
          <p14:tracePt t="3236" x="2374900" y="4895850"/>
          <p14:tracePt t="3252" x="2320925" y="4895850"/>
          <p14:tracePt t="3269" x="2282825" y="4895850"/>
          <p14:tracePt t="3286" x="2241550" y="4895850"/>
          <p14:tracePt t="3302" x="2212975" y="4895850"/>
          <p14:tracePt t="3319" x="2197100" y="4899025"/>
          <p14:tracePt t="3336" x="2155825" y="4905375"/>
          <p14:tracePt t="3353" x="2133600" y="4918075"/>
          <p14:tracePt t="3369" x="2117725" y="4924425"/>
          <p14:tracePt t="3386" x="2098675" y="4924425"/>
          <p14:tracePt t="3402" x="2089150" y="4924425"/>
          <p14:tracePt t="3419" x="2079625" y="4924425"/>
          <p14:tracePt t="3436" x="2057400" y="4924425"/>
          <p14:tracePt t="3452" x="2047875" y="4924425"/>
          <p14:tracePt t="3469" x="2038350" y="4924425"/>
          <p14:tracePt t="3486" x="2022475" y="4924425"/>
          <p14:tracePt t="3503" x="2009775" y="4924425"/>
          <p14:tracePt t="3519" x="2000250" y="4921250"/>
          <p14:tracePt t="3536" x="1987550" y="4905375"/>
          <p14:tracePt t="3552" x="1987550" y="4895850"/>
          <p14:tracePt t="3569" x="1987550" y="4886325"/>
          <p14:tracePt t="3586" x="1987550" y="4870450"/>
          <p14:tracePt t="3602" x="1987550" y="4857750"/>
          <p14:tracePt t="3619" x="1987550" y="4841875"/>
          <p14:tracePt t="3636" x="1987550" y="4800600"/>
          <p14:tracePt t="3653" x="1987550" y="4765675"/>
          <p14:tracePt t="3669" x="1987550" y="4711700"/>
          <p14:tracePt t="3686" x="1987550" y="4587875"/>
          <p14:tracePt t="3702" x="1971675" y="4502150"/>
          <p14:tracePt t="3719" x="1939925" y="4394200"/>
          <p14:tracePt t="3736" x="1876425" y="4178300"/>
          <p14:tracePt t="3752" x="1835150" y="4079875"/>
          <p14:tracePt t="3769" x="1803400" y="4013200"/>
          <p14:tracePt t="3786" x="1778000" y="3927475"/>
          <p14:tracePt t="3802" x="1762125" y="3854450"/>
          <p14:tracePt t="3818" x="1746250" y="3768725"/>
          <p14:tracePt t="3835" x="1724025" y="3625850"/>
          <p14:tracePt t="3852" x="1698625" y="3505200"/>
          <p14:tracePt t="3869" x="1679575" y="3365500"/>
          <p14:tracePt t="3886" x="1663700" y="3222625"/>
          <p14:tracePt t="3902" x="1663700" y="3130550"/>
          <p14:tracePt t="3919" x="1663700" y="3057525"/>
          <p14:tracePt t="3935" x="1663700" y="2990850"/>
          <p14:tracePt t="3952" x="1657350" y="2959100"/>
          <p14:tracePt t="4307" x="1651000" y="2851150"/>
          <p14:tracePt t="4314" x="1651000" y="2727325"/>
          <p14:tracePt t="4321" x="1651000" y="2613025"/>
          <p14:tracePt t="4336" x="1631950" y="2384425"/>
          <p14:tracePt t="4352" x="1622425" y="2244725"/>
          <p14:tracePt t="4369" x="1606550" y="2171700"/>
          <p14:tracePt t="4402" x="1568450" y="2066925"/>
          <p14:tracePt t="4436" x="1552575" y="2006600"/>
          <p14:tracePt t="4452" x="1552575" y="1997075"/>
          <p14:tracePt t="4469" x="1552575" y="1987550"/>
          <p14:tracePt t="4485" x="1552575" y="1968500"/>
          <p14:tracePt t="4536" x="1546225" y="1968500"/>
          <p14:tracePt t="4635" x="1543050" y="1968500"/>
          <p14:tracePt t="4656" x="1536700" y="1968500"/>
          <p14:tracePt t="4671" x="1527175" y="1968500"/>
          <p14:tracePt t="4743" x="1520825" y="1968500"/>
          <p14:tracePt t="4749" x="1517650" y="1968500"/>
          <p14:tracePt t="4756" x="1511300" y="1968500"/>
          <p14:tracePt t="4769" x="1508125" y="1968500"/>
          <p14:tracePt t="4785" x="1498600" y="1968500"/>
          <p14:tracePt t="4802" x="1492250" y="1968500"/>
          <p14:tracePt t="4885" x="1492250" y="1974850"/>
          <p14:tracePt t="4892" x="1492250" y="1978025"/>
          <p14:tracePt t="4902" x="1492250" y="1984375"/>
          <p14:tracePt t="4919" x="1492250" y="1993900"/>
          <p14:tracePt t="4935" x="1492250" y="2012950"/>
          <p14:tracePt t="4952" x="1492250" y="2044700"/>
          <p14:tracePt t="4969" x="1501775" y="2073275"/>
          <p14:tracePt t="4986" x="1590675" y="2174875"/>
          <p14:tracePt t="5002" x="1692275" y="2244725"/>
          <p14:tracePt t="5019" x="1806575" y="2339975"/>
          <p14:tracePt t="5036" x="1844675" y="2365375"/>
          <p14:tracePt t="5052" x="1892300" y="2393950"/>
          <p14:tracePt t="5068" x="1936750" y="2413000"/>
          <p14:tracePt t="5085" x="2000250" y="2438400"/>
          <p14:tracePt t="5102" x="2038350" y="2451100"/>
          <p14:tracePt t="5119" x="2095500" y="2476500"/>
          <p14:tracePt t="5135" x="2133600" y="2476500"/>
          <p14:tracePt t="5152" x="2155825" y="2476500"/>
          <p14:tracePt t="5169" x="2193925" y="2473325"/>
          <p14:tracePt t="5185" x="2241550" y="2447925"/>
          <p14:tracePt t="5202" x="2289175" y="2419350"/>
          <p14:tracePt t="5219" x="2428875" y="2352675"/>
          <p14:tracePt t="5235" x="2527300" y="2320925"/>
          <p14:tracePt t="5252" x="2644775" y="2295525"/>
          <p14:tracePt t="5269" x="2743200" y="2289175"/>
          <p14:tracePt t="5285" x="2787650" y="2289175"/>
          <p14:tracePt t="5302" x="2816225" y="2289175"/>
          <p14:tracePt t="5319" x="2857500" y="2289175"/>
          <p14:tracePt t="5335" x="2895600" y="2289175"/>
          <p14:tracePt t="5352" x="2955925" y="2289175"/>
          <p14:tracePt t="5369" x="3098800" y="2317750"/>
          <p14:tracePt t="5385" x="3175000" y="2330450"/>
          <p14:tracePt t="5403" x="3238500" y="2346325"/>
          <p14:tracePt t="5419" x="3302000" y="2365375"/>
          <p14:tracePt t="5436" x="3346450" y="2371725"/>
          <p14:tracePt t="5453" x="3384550" y="2384425"/>
          <p14:tracePt t="5470" x="3482975" y="2403475"/>
          <p14:tracePt t="5486" x="3578225" y="2419350"/>
          <p14:tracePt t="5503" x="3702050" y="2463800"/>
          <p14:tracePt t="5519" x="3946525" y="2527300"/>
          <p14:tracePt t="5536" x="4102100" y="2584450"/>
          <p14:tracePt t="5553" x="4257675" y="2647950"/>
          <p14:tracePt t="5569" x="4470400" y="2682875"/>
          <p14:tracePt t="5585" x="4587875" y="2708275"/>
          <p14:tracePt t="5602" x="4752975" y="2752725"/>
          <p14:tracePt t="5619" x="4965700" y="2806700"/>
          <p14:tracePt t="5635" x="5133975" y="2873375"/>
          <p14:tracePt t="5652" x="5286375" y="2927350"/>
          <p14:tracePt t="5669" x="5451475" y="3003550"/>
          <p14:tracePt t="5685" x="5518150" y="3032125"/>
          <p14:tracePt t="5702" x="5581650" y="3054350"/>
          <p14:tracePt t="5704" x="5600700" y="3067050"/>
          <p14:tracePt t="5719" x="5648325" y="3079750"/>
          <p14:tracePt t="5735" x="5680075" y="3105150"/>
          <p14:tracePt t="5752" x="5718175" y="3136900"/>
          <p14:tracePt t="5769" x="5737225" y="3159125"/>
          <p14:tracePt t="6084" x="5788025" y="3184525"/>
          <p14:tracePt t="6091" x="5848350" y="3200400"/>
          <p14:tracePt t="6102" x="5908675" y="3216275"/>
          <p14:tracePt t="6119" x="6121400" y="3270250"/>
          <p14:tracePt t="6135" x="6273800" y="3298825"/>
          <p14:tracePt t="6152" x="6403975" y="3314700"/>
          <p14:tracePt t="6168" x="6559550" y="3346450"/>
          <p14:tracePt t="6185" x="6632575" y="3362325"/>
          <p14:tracePt t="6202" x="6670675" y="3375025"/>
          <p14:tracePt t="6219" x="6705600" y="3400425"/>
          <p14:tracePt t="6235" x="6737350" y="3409950"/>
          <p14:tracePt t="6252" x="6759575" y="3422650"/>
          <p14:tracePt t="6268" x="6826250" y="3448050"/>
          <p14:tracePt t="6285" x="6870700" y="3476625"/>
          <p14:tracePt t="6302" x="6889750" y="3486150"/>
          <p14:tracePt t="6319" x="6908800" y="3502025"/>
          <p14:tracePt t="6335" x="6908800" y="3505200"/>
          <p14:tracePt t="6352" x="6908800" y="3517900"/>
          <p14:tracePt t="6368" x="6892925" y="3527425"/>
          <p14:tracePt t="6385" x="6861175" y="3533775"/>
          <p14:tracePt t="6402" x="6816725" y="3546475"/>
          <p14:tracePt t="6418" x="6775450" y="3562350"/>
          <p14:tracePt t="6435" x="6750050" y="3581400"/>
          <p14:tracePt t="6452" x="6696075" y="3609975"/>
          <p14:tracePt t="6468" x="6578600" y="3663950"/>
          <p14:tracePt t="6485" x="6457950" y="3698875"/>
          <p14:tracePt t="6502" x="6346825" y="3740150"/>
          <p14:tracePt t="6519" x="6197600" y="3790950"/>
          <p14:tracePt t="6535" x="6121400" y="3822700"/>
          <p14:tracePt t="6552" x="6054725" y="3844925"/>
          <p14:tracePt t="6569" x="5943600" y="3873500"/>
          <p14:tracePt t="6585" x="5822950" y="3898900"/>
          <p14:tracePt t="6602" x="5740400" y="3908425"/>
          <p14:tracePt t="6619" x="5610225" y="3908425"/>
          <p14:tracePt t="6635" x="5568950" y="3908425"/>
          <p14:tracePt t="6652" x="5537200" y="3908425"/>
          <p14:tracePt t="6669" x="5518150" y="3908425"/>
          <p14:tracePt t="6685" x="5502275" y="3908425"/>
          <p14:tracePt t="6702" x="5492750" y="3908425"/>
          <p14:tracePt t="6718" x="5483225" y="3908425"/>
          <p14:tracePt t="9758" x="5518150" y="3889375"/>
          <p14:tracePt t="9765" x="5578475" y="3873500"/>
          <p14:tracePt t="9773" x="5619750" y="3848100"/>
          <p14:tracePt t="9785" x="5699125" y="3800475"/>
          <p14:tracePt t="9801" x="5772150" y="3746500"/>
          <p14:tracePt t="9818" x="5845175" y="3673475"/>
          <p14:tracePt t="9851" x="5997575" y="3476625"/>
          <p14:tracePt t="9885" x="6067425" y="3416300"/>
          <p14:tracePt t="9902" x="6076950" y="3403600"/>
          <p14:tracePt t="9918" x="6092825" y="3381375"/>
          <p14:tracePt t="9935" x="6111875" y="3346450"/>
          <p14:tracePt t="9951" x="6124575" y="3314700"/>
          <p14:tracePt t="9968" x="6143625" y="3282950"/>
          <p14:tracePt t="9985" x="6165850" y="3241675"/>
          <p14:tracePt t="10001" x="6178550" y="3219450"/>
          <p14:tracePt t="10018" x="6188075" y="3197225"/>
          <p14:tracePt t="10035" x="6194425" y="3155950"/>
          <p14:tracePt t="10051" x="6194425" y="3127375"/>
          <p14:tracePt t="10068" x="6194425" y="3089275"/>
          <p14:tracePt t="10085" x="6194425" y="3028950"/>
          <p14:tracePt t="10101" x="6194425" y="2997200"/>
          <p14:tracePt t="10119" x="6194425" y="2974975"/>
          <p14:tracePt t="10136" x="6194425" y="2936875"/>
          <p14:tracePt t="10151" x="6178550" y="2889250"/>
          <p14:tracePt t="10169" x="6137275" y="2847975"/>
          <p14:tracePt t="10185" x="6045200" y="2771775"/>
          <p14:tracePt t="10201" x="6003925" y="2724150"/>
          <p14:tracePt t="10218" x="5949950" y="2670175"/>
          <p14:tracePt t="10235" x="5873750" y="2622550"/>
          <p14:tracePt t="10251" x="5781675" y="2565400"/>
          <p14:tracePt t="10268" x="5648325" y="2501900"/>
          <p14:tracePt t="10271" x="5588000" y="2476500"/>
          <p14:tracePt t="10285" x="5397500" y="2390775"/>
          <p14:tracePt t="10302" x="5229225" y="2324100"/>
          <p14:tracePt t="10318" x="5089525" y="2289175"/>
          <p14:tracePt t="10334" x="4905375" y="2228850"/>
          <p14:tracePt t="10351" x="4819650" y="2197100"/>
          <p14:tracePt t="10368" x="4756150" y="2184400"/>
          <p14:tracePt t="10385" x="4664075" y="2155825"/>
          <p14:tracePt t="10401" x="4556125" y="2130425"/>
          <p14:tracePt t="10419" x="4448175" y="2114550"/>
          <p14:tracePt t="10435" x="4330700" y="2114550"/>
          <p14:tracePt t="10452" x="4286250" y="2117725"/>
          <p14:tracePt t="10468" x="4254500" y="2124075"/>
          <p14:tracePt t="10484" x="4241800" y="2136775"/>
          <p14:tracePt t="10501" x="4232275" y="2152650"/>
          <p14:tracePt t="10519" x="4210050" y="2165350"/>
          <p14:tracePt t="10536" x="4175125" y="2187575"/>
          <p14:tracePt t="10552" x="4133850" y="2219325"/>
          <p14:tracePt t="10569" x="4102100" y="2260600"/>
          <p14:tracePt t="10585" x="4057650" y="2352675"/>
          <p14:tracePt t="10601" x="4044950" y="2403475"/>
          <p14:tracePt t="10618" x="4044950" y="2457450"/>
          <p14:tracePt t="10635" x="4044950" y="2533650"/>
          <p14:tracePt t="10651" x="4044950" y="2593975"/>
          <p14:tracePt t="10668" x="4051300" y="2654300"/>
          <p14:tracePt t="10685" x="4051300" y="2759075"/>
          <p14:tracePt t="10702" x="4051300" y="2809875"/>
          <p14:tracePt t="10718" x="4051300" y="2879725"/>
          <p14:tracePt t="10735" x="4073525" y="3003550"/>
          <p14:tracePt t="10752" x="4095750" y="3079750"/>
          <p14:tracePt t="10769" x="4108450" y="3143250"/>
          <p14:tracePt t="10785" x="4121150" y="3222625"/>
          <p14:tracePt t="10802" x="4121150" y="3282950"/>
          <p14:tracePt t="10818" x="4121150" y="3333750"/>
          <p14:tracePt t="10835" x="4121150" y="3409950"/>
          <p14:tracePt t="10852" x="4130675" y="3463925"/>
          <p14:tracePt t="10868" x="4140200" y="3502025"/>
          <p14:tracePt t="10885" x="4165600" y="3559175"/>
          <p14:tracePt t="10901" x="4171950" y="3590925"/>
          <p14:tracePt t="10918" x="4178300" y="3613150"/>
          <p14:tracePt t="10935" x="4197350" y="3654425"/>
          <p14:tracePt t="10952" x="4210050" y="3676650"/>
          <p14:tracePt t="10969" x="4251325" y="3724275"/>
          <p14:tracePt t="10985" x="4352925" y="3810000"/>
          <p14:tracePt t="11001" x="4454525" y="3889375"/>
          <p14:tracePt t="11018" x="4537075" y="3946525"/>
          <p14:tracePt t="11034" x="4657725" y="4025900"/>
          <p14:tracePt t="11051" x="4727575" y="4057650"/>
          <p14:tracePt t="11068" x="4765675" y="4089400"/>
          <p14:tracePt t="11085" x="4851400" y="4140200"/>
          <p14:tracePt t="11102" x="4899025" y="4171950"/>
          <p14:tracePt t="11118" x="4978400" y="4222750"/>
          <p14:tracePt t="11135" x="5162550" y="4292600"/>
          <p14:tracePt t="11151" x="5283200" y="4333875"/>
          <p14:tracePt t="11168" x="5359400" y="4359275"/>
          <p14:tracePt t="11185" x="5438775" y="4378325"/>
          <p14:tracePt t="11201" x="5486400" y="4397375"/>
          <p14:tracePt t="11219" x="5546725" y="4403725"/>
          <p14:tracePt t="11235" x="5591175" y="4403725"/>
          <p14:tracePt t="11252" x="5635625" y="4403725"/>
          <p14:tracePt t="11268" x="5695950" y="4400550"/>
          <p14:tracePt t="11284" x="5822950" y="4352925"/>
          <p14:tracePt t="11302" x="5924550" y="4292600"/>
          <p14:tracePt t="11318" x="5997575" y="4219575"/>
          <p14:tracePt t="11334" x="6083300" y="4127500"/>
          <p14:tracePt t="11352" x="6108700" y="4089400"/>
          <p14:tracePt t="11369" x="6156325" y="4022725"/>
          <p14:tracePt t="11385" x="6200775" y="3965575"/>
          <p14:tracePt t="11402" x="6235700" y="3908425"/>
          <p14:tracePt t="11419" x="6283325" y="3832225"/>
          <p14:tracePt t="11435" x="6311900" y="3784600"/>
          <p14:tracePt t="11451" x="6324600" y="3740150"/>
          <p14:tracePt t="11468" x="6343650" y="3676650"/>
          <p14:tracePt t="11484" x="6343650" y="3638550"/>
          <p14:tracePt t="11501" x="6343650" y="3609975"/>
          <p14:tracePt t="11518" x="6343650" y="3594100"/>
          <p14:tracePt t="11535" x="6343650" y="3559175"/>
          <p14:tracePt t="11551" x="6343650" y="3524250"/>
          <p14:tracePt t="11569" x="6318250" y="3441700"/>
          <p14:tracePt t="11585" x="6289675" y="3365500"/>
          <p14:tracePt t="11602" x="6245225" y="3254375"/>
          <p14:tracePt t="11619" x="6200775" y="3159125"/>
          <p14:tracePt t="11635" x="6191250" y="3136900"/>
          <p14:tracePt t="11652" x="6175375" y="3114675"/>
          <p14:tracePt t="11669" x="6156325" y="3079750"/>
          <p14:tracePt t="11685" x="6118225" y="3038475"/>
          <p14:tracePt t="11702" x="6064250" y="2978150"/>
          <p14:tracePt t="11719" x="5902325" y="2797175"/>
          <p14:tracePt t="11735" x="5813425" y="2701925"/>
          <p14:tracePt t="11752" x="5762625" y="2651125"/>
          <p14:tracePt t="11769" x="5724525" y="2613025"/>
          <p14:tracePt t="11785" x="5695950" y="2593975"/>
          <p14:tracePt t="11801" x="5680075" y="2578100"/>
          <p14:tracePt t="11818" x="5610225" y="2543175"/>
          <p14:tracePt t="11834" x="5543550" y="2505075"/>
          <p14:tracePt t="11852" x="5495925" y="2479675"/>
          <p14:tracePt t="11868" x="5438775" y="2454275"/>
          <p14:tracePt t="11885" x="5416550" y="2441575"/>
          <p14:tracePt t="11901" x="5400675" y="2441575"/>
          <p14:tracePt t="11918" x="5362575" y="2441575"/>
          <p14:tracePt t="11935" x="5283200" y="2441575"/>
          <p14:tracePt t="11952" x="5165725" y="2441575"/>
          <p14:tracePt t="11969" x="4978400" y="2466975"/>
          <p14:tracePt t="11985" x="4873625" y="2482850"/>
          <p14:tracePt t="12002" x="4806950" y="2495550"/>
          <p14:tracePt t="12019" x="4759325" y="2508250"/>
          <p14:tracePt t="12034" x="4737100" y="2514600"/>
          <p14:tracePt t="12052" x="4708525" y="2527300"/>
          <p14:tracePt t="12068" x="4616450" y="2549525"/>
          <p14:tracePt t="12084" x="4518025" y="2571750"/>
          <p14:tracePt t="12102" x="4429125" y="2613025"/>
          <p14:tracePt t="12118" x="4311650" y="2657475"/>
          <p14:tracePt t="12135" x="4279900" y="2689225"/>
          <p14:tracePt t="12151" x="4248150" y="2708275"/>
          <p14:tracePt t="12168" x="4219575" y="2727325"/>
          <p14:tracePt t="12184" x="4191000" y="2755900"/>
          <p14:tracePt t="12201" x="4152900" y="2781300"/>
          <p14:tracePt t="12219" x="4083050" y="2851150"/>
          <p14:tracePt t="12235" x="4032250" y="2911475"/>
          <p14:tracePt t="12252" x="3984625" y="2981325"/>
          <p14:tracePt t="12268" x="3956050" y="3054350"/>
          <p14:tracePt t="12284" x="3949700" y="3098800"/>
          <p14:tracePt t="12302" x="3949700" y="3133725"/>
          <p14:tracePt t="12305" x="3949700" y="3159125"/>
          <p14:tracePt t="12318" x="3943350" y="3197225"/>
          <p14:tracePt t="12335" x="3943350" y="3257550"/>
          <p14:tracePt t="12351" x="3943350" y="3336925"/>
          <p14:tracePt t="12368" x="3943350" y="3454400"/>
          <p14:tracePt t="12384" x="3943350" y="3505200"/>
          <p14:tracePt t="12401" x="3946525" y="3543300"/>
          <p14:tracePt t="12418" x="3965575" y="3606800"/>
          <p14:tracePt t="12434" x="4000500" y="3654425"/>
          <p14:tracePt t="12452" x="4025900" y="3698875"/>
          <p14:tracePt t="12468" x="4070350" y="3743325"/>
          <p14:tracePt t="12484" x="4095750" y="3775075"/>
          <p14:tracePt t="12502" x="4130675" y="3816350"/>
          <p14:tracePt t="12518" x="4184650" y="3883025"/>
          <p14:tracePt t="12534" x="4254500" y="3930650"/>
          <p14:tracePt t="12551" x="4343400" y="3981450"/>
          <p14:tracePt t="12568" x="4470400" y="4029075"/>
          <p14:tracePt t="12585" x="4527550" y="4048125"/>
          <p14:tracePt t="12602" x="4562475" y="4060825"/>
          <p14:tracePt t="12618" x="4619625" y="4079875"/>
          <p14:tracePt t="12634" x="4664075" y="4092575"/>
          <p14:tracePt t="12651" x="4730750" y="4114800"/>
          <p14:tracePt t="12668" x="4876800" y="4156075"/>
          <p14:tracePt t="12684" x="4962525" y="4178300"/>
          <p14:tracePt t="12702" x="5038725" y="4200525"/>
          <p14:tracePt t="12719" x="5130800" y="4222750"/>
          <p14:tracePt t="12735" x="5175250" y="4229100"/>
          <p14:tracePt t="12751" x="5203825" y="4229100"/>
          <p14:tracePt t="12768" x="5267325" y="4229100"/>
          <p14:tracePt t="12784" x="5318125" y="4219575"/>
          <p14:tracePt t="12802" x="5394325" y="4203700"/>
          <p14:tracePt t="12818" x="5575300" y="4152900"/>
          <p14:tracePt t="12835" x="5683250" y="4117975"/>
          <p14:tracePt t="12852" x="5772150" y="4076700"/>
          <p14:tracePt t="12868" x="5867400" y="4032250"/>
          <p14:tracePt t="12885" x="5927725" y="3987800"/>
          <p14:tracePt t="12902" x="5969000" y="3940175"/>
          <p14:tracePt t="12918" x="6073775" y="3835400"/>
          <p14:tracePt t="12935" x="6130925" y="3765550"/>
          <p14:tracePt t="12951" x="6197600" y="3717925"/>
          <p14:tracePt t="12968" x="6308725" y="3638550"/>
          <p14:tracePt t="12984" x="6350000" y="3597275"/>
          <p14:tracePt t="13001" x="6407150" y="3508375"/>
          <p14:tracePt t="13018" x="6480175" y="3302000"/>
          <p14:tracePt t="13034" x="6496050" y="3216275"/>
          <p14:tracePt t="13053" x="6496050" y="3111500"/>
          <p14:tracePt t="13067" x="6496050" y="3067050"/>
          <p14:tracePt t="13084" x="6496050" y="3051175"/>
          <p14:tracePt t="13101" x="6496050" y="3041650"/>
          <p14:tracePt t="13118" x="6486525" y="3025775"/>
          <p14:tracePt t="13135" x="6457950" y="2994025"/>
          <p14:tracePt t="13151" x="6416675" y="2946400"/>
          <p14:tracePt t="13168" x="6305550" y="2867025"/>
          <p14:tracePt t="13185" x="6248400" y="2828925"/>
          <p14:tracePt t="13201" x="6207125" y="2797175"/>
          <p14:tracePt t="13218" x="6149975" y="2765425"/>
          <p14:tracePt t="13235" x="6086475" y="2730500"/>
          <p14:tracePt t="13252" x="5908675" y="2632075"/>
          <p14:tracePt t="13268" x="5708650" y="2546350"/>
          <p14:tracePt t="13286" x="5534025" y="2492375"/>
          <p14:tracePt t="13302" x="5330825" y="2428875"/>
          <p14:tracePt t="13318" x="5254625" y="2413000"/>
          <p14:tracePt t="13335" x="5191125" y="2406650"/>
          <p14:tracePt t="13352" x="5080000" y="2378075"/>
          <p14:tracePt t="13368" x="4940300" y="2359025"/>
          <p14:tracePt t="13385" x="4756150" y="2343150"/>
          <p14:tracePt t="13402" x="4537075" y="2333625"/>
          <p14:tracePt t="13418" x="4422775" y="2324100"/>
          <p14:tracePt t="13435" x="4349750" y="2324100"/>
          <p14:tracePt t="13452" x="4286250" y="2324100"/>
          <p14:tracePt t="13468" x="4264025" y="2324100"/>
          <p14:tracePt t="13484" x="4251325" y="2324100"/>
          <p14:tracePt t="13502" x="4238625" y="2324100"/>
          <p14:tracePt t="13518" x="4210050" y="2333625"/>
          <p14:tracePt t="13535" x="4178300" y="2352675"/>
          <p14:tracePt t="13552" x="4124325" y="2403475"/>
          <p14:tracePt t="13568" x="4098925" y="2451100"/>
          <p14:tracePt t="13584" x="4070350" y="2489200"/>
          <p14:tracePt t="13602" x="4057650" y="2552700"/>
          <p14:tracePt t="13618" x="4057650" y="2597150"/>
          <p14:tracePt t="13635" x="4057650" y="2651125"/>
          <p14:tracePt t="13652" x="4057650" y="2752725"/>
          <p14:tracePt t="13669" x="4064000" y="2838450"/>
          <p14:tracePt t="13685" x="4064000" y="2921000"/>
          <p14:tracePt t="13702" x="4064000" y="3016250"/>
          <p14:tracePt t="13718" x="4070350" y="3076575"/>
          <p14:tracePt t="13734" x="4089400" y="3114675"/>
          <p14:tracePt t="13752" x="4108450" y="3178175"/>
          <p14:tracePt t="13768" x="4121150" y="3206750"/>
          <p14:tracePt t="13784" x="4133850" y="3238500"/>
          <p14:tracePt t="13802" x="4156075" y="3282950"/>
          <p14:tracePt t="13818" x="4168775" y="3305175"/>
          <p14:tracePt t="13835" x="4181475" y="3349625"/>
          <p14:tracePt t="13837" x="4187825" y="3362325"/>
          <p14:tracePt t="13852" x="4200525" y="3406775"/>
          <p14:tracePt t="13868" x="4219575" y="3438525"/>
          <p14:tracePt t="13884" x="4232275" y="3467100"/>
          <p14:tracePt t="13901" x="4248150" y="3502025"/>
          <p14:tracePt t="13917" x="4260850" y="3527425"/>
          <p14:tracePt t="13934" x="4279900" y="3565525"/>
          <p14:tracePt t="13952" x="4298950" y="3622675"/>
          <p14:tracePt t="13968" x="4318000" y="3660775"/>
          <p14:tracePt t="13984" x="4352925" y="3717925"/>
          <p14:tracePt t="14002" x="4397375" y="3803650"/>
          <p14:tracePt t="14018" x="4429125" y="3851275"/>
          <p14:tracePt t="14035" x="4454525" y="3883025"/>
          <p14:tracePt t="14052" x="4486275" y="3927475"/>
          <p14:tracePt t="14068" x="4495800" y="3937000"/>
          <p14:tracePt t="14085" x="4505325" y="3946525"/>
          <p14:tracePt t="14101" x="4540250" y="3968750"/>
          <p14:tracePt t="14118" x="4572000" y="3981450"/>
          <p14:tracePt t="14134" x="4616450" y="3994150"/>
          <p14:tracePt t="14151" x="4689475" y="4019550"/>
          <p14:tracePt t="14168" x="4733925" y="4025900"/>
          <p14:tracePt t="14185" x="4778375" y="4025900"/>
          <p14:tracePt t="14202" x="4860925" y="4000500"/>
          <p14:tracePt t="14218" x="4899025" y="3981450"/>
          <p14:tracePt t="14235" x="4943475" y="3962400"/>
          <p14:tracePt t="14251" x="5010150" y="3937000"/>
          <p14:tracePt t="14267" x="5070475" y="3930650"/>
          <p14:tracePt t="14284" x="5130800" y="3924300"/>
          <p14:tracePt t="14301" x="5260975" y="3924300"/>
          <p14:tracePt t="14317" x="5334000" y="3914775"/>
          <p14:tracePt t="14335" x="5378450" y="3902075"/>
          <p14:tracePt t="14337" x="5403850" y="3895725"/>
          <p14:tracePt t="14352" x="5441950" y="3876675"/>
          <p14:tracePt t="14368" x="5486400" y="3863975"/>
          <p14:tracePt t="14385" x="5534025" y="3851275"/>
          <p14:tracePt t="14402" x="5597525" y="3832225"/>
          <p14:tracePt t="14418" x="5635625" y="3819525"/>
          <p14:tracePt t="14434" x="5683250" y="3784600"/>
          <p14:tracePt t="14452" x="5730875" y="3768725"/>
          <p14:tracePt t="14468" x="5756275" y="3736975"/>
          <p14:tracePt t="14485" x="5768975" y="3711575"/>
          <p14:tracePt t="14502" x="5791200" y="3676650"/>
          <p14:tracePt t="14518" x="5797550" y="3667125"/>
          <p14:tracePt t="14534" x="5797550" y="3657600"/>
          <p14:tracePt t="14551" x="5797550" y="3651250"/>
          <p14:tracePt t="14567" x="5807075" y="3641725"/>
          <p14:tracePt t="14584" x="5816600" y="3619500"/>
          <p14:tracePt t="14602" x="5842000" y="3562350"/>
          <p14:tracePt t="14618" x="5854700" y="3524250"/>
          <p14:tracePt t="14634" x="5867400" y="3492500"/>
          <p14:tracePt t="14651" x="5867400" y="3460750"/>
          <p14:tracePt t="14668" x="5867400" y="3451225"/>
          <p14:tracePt t="14684" x="5867400" y="3444875"/>
          <p14:tracePt t="14701" x="5867400" y="3435350"/>
          <p14:tracePt t="14718" x="5867400" y="3432175"/>
          <p14:tracePt t="14735" x="5867400" y="3422650"/>
          <p14:tracePt t="14752" x="5867400" y="3409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ésultat de recherche d'images pour &quot;feuille olivier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00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l_fi" descr="http://www.unice.fr/cours_biologie/Cours_DSO/images/morpho/explosions/ecailles_feuille_Olivier_x560_g.jp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7"/>
          <a:stretch>
            <a:fillRect/>
          </a:stretch>
        </p:blipFill>
        <p:spPr bwMode="auto">
          <a:xfrm>
            <a:off x="4071938" y="3068638"/>
            <a:ext cx="475615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ZoneTexte 3"/>
          <p:cNvSpPr txBox="1">
            <a:spLocks noChangeArrowheads="1"/>
          </p:cNvSpPr>
          <p:nvPr/>
        </p:nvSpPr>
        <p:spPr bwMode="auto">
          <a:xfrm>
            <a:off x="428625" y="4572000"/>
            <a:ext cx="35004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Chez l’olivier  la face inférieure des feuilles est tapissée de poils en écailles (vue au MEB)</a:t>
            </a:r>
          </a:p>
        </p:txBody>
      </p:sp>
      <p:pic>
        <p:nvPicPr>
          <p:cNvPr id="6246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28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44" x="5819775" y="3409950"/>
          <p14:tracePt t="4451" x="5737225" y="3403600"/>
          <p14:tracePt t="4458" x="5645150" y="3384550"/>
          <p14:tracePt t="4484" x="5362575" y="3298825"/>
          <p14:tracePt t="4518" x="4648200" y="3095625"/>
          <p14:tracePt t="4536" x="4181475" y="2971800"/>
          <p14:tracePt t="4553" x="3933825" y="2930525"/>
          <p14:tracePt t="4567" x="3746500" y="2886075"/>
          <p14:tracePt t="4584" x="3619500" y="2867025"/>
          <p14:tracePt t="4601" x="3473450" y="2835275"/>
          <p14:tracePt t="4617" x="3397250" y="2813050"/>
          <p14:tracePt t="4634" x="3359150" y="2806700"/>
          <p14:tracePt t="4650" x="3311525" y="2806700"/>
          <p14:tracePt t="4667" x="3289300" y="2806700"/>
          <p14:tracePt t="4684" x="3273425" y="2806700"/>
          <p14:tracePt t="4700" x="3260725" y="2806700"/>
          <p14:tracePt t="4717" x="3238500" y="2806700"/>
          <p14:tracePt t="4734" x="3209925" y="2806700"/>
          <p14:tracePt t="4751" x="3152775" y="2787650"/>
          <p14:tracePt t="4767" x="3121025" y="2774950"/>
          <p14:tracePt t="4785" x="3092450" y="2774950"/>
          <p14:tracePt t="4801" x="3060700" y="2774950"/>
          <p14:tracePt t="4817" x="3044825" y="2774950"/>
          <p14:tracePt t="4834" x="3035300" y="2774950"/>
          <p14:tracePt t="4850" x="3019425" y="2774950"/>
          <p14:tracePt t="4867" x="3009900" y="2768600"/>
          <p14:tracePt t="4884" x="2987675" y="2752725"/>
          <p14:tracePt t="4901" x="2959100" y="2736850"/>
          <p14:tracePt t="4917" x="2943225" y="2727325"/>
          <p14:tracePt t="4934" x="2933700" y="2717800"/>
          <p14:tracePt t="4951" x="2917825" y="2695575"/>
          <p14:tracePt t="4968" x="2908300" y="2686050"/>
          <p14:tracePt t="4984" x="2892425" y="2676525"/>
          <p14:tracePt t="5001" x="2882900" y="2660650"/>
          <p14:tracePt t="5018" x="2882900" y="2644775"/>
          <p14:tracePt t="5035" x="2882900" y="2625725"/>
          <p14:tracePt t="5051" x="2892425" y="2584450"/>
          <p14:tracePt t="5068" x="2911475" y="2559050"/>
          <p14:tracePt t="5086" x="2927350" y="2524125"/>
          <p14:tracePt t="5101" x="2949575" y="2508250"/>
          <p14:tracePt t="5117" x="2997200" y="2473325"/>
          <p14:tracePt t="5134" x="3063875" y="2444750"/>
          <p14:tracePt t="5151" x="3222625" y="2403475"/>
          <p14:tracePt t="5167" x="3343275" y="2378075"/>
          <p14:tracePt t="5184" x="3482975" y="2349500"/>
          <p14:tracePt t="5201" x="3625850" y="2327275"/>
          <p14:tracePt t="5217" x="3702050" y="2305050"/>
          <p14:tracePt t="5234" x="3778250" y="2289175"/>
          <p14:tracePt t="5251" x="3860800" y="2260600"/>
          <p14:tracePt t="5267" x="3879850" y="2251075"/>
          <p14:tracePt t="5283" x="3889375" y="2238375"/>
          <p14:tracePt t="5301" x="3908425" y="2238375"/>
          <p14:tracePt t="5344" x="3908425" y="2235200"/>
          <p14:tracePt t="5357" x="3908425" y="2228850"/>
          <p14:tracePt t="5367" x="3908425" y="2225675"/>
          <p14:tracePt t="5385" x="3908425" y="2209800"/>
          <p14:tracePt t="5400" x="3908425" y="2181225"/>
          <p14:tracePt t="5417" x="3908425" y="2171700"/>
          <p14:tracePt t="5435" x="3908425" y="2155825"/>
          <p14:tracePt t="5493" x="3902075" y="2155825"/>
          <p14:tracePt t="5500" x="3892550" y="2155825"/>
          <p14:tracePt t="5943" x="3898900" y="2149475"/>
          <p14:tracePt t="5951" x="3911600" y="2146300"/>
          <p14:tracePt t="5957" x="3924300" y="2139950"/>
          <p14:tracePt t="5967" x="3927475" y="2133600"/>
          <p14:tracePt t="5984" x="3949700" y="2124075"/>
          <p14:tracePt t="6017" x="3987800" y="2101850"/>
          <p14:tracePt t="6050" x="4095750" y="2070100"/>
          <p14:tracePt t="6067" x="4140200" y="2063750"/>
          <p14:tracePt t="6084" x="4168775" y="2063750"/>
          <p14:tracePt t="6100" x="4178300" y="2063750"/>
          <p14:tracePt t="6117" x="4194175" y="2063750"/>
          <p14:tracePt t="6134" x="4203700" y="2063750"/>
          <p14:tracePt t="6151" x="4213225" y="2063750"/>
          <p14:tracePt t="6168" x="4222750" y="2063750"/>
          <p14:tracePt t="6184" x="4276725" y="2051050"/>
          <p14:tracePt t="6201" x="4340225" y="2028825"/>
          <p14:tracePt t="6217" x="4394200" y="2016125"/>
          <p14:tracePt t="6234" x="4460875" y="1997075"/>
          <p14:tracePt t="6250" x="4479925" y="1997075"/>
          <p14:tracePt t="6267" x="4492625" y="1990725"/>
          <p14:tracePt t="6283" x="4530725" y="1974850"/>
          <p14:tracePt t="6300" x="4568825" y="1962150"/>
          <p14:tracePt t="6316" x="4613275" y="1949450"/>
          <p14:tracePt t="6334" x="4724400" y="1927225"/>
          <p14:tracePt t="6350" x="4791075" y="1905000"/>
          <p14:tracePt t="6366" x="4845050" y="1892300"/>
          <p14:tracePt t="6383" x="4908550" y="1873250"/>
          <p14:tracePt t="6400" x="4946650" y="1860550"/>
          <p14:tracePt t="6417" x="4984750" y="1841500"/>
          <p14:tracePt t="6434" x="5048250" y="1822450"/>
          <p14:tracePt t="6451" x="5086350" y="1809750"/>
          <p14:tracePt t="6467" x="5130800" y="1797050"/>
          <p14:tracePt t="6483" x="5194300" y="1768475"/>
          <p14:tracePt t="6500" x="5226050" y="1758950"/>
          <p14:tracePt t="6517" x="5248275" y="1746250"/>
          <p14:tracePt t="6534" x="5292725" y="1708150"/>
          <p14:tracePt t="6550" x="5318125" y="1670050"/>
          <p14:tracePt t="6567" x="5353050" y="1622425"/>
          <p14:tracePt t="6584" x="5372100" y="1574800"/>
          <p14:tracePt t="6601" x="5381625" y="1562100"/>
          <p14:tracePt t="6617" x="5410200" y="1546225"/>
          <p14:tracePt t="6634" x="5438775" y="1524000"/>
          <p14:tracePt t="6650" x="5454650" y="1508125"/>
          <p14:tracePt t="6667" x="5486400" y="1476375"/>
          <p14:tracePt t="6684" x="5514975" y="1374775"/>
          <p14:tracePt t="6700" x="5521325" y="1301750"/>
          <p14:tracePt t="6717" x="5521325" y="1241425"/>
          <p14:tracePt t="6734" x="5521325" y="1200150"/>
          <p14:tracePt t="6750" x="5511800" y="1171575"/>
          <p14:tracePt t="6766" x="5502275" y="1146175"/>
          <p14:tracePt t="6783" x="5476875" y="1104900"/>
          <p14:tracePt t="6800" x="5445125" y="1079500"/>
          <p14:tracePt t="6817" x="5429250" y="1054100"/>
          <p14:tracePt t="6834" x="5407025" y="1035050"/>
          <p14:tracePt t="6850" x="5397500" y="1025525"/>
          <p14:tracePt t="6867" x="5387975" y="1025525"/>
          <p14:tracePt t="6884" x="5381625" y="1019175"/>
          <p14:tracePt t="6900" x="5372100" y="1009650"/>
          <p14:tracePt t="6917" x="5356225" y="1003300"/>
          <p14:tracePt t="6934" x="5330825" y="1000125"/>
          <p14:tracePt t="6950" x="5302250" y="1000125"/>
          <p14:tracePt t="6967" x="5286375" y="1000125"/>
          <p14:tracePt t="6984" x="5257800" y="1000125"/>
          <p14:tracePt t="7000" x="5235575" y="1019175"/>
          <p14:tracePt t="7017" x="5210175" y="1031875"/>
          <p14:tracePt t="7034" x="5168900" y="1054100"/>
          <p14:tracePt t="7051" x="5121275" y="1089025"/>
          <p14:tracePt t="7067" x="5083175" y="1114425"/>
          <p14:tracePt t="7084" x="5016500" y="1162050"/>
          <p14:tracePt t="7100" x="4968875" y="1187450"/>
          <p14:tracePt t="7117" x="4937125" y="1219200"/>
          <p14:tracePt t="7133" x="4892675" y="1257300"/>
          <p14:tracePt t="7150" x="4860925" y="1289050"/>
          <p14:tracePt t="7167" x="4838700" y="1314450"/>
          <p14:tracePt t="7183" x="4784725" y="1358900"/>
          <p14:tracePt t="7201" x="4752975" y="1384300"/>
          <p14:tracePt t="7218" x="4702175" y="1428750"/>
          <p14:tracePt t="7234" x="4670425" y="1454150"/>
          <p14:tracePt t="7251" x="4638675" y="1485900"/>
          <p14:tracePt t="7267" x="4578350" y="1524000"/>
          <p14:tracePt t="7283" x="4540250" y="1555750"/>
          <p14:tracePt t="7300" x="4514850" y="1581150"/>
          <p14:tracePt t="7316" x="4476750" y="1612900"/>
          <p14:tracePt t="7334" x="4425950" y="1644650"/>
          <p14:tracePt t="7350" x="4378325" y="1679575"/>
          <p14:tracePt t="7368" x="4295775" y="1720850"/>
          <p14:tracePt t="7384" x="4225925" y="1758950"/>
          <p14:tracePt t="7400" x="4159250" y="1787525"/>
          <p14:tracePt t="7418" x="4057650" y="1825625"/>
          <p14:tracePt t="7433" x="3990975" y="1847850"/>
          <p14:tracePt t="7450" x="3924300" y="1870075"/>
          <p14:tracePt t="7468" x="3822700" y="1901825"/>
          <p14:tracePt t="7484" x="3759200" y="1914525"/>
          <p14:tracePt t="7501" x="3721100" y="1927225"/>
          <p14:tracePt t="7518" x="3673475" y="1946275"/>
          <p14:tracePt t="7534" x="3648075" y="1962150"/>
          <p14:tracePt t="7550" x="3616325" y="1974850"/>
          <p14:tracePt t="7567" x="3575050" y="1987550"/>
          <p14:tracePt t="7583" x="3540125" y="1993900"/>
          <p14:tracePt t="7600" x="3495675" y="2000250"/>
          <p14:tracePt t="7618" x="3444875" y="2006600"/>
          <p14:tracePt t="7633" x="3422650" y="2006600"/>
          <p14:tracePt t="7651" x="3394075" y="2006600"/>
          <p14:tracePt t="7668" x="3381375" y="2006600"/>
          <p14:tracePt t="7684" x="3371850" y="2006600"/>
          <p14:tracePt t="7700" x="3365500" y="2000250"/>
          <p14:tracePt t="7717" x="3394075" y="1927225"/>
          <p14:tracePt t="7736" x="3451225" y="1857375"/>
          <p14:tracePt t="7750" x="3527425" y="1762125"/>
          <p14:tracePt t="7768" x="3613150" y="1660525"/>
          <p14:tracePt t="7784" x="3663950" y="1609725"/>
          <p14:tracePt t="7801" x="3705225" y="1568450"/>
          <p14:tracePt t="7818" x="3771900" y="1520825"/>
          <p14:tracePt t="7834" x="3813175" y="1489075"/>
          <p14:tracePt t="7850" x="3844925" y="1463675"/>
          <p14:tracePt t="7867" x="3902075" y="1419225"/>
          <p14:tracePt t="7883" x="3940175" y="1387475"/>
          <p14:tracePt t="7900" x="3987800" y="1352550"/>
          <p14:tracePt t="7917" x="4044950" y="1327150"/>
          <p14:tracePt t="7933" x="4067175" y="1314450"/>
          <p14:tracePt t="7950" x="4079875" y="1311275"/>
          <p14:tracePt t="7967" x="4098925" y="1289050"/>
          <p14:tracePt t="7983" x="4124325" y="1276350"/>
          <p14:tracePt t="8000" x="4146550" y="1266825"/>
          <p14:tracePt t="8017" x="4197350" y="1235075"/>
          <p14:tracePt t="8033" x="4244975" y="1206500"/>
          <p14:tracePt t="8051" x="4311650" y="1177925"/>
          <p14:tracePt t="8067" x="4384675" y="1149350"/>
          <p14:tracePt t="8083" x="4413250" y="1139825"/>
          <p14:tracePt t="8100" x="4451350" y="1127125"/>
          <p14:tracePt t="8117" x="4492625" y="1114425"/>
          <p14:tracePt t="8133" x="4511675" y="1095375"/>
          <p14:tracePt t="8150" x="4533900" y="1085850"/>
          <p14:tracePt t="8167" x="4568825" y="1057275"/>
          <p14:tracePt t="8183" x="4594225" y="1025525"/>
          <p14:tracePt t="8201" x="4625975" y="1000125"/>
          <p14:tracePt t="8217" x="4648200" y="971550"/>
          <p14:tracePt t="8234" x="4657725" y="962025"/>
          <p14:tracePt t="8250" x="4673600" y="949325"/>
          <p14:tracePt t="8267" x="4689475" y="930275"/>
          <p14:tracePt t="8283" x="4692650" y="920750"/>
          <p14:tracePt t="8300" x="4692650" y="914400"/>
          <p14:tracePt t="8316" x="4699000" y="904875"/>
          <p14:tracePt t="8333" x="4699000" y="901700"/>
          <p14:tracePt t="8350" x="4702175" y="892175"/>
          <p14:tracePt t="8367" x="4708525" y="869950"/>
          <p14:tracePt t="8383" x="4724400" y="860425"/>
          <p14:tracePt t="8400" x="4733925" y="850900"/>
          <p14:tracePt t="8417" x="4749800" y="815975"/>
          <p14:tracePt t="8434" x="4762500" y="800100"/>
          <p14:tracePt t="8450" x="4775200" y="790575"/>
          <p14:tracePt t="8453" x="4781550" y="784225"/>
          <p14:tracePt t="8467" x="4791075" y="765175"/>
          <p14:tracePt t="8484" x="4791075" y="749300"/>
          <p14:tracePt t="8500" x="4791075" y="739775"/>
          <p14:tracePt t="8517" x="4791075" y="717550"/>
          <p14:tracePt t="8533" x="4791075" y="708025"/>
          <p14:tracePt t="8550" x="4791075" y="698500"/>
          <p14:tracePt t="8566" x="4791075" y="688975"/>
          <p14:tracePt t="8689" x="4791075" y="692150"/>
          <p14:tracePt t="8695" x="4784725" y="695325"/>
          <p14:tracePt t="8702" x="4781550" y="701675"/>
          <p14:tracePt t="8717" x="4765675" y="711200"/>
          <p14:tracePt t="8734" x="4756150" y="720725"/>
          <p14:tracePt t="8751" x="4733925" y="736600"/>
          <p14:tracePt t="8767" x="4689475" y="755650"/>
          <p14:tracePt t="8783" x="4673600" y="765175"/>
          <p14:tracePt t="8800" x="4664075" y="774700"/>
          <p14:tracePt t="8816" x="4641850" y="796925"/>
          <p14:tracePt t="8833" x="4632325" y="806450"/>
          <p14:tracePt t="8850" x="4622800" y="815975"/>
          <p14:tracePt t="8867" x="4587875" y="850900"/>
          <p14:tracePt t="8883" x="4565650" y="876300"/>
          <p14:tracePt t="8900" x="4533900" y="908050"/>
          <p14:tracePt t="8917" x="4495800" y="942975"/>
          <p14:tracePt t="8933" x="4464050" y="974725"/>
          <p14:tracePt t="8950" x="4448175" y="987425"/>
          <p14:tracePt t="8953" x="4441825" y="990600"/>
          <p14:tracePt t="8967" x="4432300" y="1000125"/>
          <p14:tracePt t="8984" x="4416425" y="1016000"/>
          <p14:tracePt t="9000" x="4406900" y="1025525"/>
          <p14:tracePt t="9017" x="4394200" y="1041400"/>
          <p14:tracePt t="9033" x="4362450" y="1054100"/>
          <p14:tracePt t="9050" x="4340225" y="1076325"/>
          <p14:tracePt t="9067" x="4321175" y="1104900"/>
          <p14:tracePt t="9084" x="4308475" y="1114425"/>
          <p14:tracePt t="9100" x="4295775" y="1133475"/>
          <p14:tracePt t="9117" x="4283075" y="1146175"/>
          <p14:tracePt t="9134" x="4273550" y="1155700"/>
          <p14:tracePt t="9150" x="4244975" y="1177925"/>
          <p14:tracePt t="9167" x="4219575" y="1190625"/>
          <p14:tracePt t="9184" x="4191000" y="1203325"/>
          <p14:tracePt t="9200" x="4181475" y="1212850"/>
          <p14:tracePt t="9216" x="4165600" y="1231900"/>
          <p14:tracePt t="9233" x="4156075" y="1241425"/>
          <p14:tracePt t="9251" x="4133850" y="1257300"/>
          <p14:tracePt t="9267" x="4124325" y="1266825"/>
          <p14:tracePt t="9284" x="4114800" y="1276350"/>
          <p14:tracePt t="9300" x="4095750" y="1298575"/>
          <p14:tracePt t="9317" x="4086225" y="1308100"/>
          <p14:tracePt t="9333" x="4076700" y="1317625"/>
          <p14:tracePt t="9350" x="4064000" y="1327150"/>
          <p14:tracePt t="9367" x="4044950" y="1349375"/>
          <p14:tracePt t="9384" x="4035425" y="1358900"/>
          <p14:tracePt t="9401" x="4019550" y="1371600"/>
          <p14:tracePt t="9417" x="4010025" y="1387475"/>
          <p14:tracePt t="9434" x="4000500" y="1397000"/>
          <p14:tracePt t="9450" x="3990975" y="1403350"/>
          <p14:tracePt t="9658" x="3990975" y="1397000"/>
          <p14:tracePt t="9666" x="3997325" y="1384300"/>
          <p14:tracePt t="9673" x="4003675" y="1371600"/>
          <p14:tracePt t="9684" x="4016375" y="1352550"/>
          <p14:tracePt t="9701" x="4032250" y="1336675"/>
          <p14:tracePt t="9717" x="4041775" y="1327150"/>
          <p14:tracePt t="9733" x="4051300" y="1323975"/>
          <p14:tracePt t="9750" x="4070350" y="1317625"/>
          <p14:tracePt t="9766" x="4079875" y="1314450"/>
          <p14:tracePt t="9783" x="4092575" y="1298575"/>
          <p14:tracePt t="9800" x="4124325" y="1282700"/>
          <p14:tracePt t="9817" x="4149725" y="1270000"/>
          <p14:tracePt t="9834" x="4178300" y="1257300"/>
          <p14:tracePt t="9851" x="4222750" y="1231900"/>
          <p14:tracePt t="9867" x="4260850" y="1219200"/>
          <p14:tracePt t="9884" x="4305300" y="1206500"/>
          <p14:tracePt t="9900" x="4346575" y="1190625"/>
          <p14:tracePt t="9916" x="4384675" y="1171575"/>
          <p14:tracePt t="9934" x="4406900" y="1165225"/>
          <p14:tracePt t="9950" x="4435475" y="1155700"/>
          <p14:tracePt t="9967" x="4448175" y="1143000"/>
          <p14:tracePt t="9984" x="4473575" y="1133475"/>
          <p14:tracePt t="10000" x="4514850" y="1108075"/>
          <p14:tracePt t="10016" x="4546600" y="1089025"/>
          <p14:tracePt t="10034" x="4572000" y="1057275"/>
          <p14:tracePt t="10049" x="4622800" y="1019175"/>
          <p14:tracePt t="10066" x="4638675" y="996950"/>
          <p14:tracePt t="10084" x="4648200" y="981075"/>
          <p14:tracePt t="10100" x="4670425" y="965200"/>
          <p14:tracePt t="10117" x="4679950" y="955675"/>
          <p14:tracePt t="10134" x="4679950" y="939800"/>
          <p14:tracePt t="10150" x="4686300" y="927100"/>
          <p14:tracePt t="10166" x="4686300" y="920750"/>
          <p14:tracePt t="10183" x="4689475" y="917575"/>
          <p14:tracePt t="10200" x="4689475" y="911225"/>
          <p14:tracePt t="10408" x="4689475" y="914400"/>
          <p14:tracePt t="10415" x="4683125" y="917575"/>
          <p14:tracePt t="10421" x="4676775" y="923925"/>
          <p14:tracePt t="10434" x="4673600" y="927100"/>
          <p14:tracePt t="10449" x="4632325" y="958850"/>
          <p14:tracePt t="10467" x="4600575" y="984250"/>
          <p14:tracePt t="10483" x="4562475" y="1009650"/>
          <p14:tracePt t="10485" x="4533900" y="1031875"/>
          <p14:tracePt t="10500" x="4502150" y="1054100"/>
          <p14:tracePt t="10516" x="4476750" y="1085850"/>
          <p14:tracePt t="10534" x="4445000" y="1111250"/>
          <p14:tracePt t="10550" x="4425950" y="1133475"/>
          <p14:tracePt t="10567" x="4391025" y="1165225"/>
          <p14:tracePt t="10583" x="4368800" y="1190625"/>
          <p14:tracePt t="10600" x="4257675" y="1266825"/>
          <p14:tracePt t="10617" x="4165600" y="1333500"/>
          <p14:tracePt t="10633" x="4086225" y="1390650"/>
          <p14:tracePt t="10650" x="4010025" y="1431925"/>
          <p14:tracePt t="10666" x="3984625" y="1450975"/>
          <p14:tracePt t="10683" x="3975100" y="1460500"/>
          <p14:tracePt t="10700" x="3956050" y="1473200"/>
          <p14:tracePt t="10717" x="3946525" y="1485900"/>
          <p14:tracePt t="10735" x="3930650" y="1504950"/>
          <p14:tracePt t="10750" x="3914775" y="1520825"/>
          <p14:tracePt t="10767" x="3892550" y="1539875"/>
          <p14:tracePt t="10785" x="3857625" y="1562100"/>
          <p14:tracePt t="10801" x="3848100" y="1571625"/>
          <p14:tracePt t="10817" x="3838575" y="1581150"/>
          <p14:tracePt t="10835" x="3822700" y="1593850"/>
          <p14:tracePt t="10850" x="3806825" y="1609725"/>
          <p14:tracePt t="10867" x="3797300" y="1619250"/>
          <p14:tracePt t="10883" x="3781425" y="1631950"/>
          <p14:tracePt t="10900" x="3759200" y="1644650"/>
          <p14:tracePt t="10917" x="3749675" y="1663700"/>
          <p14:tracePt t="10934" x="3733800" y="1676400"/>
          <p14:tracePt t="10950" x="3724275" y="1685925"/>
          <p14:tracePt t="10967" x="3721100" y="1692275"/>
          <p14:tracePt t="10984" x="3711575" y="1698625"/>
          <p14:tracePt t="11000" x="3711575" y="1701800"/>
          <p14:tracePt t="11016" x="3698875" y="1714500"/>
          <p14:tracePt t="11034" x="3698875" y="1717675"/>
          <p14:tracePt t="11764" x="3702050" y="1749425"/>
          <p14:tracePt t="11770" x="3711575" y="1806575"/>
          <p14:tracePt t="11784" x="3717925" y="1892300"/>
          <p14:tracePt t="11800" x="3717925" y="1971675"/>
          <p14:tracePt t="11816" x="3717925" y="2054225"/>
          <p14:tracePt t="11833" x="3717925" y="2162175"/>
          <p14:tracePt t="11850" x="3708400" y="2206625"/>
          <p14:tracePt t="11883" x="3676650" y="2295525"/>
          <p14:tracePt t="11916" x="3654425" y="2339975"/>
          <p14:tracePt t="11934" x="3632200" y="2374900"/>
          <p14:tracePt t="11950" x="3619500" y="2400300"/>
          <p14:tracePt t="11967" x="3606800" y="2422525"/>
          <p14:tracePt t="11983" x="3584575" y="2451100"/>
          <p14:tracePt t="11999" x="3575050" y="2466975"/>
          <p14:tracePt t="12016" x="3559175" y="2476500"/>
          <p14:tracePt t="12034" x="3524250" y="2495550"/>
          <p14:tracePt t="12050" x="3508375" y="2498725"/>
          <p14:tracePt t="12067" x="3492500" y="2498725"/>
          <p14:tracePt t="12084" x="3460750" y="2495550"/>
          <p14:tracePt t="12100" x="3438525" y="2479675"/>
          <p14:tracePt t="12116" x="3403600" y="2447925"/>
          <p14:tracePt t="12133" x="3352800" y="2409825"/>
          <p14:tracePt t="12149" x="3330575" y="2378075"/>
          <p14:tracePt t="12167" x="3305175" y="2352675"/>
          <p14:tracePt t="12183" x="3260725" y="2320925"/>
          <p14:tracePt t="12200" x="3251200" y="2311400"/>
          <p14:tracePt t="12217" x="3235325" y="2301875"/>
          <p14:tracePt t="12233" x="3222625" y="2286000"/>
          <p14:tracePt t="12250" x="3200400" y="2270125"/>
          <p14:tracePt t="12266" x="3168650" y="2257425"/>
          <p14:tracePt t="12283" x="3140075" y="2241550"/>
          <p14:tracePt t="12299" x="3124200" y="2232025"/>
          <p14:tracePt t="12316" x="3114675" y="2216150"/>
          <p14:tracePt t="12333" x="3098800" y="2200275"/>
          <p14:tracePt t="12350" x="3089275" y="2190750"/>
          <p14:tracePt t="12366" x="3073400" y="2181225"/>
          <p14:tracePt t="12383" x="3057525" y="2146300"/>
          <p14:tracePt t="12399" x="3057525" y="2136775"/>
          <p14:tracePt t="12416" x="3057525" y="2127250"/>
          <p14:tracePt t="12433" x="3057525" y="2120900"/>
          <p14:tracePt t="12654" x="3060700" y="2120900"/>
          <p14:tracePt t="12661" x="3063875" y="2120900"/>
          <p14:tracePt t="12668" x="3073400" y="2120900"/>
          <p14:tracePt t="12683" x="3092450" y="2101850"/>
          <p14:tracePt t="12699" x="3146425" y="2095500"/>
          <p14:tracePt t="12717" x="3203575" y="2095500"/>
          <p14:tracePt t="12733" x="3282950" y="2095500"/>
          <p14:tracePt t="12750" x="3311525" y="2095500"/>
          <p14:tracePt t="12767" x="3340100" y="2095500"/>
          <p14:tracePt t="12783" x="3349625" y="2095500"/>
          <p14:tracePt t="12799" x="3359150" y="2095500"/>
          <p14:tracePt t="12816" x="3368675" y="2095500"/>
          <p14:tracePt t="12833" x="3400425" y="2098675"/>
          <p14:tracePt t="12850" x="3438525" y="2105025"/>
          <p14:tracePt t="12867" x="3502025" y="2120900"/>
          <p14:tracePt t="12883" x="3524250" y="2120900"/>
          <p14:tracePt t="12900" x="3546475" y="2120900"/>
          <p14:tracePt t="12917" x="3581400" y="2127250"/>
          <p14:tracePt t="12933" x="3590925" y="2127250"/>
          <p14:tracePt t="12950" x="3600450" y="2127250"/>
          <p14:tracePt t="12967" x="3635375" y="2130425"/>
          <p14:tracePt t="12983" x="3670300" y="2143125"/>
          <p14:tracePt t="13001" x="3733800" y="2159000"/>
          <p14:tracePt t="13017" x="3825875" y="2187575"/>
          <p14:tracePt t="13034" x="3873500" y="2200275"/>
          <p14:tracePt t="13050" x="3911600" y="2212975"/>
          <p14:tracePt t="13067" x="3959225" y="2228850"/>
          <p14:tracePt t="13083" x="4006850" y="2257425"/>
          <p14:tracePt t="13099" x="4073525" y="2286000"/>
          <p14:tracePt t="13117" x="4235450" y="2365375"/>
          <p14:tracePt t="13133" x="4302125" y="2393950"/>
          <p14:tracePt t="13150" x="4371975" y="2432050"/>
          <p14:tracePt t="13167" x="4435475" y="2451100"/>
          <p14:tracePt t="13183" x="4473575" y="2463800"/>
          <p14:tracePt t="13200" x="4505325" y="2482850"/>
          <p14:tracePt t="13216" x="4562475" y="2501900"/>
          <p14:tracePt t="13233" x="4606925" y="2514600"/>
          <p14:tracePt t="13250" x="4651375" y="2533650"/>
          <p14:tracePt t="13267" x="4737100" y="2584450"/>
          <p14:tracePt t="13283" x="4794250" y="2619375"/>
          <p14:tracePt t="13300" x="4832350" y="2644775"/>
          <p14:tracePt t="13317" x="4889500" y="2663825"/>
          <p14:tracePt t="13333" x="4918075" y="2676525"/>
          <p14:tracePt t="13349" x="4943475" y="2692400"/>
          <p14:tracePt t="13366" x="4978400" y="2708275"/>
          <p14:tracePt t="13382" x="5000625" y="2720975"/>
          <p14:tracePt t="13400" x="5026025" y="2746375"/>
          <p14:tracePt t="13417" x="5054600" y="2768600"/>
          <p14:tracePt t="13433" x="5064125" y="2778125"/>
          <p14:tracePt t="13450" x="5073650" y="2787650"/>
          <p14:tracePt t="13467" x="5073650" y="2797175"/>
          <p14:tracePt t="13524" x="5073650" y="2803525"/>
          <p14:tracePt t="13553" x="5073650" y="2806700"/>
          <p14:tracePt t="13560" x="5073650" y="2813050"/>
          <p14:tracePt t="13574" x="5067300" y="2813050"/>
          <p14:tracePt t="13582" x="5064125" y="2813050"/>
          <p14:tracePt t="13600" x="5026025" y="2813050"/>
          <p14:tracePt t="13616" x="4921250" y="2813050"/>
          <p14:tracePt t="13633" x="4860925" y="2813050"/>
          <p14:tracePt t="13649" x="4787900" y="2800350"/>
          <p14:tracePt t="13666" x="4641850" y="2778125"/>
          <p14:tracePt t="13682" x="4546600" y="2762250"/>
          <p14:tracePt t="13700" x="4460875" y="2746375"/>
          <p14:tracePt t="13717" x="4295775" y="2720975"/>
          <p14:tracePt t="13733" x="4197350" y="2695575"/>
          <p14:tracePt t="13749" x="4133850" y="2682875"/>
          <p14:tracePt t="13766" x="4070350" y="2663825"/>
          <p14:tracePt t="13783" x="4048125" y="2663825"/>
          <p14:tracePt t="13800" x="4010025" y="2663825"/>
          <p14:tracePt t="13817" x="3962400" y="2644775"/>
          <p14:tracePt t="13833" x="3924300" y="2625725"/>
          <p14:tracePt t="13849" x="3870325" y="2613025"/>
          <p14:tracePt t="13866" x="3806825" y="2606675"/>
          <p14:tracePt t="13883" x="3775075" y="2600325"/>
          <p14:tracePt t="13899" x="3759200" y="2600325"/>
          <p14:tracePt t="13916" x="3746500" y="2600325"/>
          <p14:tracePt t="13933" x="3730625" y="2600325"/>
          <p14:tracePt t="13950" x="3721100" y="2593975"/>
          <p14:tracePt t="13967" x="3705225" y="2581275"/>
          <p14:tracePt t="13983" x="3689350" y="2559050"/>
          <p14:tracePt t="14000" x="3670300" y="2546350"/>
          <p14:tracePt t="14016" x="3657600" y="2533650"/>
          <p14:tracePt t="14033" x="3648075" y="2517775"/>
          <p14:tracePt t="14049" x="3641725" y="2517775"/>
          <p14:tracePt t="14103" x="3638550" y="2517775"/>
          <p14:tracePt t="14117" x="3638550" y="2511425"/>
          <p14:tracePt t="14124" x="3632200" y="2511425"/>
          <p14:tracePt t="15151" x="3616325" y="2520950"/>
          <p14:tracePt t="15157" x="3603625" y="2533650"/>
          <p14:tracePt t="15166" x="3590925" y="2543175"/>
          <p14:tracePt t="15200" x="3533775" y="2613025"/>
          <p14:tracePt t="15233" x="3508375" y="2705100"/>
          <p14:tracePt t="15250" x="3521075" y="2790825"/>
          <p14:tracePt t="15266" x="3533775" y="2854325"/>
          <p14:tracePt t="15283" x="3549650" y="2917825"/>
          <p14:tracePt t="15300" x="3568700" y="2981325"/>
          <p14:tracePt t="15316" x="3587750" y="3028950"/>
          <p14:tracePt t="15332" x="3600450" y="3073400"/>
          <p14:tracePt t="15350" x="3619500" y="3146425"/>
          <p14:tracePt t="15366" x="3635375" y="3200400"/>
          <p14:tracePt t="15382" x="3648075" y="3244850"/>
          <p14:tracePt t="15399" x="3679825" y="3311525"/>
          <p14:tracePt t="15416" x="3714750" y="3359150"/>
          <p14:tracePt t="15433" x="3740150" y="3406775"/>
          <p14:tracePt t="15449" x="3787775" y="3479800"/>
          <p14:tracePt t="15466" x="3816350" y="3536950"/>
          <p14:tracePt t="15482" x="3848100" y="3584575"/>
          <p14:tracePt t="15500" x="3898900" y="3660775"/>
          <p14:tracePt t="15516" x="3981450" y="3746500"/>
          <p14:tracePt t="15533" x="4098925" y="3844925"/>
          <p14:tracePt t="15550" x="4222750" y="3949700"/>
          <p14:tracePt t="15566" x="4295775" y="4006850"/>
          <p14:tracePt t="15583" x="4343400" y="4048125"/>
          <p14:tracePt t="15599" x="4435475" y="4124325"/>
          <p14:tracePt t="15616" x="4518025" y="4191000"/>
          <p14:tracePt t="15633" x="4613275" y="4267200"/>
          <p14:tracePt t="15650" x="4733925" y="4356100"/>
          <p14:tracePt t="15666" x="4794250" y="4410075"/>
          <p14:tracePt t="15683" x="4873625" y="4448175"/>
          <p14:tracePt t="15699" x="4981575" y="4502150"/>
          <p14:tracePt t="15716" x="5045075" y="4518025"/>
          <p14:tracePt t="15733" x="5108575" y="4530725"/>
          <p14:tracePt t="15749" x="5213350" y="4530725"/>
          <p14:tracePt t="15767" x="5308600" y="4546600"/>
          <p14:tracePt t="15783" x="5394325" y="4556125"/>
          <p14:tracePt t="15800" x="5480050" y="4562475"/>
          <p14:tracePt t="15816" x="5518150" y="4562475"/>
          <p14:tracePt t="15833" x="5546725" y="4562475"/>
          <p14:tracePt t="15849" x="5584825" y="4562475"/>
          <p14:tracePt t="15866" x="5629275" y="4562475"/>
          <p14:tracePt t="15883" x="5673725" y="4562475"/>
          <p14:tracePt t="15899" x="5737225" y="4552950"/>
          <p14:tracePt t="15916" x="5775325" y="4533900"/>
          <p14:tracePt t="15933" x="5819775" y="4521200"/>
          <p14:tracePt t="15950" x="5886450" y="4473575"/>
          <p14:tracePt t="15966" x="5934075" y="4448175"/>
          <p14:tracePt t="15984" x="5994400" y="4387850"/>
          <p14:tracePt t="16000" x="6019800" y="4346575"/>
          <p14:tracePt t="16017" x="6045200" y="4302125"/>
          <p14:tracePt t="16034" x="6086475" y="4241800"/>
          <p14:tracePt t="16050" x="6099175" y="4197350"/>
          <p14:tracePt t="16066" x="6111875" y="4165600"/>
          <p14:tracePt t="16069" x="6111875" y="4156075"/>
          <p14:tracePt t="16082" x="6111875" y="4137025"/>
          <p14:tracePt t="16099" x="6111875" y="4105275"/>
          <p14:tracePt t="16116" x="6111875" y="4076700"/>
          <p14:tracePt t="16132" x="6108700" y="4064000"/>
          <p14:tracePt t="16150" x="6092825" y="4044950"/>
          <p14:tracePt t="16167" x="6083300" y="4029075"/>
          <p14:tracePt t="16183" x="6073775" y="4019550"/>
          <p14:tracePt t="16200" x="6051550" y="4003675"/>
          <p14:tracePt t="16216" x="6042025" y="3994150"/>
          <p14:tracePt t="16233" x="6019800" y="3978275"/>
          <p14:tracePt t="16250" x="5972175" y="3952875"/>
          <p14:tracePt t="16266" x="5924550" y="3933825"/>
          <p14:tracePt t="16283" x="5867400" y="3898900"/>
          <p14:tracePt t="16300" x="5768975" y="3844925"/>
          <p14:tracePt t="16316" x="5724525" y="3825875"/>
          <p14:tracePt t="16333" x="5629275" y="3790950"/>
          <p14:tracePt t="16349" x="5562600" y="3759200"/>
          <p14:tracePt t="16366" x="5473700" y="3727450"/>
          <p14:tracePt t="16382" x="5365750" y="3695700"/>
          <p14:tracePt t="16399" x="5210175" y="3670300"/>
          <p14:tracePt t="16416" x="5114925" y="3654425"/>
          <p14:tracePt t="16433" x="4981575" y="3632200"/>
          <p14:tracePt t="16449" x="4914900" y="3609975"/>
          <p14:tracePt t="16466" x="4851400" y="3594100"/>
          <p14:tracePt t="16483" x="4778375" y="3581400"/>
          <p14:tracePt t="16499" x="4597400" y="3536950"/>
          <p14:tracePt t="16516" x="4489450" y="3521075"/>
          <p14:tracePt t="16533" x="4359275" y="3514725"/>
          <p14:tracePt t="16549" x="4308475" y="3514725"/>
          <p14:tracePt t="16566" x="4286250" y="3514725"/>
          <p14:tracePt t="16583" x="4267200" y="3514725"/>
          <p14:tracePt t="16599" x="4251325" y="3514725"/>
          <p14:tracePt t="16616" x="4241800" y="3514725"/>
          <p14:tracePt t="16632" x="4232275" y="3514725"/>
          <p14:tracePt t="16649" x="4222750" y="3514725"/>
          <p14:tracePt t="16666" x="4206875" y="3514725"/>
          <p14:tracePt t="16682" x="4197350" y="3521075"/>
          <p14:tracePt t="16699" x="4191000" y="3536950"/>
          <p14:tracePt t="16715" x="4191000" y="3540125"/>
          <p14:tracePt t="16732" x="4191000" y="3556000"/>
          <p14:tracePt t="16749" x="4191000" y="3565525"/>
          <p14:tracePt t="16765" x="4191000" y="3587750"/>
          <p14:tracePt t="16782" x="4191000" y="3625850"/>
          <p14:tracePt t="16799" x="4191000" y="3670300"/>
          <p14:tracePt t="16815" x="4191000" y="3721100"/>
          <p14:tracePt t="16832" x="4203700" y="3800475"/>
          <p14:tracePt t="16849" x="4222750" y="3857625"/>
          <p14:tracePt t="16866" x="4244975" y="3911600"/>
          <p14:tracePt t="16882" x="4276725" y="3984625"/>
          <p14:tracePt t="16898" x="4295775" y="4022725"/>
          <p14:tracePt t="16916" x="4308475" y="4070350"/>
          <p14:tracePt t="16932" x="4327525" y="4133850"/>
          <p14:tracePt t="16949" x="4340225" y="4178300"/>
          <p14:tracePt t="16966" x="4365625" y="4216400"/>
          <p14:tracePt t="16982" x="4400550" y="4273550"/>
          <p14:tracePt t="16999" x="4432300" y="4305300"/>
          <p14:tracePt t="17015" x="4448175" y="4330700"/>
          <p14:tracePt t="17033" x="4486275" y="4375150"/>
          <p14:tracePt t="17049" x="4505325" y="4397375"/>
          <p14:tracePt t="17066" x="4518025" y="4429125"/>
          <p14:tracePt t="17083" x="4562475" y="4473575"/>
          <p14:tracePt t="17099" x="4581525" y="4505325"/>
          <p14:tracePt t="17116" x="4591050" y="4527550"/>
          <p14:tracePt t="17133" x="4616450" y="4556125"/>
          <p14:tracePt t="17150" x="4625975" y="4565650"/>
          <p14:tracePt t="17167" x="4625975" y="4575175"/>
          <p14:tracePt t="17183" x="4629150" y="4591050"/>
          <p14:tracePt t="17200" x="4635500" y="4606925"/>
          <p14:tracePt t="17216" x="4645025" y="4616450"/>
          <p14:tracePt t="17232" x="4664075" y="4629150"/>
          <p14:tracePt t="17249" x="4676775" y="4651375"/>
          <p14:tracePt t="17266" x="4686300" y="4660900"/>
          <p14:tracePt t="17283" x="4705350" y="4676775"/>
          <p14:tracePt t="17300" x="4714875" y="4686300"/>
          <p14:tracePt t="17316" x="4724400" y="4695825"/>
          <p14:tracePt t="17333" x="4746625" y="4718050"/>
          <p14:tracePt t="17349" x="4778375" y="4743450"/>
          <p14:tracePt t="17365" x="4810125" y="4781550"/>
          <p14:tracePt t="17382" x="4870450" y="4810125"/>
          <p14:tracePt t="17399" x="4899025" y="4810125"/>
          <p14:tracePt t="17416" x="4914900" y="4810125"/>
          <p14:tracePt t="17432" x="4940300" y="4810125"/>
          <p14:tracePt t="17449" x="4949825" y="4810125"/>
          <p14:tracePt t="17466" x="4959350" y="4810125"/>
          <p14:tracePt t="18068" x="4987925" y="4832350"/>
          <p14:tracePt t="18075" x="5019675" y="4854575"/>
          <p14:tracePt t="18083" x="5060950" y="4886325"/>
          <p14:tracePt t="18100" x="5105400" y="4911725"/>
          <p14:tracePt t="18117" x="5156200" y="4937125"/>
          <p14:tracePt t="18133" x="5187950" y="4956175"/>
          <p14:tracePt t="18150" x="5210175" y="4968875"/>
          <p14:tracePt t="18182" x="5324475" y="5016500"/>
          <p14:tracePt t="18216" x="5464175" y="5086350"/>
          <p14:tracePt t="18233" x="5508625" y="5099050"/>
          <p14:tracePt t="18250" x="5540375" y="5111750"/>
          <p14:tracePt t="18267" x="5565775" y="5121275"/>
          <p14:tracePt t="18283" x="5581650" y="5127625"/>
          <p14:tracePt t="18299" x="5603875" y="5127625"/>
          <p14:tracePt t="18316" x="5632450" y="5133975"/>
          <p14:tracePt t="18332" x="5695950" y="5159375"/>
          <p14:tracePt t="18349" x="5727700" y="5168900"/>
          <p14:tracePt t="18365" x="5756275" y="5175250"/>
          <p14:tracePt t="18382" x="5778500" y="5175250"/>
          <p14:tracePt t="18399" x="5788025" y="5175250"/>
          <p14:tracePt t="18416" x="5807075" y="5175250"/>
          <p14:tracePt t="18432" x="5816600" y="5175250"/>
          <p14:tracePt t="18449" x="5822950" y="5175250"/>
          <p14:tracePt t="18466" x="5829300" y="5175250"/>
          <p14:tracePt t="18482" x="5832475" y="5175250"/>
          <p14:tracePt t="18499" x="5848350" y="5175250"/>
          <p14:tracePt t="18516" x="5857875" y="5175250"/>
          <p14:tracePt t="18532" x="5861050" y="5175250"/>
          <p14:tracePt t="18588" x="5867400" y="5175250"/>
          <p14:tracePt t="18610" x="5873750" y="5175250"/>
          <p14:tracePt t="18616" x="5876925" y="5175250"/>
          <p14:tracePt t="18709" x="5883275" y="5175250"/>
          <p14:tracePt t="18716" x="5886450" y="5175250"/>
          <p14:tracePt t="18723" x="5895975" y="5175250"/>
          <p14:tracePt t="18732" x="5908675" y="5175250"/>
          <p14:tracePt t="18749" x="5930900" y="5181600"/>
          <p14:tracePt t="18766" x="5988050" y="5187950"/>
          <p14:tracePt t="18782" x="6022975" y="5187950"/>
          <p14:tracePt t="18799" x="6051550" y="5187950"/>
          <p14:tracePt t="18816" x="6092825" y="5187950"/>
          <p14:tracePt t="18832" x="6137275" y="5187950"/>
          <p14:tracePt t="18849" x="6172200" y="5187950"/>
          <p14:tracePt t="18866" x="6235700" y="5187950"/>
          <p14:tracePt t="18882" x="6280150" y="5210175"/>
          <p14:tracePt t="18899" x="6318250" y="5216525"/>
          <p14:tracePt t="18917" x="6381750" y="5229225"/>
          <p14:tracePt t="18933" x="6410325" y="5229225"/>
          <p14:tracePt t="18950" x="6432550" y="5229225"/>
          <p14:tracePt t="18966" x="6454775" y="5229225"/>
          <p14:tracePt t="18983" x="6464300" y="5229225"/>
          <p14:tracePt t="18999" x="6467475" y="5229225"/>
          <p14:tracePt t="19016" x="6483350" y="5229225"/>
          <p14:tracePt t="19032" x="6499225" y="5232400"/>
          <p14:tracePt t="19049" x="6508750" y="5238750"/>
          <p14:tracePt t="19066" x="6521450" y="5238750"/>
          <p14:tracePt t="19082" x="6530975" y="5238750"/>
          <p14:tracePt t="19099" x="6537325" y="5238750"/>
          <p14:tracePt t="19132" x="6537325" y="5232400"/>
          <p14:tracePt t="19149" x="6537325" y="5222875"/>
          <p14:tracePt t="19174" x="6537325" y="5216525"/>
          <p14:tracePt t="19986" x="6534150" y="5216525"/>
          <p14:tracePt t="20015" x="6537325" y="5216525"/>
          <p14:tracePt t="20407" x="6530975" y="5178425"/>
          <p14:tracePt t="20415" x="6524625" y="5108575"/>
          <p14:tracePt t="20421" x="6515100" y="5048250"/>
          <p14:tracePt t="20432" x="6505575" y="5000625"/>
          <p14:tracePt t="20449" x="6492875" y="4879975"/>
          <p14:tracePt t="20465" x="6480175" y="4835525"/>
          <p14:tracePt t="20483" x="6461125" y="4803775"/>
          <p14:tracePt t="20516" x="6388100" y="4721225"/>
          <p14:tracePt t="20549" x="6238875" y="4600575"/>
          <p14:tracePt t="20566" x="6169025" y="4546600"/>
          <p14:tracePt t="20583" x="6108700" y="4508500"/>
          <p14:tracePt t="20600" x="6000750" y="4445000"/>
          <p14:tracePt t="20616" x="5934075" y="4416425"/>
          <p14:tracePt t="20632" x="5873750" y="4371975"/>
          <p14:tracePt t="20649" x="5788025" y="4321175"/>
          <p14:tracePt t="20665" x="5730875" y="4286250"/>
          <p14:tracePt t="20682" x="5629275" y="4225925"/>
          <p14:tracePt t="20699" x="5457825" y="4159250"/>
          <p14:tracePt t="20715" x="5368925" y="4124325"/>
          <p14:tracePt t="20732" x="5283200" y="4102100"/>
          <p14:tracePt t="20749" x="5168900" y="4064000"/>
          <p14:tracePt t="20765" x="5111750" y="4048125"/>
          <p14:tracePt t="20782" x="5067300" y="4035425"/>
          <p14:tracePt t="20799" x="5029200" y="4013200"/>
          <p14:tracePt t="20815" x="4994275" y="4000500"/>
          <p14:tracePt t="20833" x="4946650" y="3987800"/>
          <p14:tracePt t="20849" x="4883150" y="3968750"/>
          <p14:tracePt t="20866" x="4854575" y="3962400"/>
          <p14:tracePt t="20883" x="4826000" y="3962400"/>
          <p14:tracePt t="20900" x="4797425" y="3962400"/>
          <p14:tracePt t="20916" x="4787900" y="3962400"/>
          <p14:tracePt t="20932" x="4772025" y="3962400"/>
          <p14:tracePt t="20948" x="4752975" y="3962400"/>
          <p14:tracePt t="20965" x="4724400" y="3962400"/>
          <p14:tracePt t="20982" x="4708525" y="3962400"/>
          <p14:tracePt t="20999" x="4686300" y="3975100"/>
          <p14:tracePt t="21016" x="4670425" y="3984625"/>
          <p14:tracePt t="21033" x="4660900" y="3994150"/>
          <p14:tracePt t="21049" x="4645025" y="4013200"/>
          <p14:tracePt t="21066" x="4635500" y="4022725"/>
          <p14:tracePt t="21082" x="4619625" y="4038600"/>
          <p14:tracePt t="21099" x="4603750" y="4083050"/>
          <p14:tracePt t="21115" x="4597400" y="4111625"/>
          <p14:tracePt t="21132" x="4591050" y="4156075"/>
          <p14:tracePt t="21149" x="4591050" y="4210050"/>
          <p14:tracePt t="21166" x="4591050" y="4241800"/>
          <p14:tracePt t="21183" x="4591050" y="4276725"/>
          <p14:tracePt t="21199" x="4591050" y="4324350"/>
          <p14:tracePt t="21216" x="4591050" y="4346575"/>
          <p14:tracePt t="21232" x="4591050" y="4375150"/>
          <p14:tracePt t="21249" x="4591050" y="4432300"/>
          <p14:tracePt t="21265" x="4591050" y="4454525"/>
          <p14:tracePt t="21282" x="4591050" y="4473575"/>
          <p14:tracePt t="21299" x="4591050" y="4514850"/>
          <p14:tracePt t="21316" x="4591050" y="4552950"/>
          <p14:tracePt t="21334" x="4591050" y="4581525"/>
          <p14:tracePt t="21349" x="4591050" y="4622800"/>
          <p14:tracePt t="21366" x="4591050" y="4641850"/>
          <p14:tracePt t="21382" x="4591050" y="4679950"/>
          <p14:tracePt t="21398" x="4591050" y="4721225"/>
          <p14:tracePt t="21416" x="4591050" y="4730750"/>
          <p14:tracePt t="21432" x="4591050" y="4740275"/>
          <p14:tracePt t="21449" x="4591050" y="4752975"/>
          <p14:tracePt t="21466" x="4591050" y="4768850"/>
          <p14:tracePt t="21483" x="4591050" y="4778375"/>
          <p14:tracePt t="21499" x="4597400" y="4794250"/>
          <p14:tracePt t="21515" x="4606925" y="4803775"/>
          <p14:tracePt t="21549" x="4622800" y="4819650"/>
          <p14:tracePt t="21565" x="4632325" y="4819650"/>
          <p14:tracePt t="21584" x="4648200" y="4829175"/>
          <p14:tracePt t="21599" x="4657725" y="4835525"/>
          <p14:tracePt t="21615" x="4673600" y="4838700"/>
          <p14:tracePt t="21634" x="4686300" y="4845050"/>
          <p14:tracePt t="21649" x="4692650" y="4848225"/>
          <p14:tracePt t="21665" x="4692650" y="4854575"/>
          <p14:tracePt t="21682" x="4695825" y="4854575"/>
          <p14:tracePt t="21699" x="4702175" y="4873625"/>
          <p14:tracePt t="21715" x="4711700" y="4883150"/>
          <p14:tracePt t="21732" x="4727575" y="4895850"/>
          <p14:tracePt t="21749" x="4740275" y="4905375"/>
          <p14:tracePt t="21766" x="4746625" y="4908550"/>
          <p14:tracePt t="21783" x="4756150" y="4918075"/>
          <p14:tracePt t="21799" x="4772025" y="4924425"/>
          <p14:tracePt t="21815" x="4778375" y="4933950"/>
          <p14:tracePt t="21832" x="4787900" y="4943475"/>
          <p14:tracePt t="21849" x="4800600" y="4962525"/>
          <p14:tracePt t="21865" x="4810125" y="4975225"/>
          <p14:tracePt t="21884" x="4832350" y="4987925"/>
          <p14:tracePt t="21899" x="4841875" y="4997450"/>
          <p14:tracePt t="21916" x="4851400" y="5013325"/>
          <p14:tracePt t="21933" x="4873625" y="5029200"/>
          <p14:tracePt t="21948" x="4883150" y="5038725"/>
          <p14:tracePt t="21965" x="4905375" y="5051425"/>
          <p14:tracePt t="21983" x="4975225" y="5076825"/>
          <p14:tracePt t="21999" x="5054600" y="5108575"/>
          <p14:tracePt t="22017" x="5118100" y="5121275"/>
          <p14:tracePt t="22033" x="5168900" y="5146675"/>
          <p14:tracePt t="22049" x="5191125" y="5153025"/>
          <p14:tracePt t="22065" x="5213350" y="5153025"/>
          <p14:tracePt t="22083" x="5235575" y="5156200"/>
          <p14:tracePt t="22098" x="5273675" y="5168900"/>
          <p14:tracePt t="22115" x="5327650" y="5181600"/>
          <p14:tracePt t="22133" x="5429250" y="5213350"/>
          <p14:tracePt t="22149" x="5492750" y="5226050"/>
          <p14:tracePt t="22166" x="5537200" y="5232400"/>
          <p14:tracePt t="22183" x="5568950" y="5232400"/>
          <p14:tracePt t="22198" x="5578475" y="5232400"/>
          <p14:tracePt t="22215" x="5594350" y="5232400"/>
          <p14:tracePt t="22232" x="5610225" y="5232400"/>
          <p14:tracePt t="22248" x="5632450" y="5232400"/>
          <p14:tracePt t="22265" x="5673725" y="5232400"/>
          <p14:tracePt t="22282" x="5737225" y="5229225"/>
          <p14:tracePt t="22299" x="5775325" y="5229225"/>
          <p14:tracePt t="22315" x="5797550" y="5219700"/>
          <p14:tracePt t="22332" x="5832475" y="5194300"/>
          <p14:tracePt t="22349" x="5857875" y="5168900"/>
          <p14:tracePt t="22365" x="5883275" y="5130800"/>
          <p14:tracePt t="22382" x="5930900" y="5064125"/>
          <p14:tracePt t="22398" x="5978525" y="5029200"/>
          <p14:tracePt t="22415" x="6019800" y="4987925"/>
          <p14:tracePt t="22432" x="6086475" y="4940300"/>
          <p14:tracePt t="22449" x="6127750" y="4908550"/>
          <p14:tracePt t="22465" x="6149975" y="4883150"/>
          <p14:tracePt t="22482" x="6213475" y="4803775"/>
          <p14:tracePt t="22498" x="6261100" y="4743450"/>
          <p14:tracePt t="22515" x="6289675" y="4676775"/>
          <p14:tracePt t="22532" x="6315075" y="4619625"/>
          <p14:tracePt t="22549" x="6327775" y="4587875"/>
          <p14:tracePt t="22565" x="6337300" y="4572000"/>
          <p14:tracePt t="22582" x="6337300" y="4530725"/>
          <p14:tracePt t="22598" x="6337300" y="4495800"/>
          <p14:tracePt t="22615" x="6327775" y="4432300"/>
          <p14:tracePt t="22632" x="6280150" y="4318000"/>
          <p14:tracePt t="22649" x="6261100" y="4270375"/>
          <p14:tracePt t="22665" x="6248400" y="4232275"/>
          <p14:tracePt t="22682" x="6210300" y="4194175"/>
          <p14:tracePt t="22698" x="6188075" y="4181475"/>
          <p14:tracePt t="22715" x="6140450" y="4156075"/>
          <p14:tracePt t="22732" x="6045200" y="4095750"/>
          <p14:tracePt t="22748" x="5962650" y="4048125"/>
          <p14:tracePt t="22765" x="5895975" y="4010025"/>
          <p14:tracePt t="22782" x="5797550" y="3959225"/>
          <p14:tracePt t="22799" x="5749925" y="3930650"/>
          <p14:tracePt t="22816" x="5705475" y="3911600"/>
          <p14:tracePt t="22833" x="5641975" y="3886200"/>
          <p14:tracePt t="22849" x="5578475" y="3873500"/>
          <p14:tracePt t="22865" x="5524500" y="3860800"/>
          <p14:tracePt t="22882" x="5387975" y="3829050"/>
          <p14:tracePt t="22899" x="5318125" y="3829050"/>
          <p14:tracePt t="22915" x="5264150" y="3829050"/>
          <p14:tracePt t="22932" x="5226050" y="3829050"/>
          <p14:tracePt t="22949" x="5203825" y="3829050"/>
          <p14:tracePt t="22966" x="5165725" y="3829050"/>
          <p14:tracePt t="22982" x="5118100" y="3844925"/>
          <p14:tracePt t="22998" x="5064125" y="3857625"/>
          <p14:tracePt t="23015" x="5016500" y="3870325"/>
          <p14:tracePt t="23032" x="4962525" y="3889375"/>
          <p14:tracePt t="23049" x="4937125" y="3905250"/>
          <p14:tracePt t="23066" x="4927600" y="3917950"/>
          <p14:tracePt t="23082" x="4905375" y="3930650"/>
          <p14:tracePt t="23099" x="4895850" y="3940175"/>
          <p14:tracePt t="23115" x="4886325" y="3956050"/>
          <p14:tracePt t="23132" x="4867275" y="3978275"/>
          <p14:tracePt t="23148" x="4854575" y="4000500"/>
          <p14:tracePt t="23166" x="4841875" y="4032250"/>
          <p14:tracePt t="23182" x="4822825" y="4079875"/>
          <p14:tracePt t="23199" x="4806950" y="4105275"/>
          <p14:tracePt t="23216" x="4800600" y="4133850"/>
          <p14:tracePt t="23233" x="4794250" y="4168775"/>
          <p14:tracePt t="23249" x="4787900" y="4197350"/>
          <p14:tracePt t="23265" x="4775200" y="4222750"/>
          <p14:tracePt t="23282" x="4768850" y="4276725"/>
          <p14:tracePt t="23298" x="4762500" y="4321175"/>
          <p14:tracePt t="23316" x="4762500" y="4352925"/>
          <p14:tracePt t="23332" x="4762500" y="4391025"/>
          <p14:tracePt t="23349" x="4762500" y="4413250"/>
          <p14:tracePt t="23366" x="4762500" y="4429125"/>
          <p14:tracePt t="23382" x="4762500" y="4445000"/>
          <p14:tracePt t="23398" x="4762500" y="4454525"/>
          <p14:tracePt t="23415" x="4762500" y="4464050"/>
          <p14:tracePt t="23431" x="4762500" y="4495800"/>
          <p14:tracePt t="23448" x="4762500" y="4518025"/>
          <p14:tracePt t="23466" x="4762500" y="4556125"/>
          <p14:tracePt t="23481" x="4762500" y="4568825"/>
          <p14:tracePt t="23499" x="4762500" y="4578350"/>
          <p14:tracePt t="23515" x="4762500" y="4591050"/>
          <p14:tracePt t="23532" x="4762500" y="4606925"/>
          <p14:tracePt t="23549" x="4762500" y="4616450"/>
          <p14:tracePt t="23567" x="4762500" y="4635500"/>
          <p14:tracePt t="23582" x="4762500" y="4645025"/>
          <p14:tracePt t="23599" x="4762500" y="4657725"/>
          <p14:tracePt t="23617" x="4762500" y="4683125"/>
          <p14:tracePt t="23632" x="4762500" y="4699000"/>
          <p14:tracePt t="23648" x="4762500" y="4708525"/>
          <p14:tracePt t="23665" x="4762500" y="4727575"/>
          <p14:tracePt t="23682" x="4762500" y="4749800"/>
          <p14:tracePt t="23698" x="4762500" y="4765675"/>
          <p14:tracePt t="23716" x="4762500" y="4791075"/>
          <p14:tracePt t="23732" x="4762500" y="4806950"/>
          <p14:tracePt t="23748" x="4765675" y="4829175"/>
          <p14:tracePt t="23766" x="4784725" y="4870450"/>
          <p14:tracePt t="23782" x="4816475" y="4902200"/>
          <p14:tracePt t="23798" x="4835525" y="4927600"/>
          <p14:tracePt t="23816" x="4848225" y="4940300"/>
          <p14:tracePt t="23832" x="4857750" y="4956175"/>
          <p14:tracePt t="23849" x="4883150" y="4968875"/>
          <p14:tracePt t="23866" x="4908550" y="4984750"/>
          <p14:tracePt t="23882" x="4956175" y="4997450"/>
          <p14:tracePt t="23899" x="5010150" y="5016500"/>
          <p14:tracePt t="23915" x="5067300" y="5035550"/>
          <p14:tracePt t="23932" x="5089525" y="5035550"/>
          <p14:tracePt t="23948" x="5105400" y="5035550"/>
          <p14:tracePt t="23966" x="5124450" y="5035550"/>
          <p14:tracePt t="23982" x="5133975" y="5035550"/>
          <p14:tracePt t="23999" x="5137150" y="5035550"/>
          <p14:tracePt t="24016" x="5149850" y="5035550"/>
          <p14:tracePt t="24032" x="5162550" y="5035550"/>
          <p14:tracePt t="24049" x="5172075" y="5035550"/>
          <p14:tracePt t="24065" x="5187950" y="5035550"/>
          <p14:tracePt t="24081" x="5197475" y="5035550"/>
          <p14:tracePt t="24099" x="5213350" y="5035550"/>
          <p14:tracePt t="24116" x="5226050" y="5035550"/>
          <p14:tracePt t="24132" x="5238750" y="5035550"/>
          <p14:tracePt t="24149" x="5241925" y="5035550"/>
          <p14:tracePt t="24166" x="5248275" y="5035550"/>
          <p14:tracePt t="24187" x="5251450" y="5035550"/>
          <p14:tracePt t="24424" x="5264150" y="5035550"/>
          <p14:tracePt t="24431" x="5273675" y="5029200"/>
          <p14:tracePt t="24438" x="5292725" y="5022850"/>
          <p14:tracePt t="24449" x="5318125" y="5016500"/>
          <p14:tracePt t="24466" x="5384800" y="4991100"/>
          <p14:tracePt t="24481" x="5429250" y="4978400"/>
          <p14:tracePt t="24498" x="5473700" y="4965700"/>
          <p14:tracePt t="24532" x="5556250" y="4927600"/>
          <p14:tracePt t="24566" x="5657850" y="4883150"/>
          <p14:tracePt t="24582" x="5724525" y="4845050"/>
          <p14:tracePt t="24599" x="5791200" y="4816475"/>
          <p14:tracePt t="24616" x="5876925" y="4772025"/>
          <p14:tracePt t="24632" x="5908675" y="4752975"/>
          <p14:tracePt t="24648" x="5937250" y="4743450"/>
          <p14:tracePt t="24665" x="5953125" y="4708525"/>
          <p14:tracePt t="24682" x="5965825" y="4686300"/>
          <p14:tracePt t="24699" x="5984875" y="4667250"/>
          <p14:tracePt t="24716" x="6013450" y="4632325"/>
          <p14:tracePt t="24732" x="6045200" y="4600575"/>
          <p14:tracePt t="24749" x="6070600" y="4575175"/>
          <p14:tracePt t="24752" x="6089650" y="4556125"/>
          <p14:tracePt t="24765" x="6115050" y="4530725"/>
          <p14:tracePt t="24782" x="6134100" y="4508500"/>
          <p14:tracePt t="24799" x="6143625" y="4489450"/>
          <p14:tracePt t="24816" x="6159500" y="4476750"/>
          <p14:tracePt t="24832" x="6159500" y="4470400"/>
          <p14:tracePt t="24849" x="6159500" y="4467225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8478416</TotalTime>
  <Words>774</Words>
  <Application>Microsoft Office PowerPoint</Application>
  <PresentationFormat>Affichage à l'écran (4:3)</PresentationFormat>
  <Paragraphs>303</Paragraphs>
  <Slides>53</Slides>
  <Notes>0</Notes>
  <HiddenSlides>0</HiddenSlides>
  <MMClips>53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9" baseType="lpstr">
      <vt:lpstr>Arial</vt:lpstr>
      <vt:lpstr>Calibri</vt:lpstr>
      <vt:lpstr>Comic Sans MS</vt:lpstr>
      <vt:lpstr>Times New Roman</vt:lpstr>
      <vt:lpstr>Modèle par défaut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ahmed yahyaoui</cp:lastModifiedBy>
  <cp:revision>266</cp:revision>
  <dcterms:created xsi:type="dcterms:W3CDTF">2007-09-10T13:47:55Z</dcterms:created>
  <dcterms:modified xsi:type="dcterms:W3CDTF">2020-05-14T11:37:45Z</dcterms:modified>
</cp:coreProperties>
</file>